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453D8-ACFC-44EA-92F8-7D9B6EEC3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3CA92B-CA62-4DE4-899F-403B3A40F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79EAA1-A0C5-4C63-9707-AC9F5F02B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53B6-6C9A-4BE3-9447-490666716105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3C132C-192F-408B-87B3-39C300C36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489675-5260-4696-9BF6-1ED3F54D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EED5-05E5-46F2-B737-FFC6FF097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08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A4AE6-A298-48F9-AFED-E3C4EA55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B5373E-39B2-4955-843C-58314DAC3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99FCA1-BD2A-4562-995A-8B873EE2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53B6-6C9A-4BE3-9447-490666716105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18593A-FD17-4D70-B3DB-433DC35A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086210-028D-4510-88C0-8BC6F6F5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EED5-05E5-46F2-B737-FFC6FF097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43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329675-A1E2-49E6-AC3E-04DDDDBCA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09D00C-FDBE-4D61-9101-435EC3AFB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883BD1-E42B-4DDB-90CE-DB6A4257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53B6-6C9A-4BE3-9447-490666716105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B3E4EC-68AC-4CA9-91E2-48587724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EF2F4-E4A5-4735-8C8E-7A8482F0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EED5-05E5-46F2-B737-FFC6FF097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19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2947B-5C32-4C59-AD34-AB08D24C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6DEB62-841E-459C-A3A9-D6A380DCA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C4E0D3-5E06-4AB0-9194-402F8C11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53B6-6C9A-4BE3-9447-490666716105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190F3-D40D-40CB-810A-54A18F01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45457A-3107-4941-B324-1DB71714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EED5-05E5-46F2-B737-FFC6FF097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21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33989-AEB1-46CE-8D18-647122863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A123E1-8F06-4A3A-957B-29E18FBF3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5C94FD-FB2F-4FB9-96A7-876FDAEA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53B6-6C9A-4BE3-9447-490666716105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00F1E-EF3B-4BF3-B56C-E78DF482C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F5CC54-C77E-417A-A07E-EEFF5003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EED5-05E5-46F2-B737-FFC6FF097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33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C272E-F4EE-402F-826F-79B8935B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4F4D4-C190-4984-9EE2-8585CB213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2462EB-C8A0-4F44-AF1E-9AF834173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91C2F5-F9BA-4F82-8ACF-5A22EA581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53B6-6C9A-4BE3-9447-490666716105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4577BD-C643-414B-A9BC-C5DB66B9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A03E04-3340-4420-97AD-C58C715A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EED5-05E5-46F2-B737-FFC6FF097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16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2E4BC-4425-4DD5-81D0-00F9733B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83A9FA-67FF-4455-B91A-A58EFEB94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E8EAC1-6152-46A2-BC04-2C3EF5431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05E3F1-9E87-4058-9EAC-FE20D1E07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A81499-868F-4D72-B969-50F7838DF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DA8662-1EC0-472F-9CC4-032487E7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53B6-6C9A-4BE3-9447-490666716105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B2BB9B-F2D2-4789-A5F6-1FDD1B39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3DBEA2-FABD-4DC7-8380-584AC005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EED5-05E5-46F2-B737-FFC6FF097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41A43-B6A5-4470-B24A-82C519EFD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326767-7361-4E8B-9C72-052C95E4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53B6-6C9A-4BE3-9447-490666716105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F3092F-964C-431D-A74C-385C471E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9F4408-DFD4-49F9-A772-E6E4AA3A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EED5-05E5-46F2-B737-FFC6FF097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39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F55592-0453-43DE-9CFD-2BDC35FE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53B6-6C9A-4BE3-9447-490666716105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9A13A0-8723-426F-BCE2-8A37C29F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86130E-B6AD-4CB2-91C7-53B69A18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EED5-05E5-46F2-B737-FFC6FF097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80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0306F-418D-4137-9DD0-925B8172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75E1CA-44C6-4F72-A390-5B35AD97B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BA9740-2CF6-4580-835B-B8CA9E7D3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E8C7BB-2078-451D-993D-B53D32932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53B6-6C9A-4BE3-9447-490666716105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C5807A-E8F9-431E-B890-C3E88C82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9D07A3-71B1-4AE2-8918-A173F4AE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EED5-05E5-46F2-B737-FFC6FF097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22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B7303-64A7-47C6-A192-30D692974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FD42BD-6055-4F00-A788-ED9516C9A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7D630D-1F30-4BF3-93FC-B7CA0F999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C01F58-C25A-4EFB-ADEA-A95F4535F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53B6-6C9A-4BE3-9447-490666716105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148A3D-56CE-4B93-B04B-EB2A4767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2C703-74BD-4558-957F-5FF8DDDD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EED5-05E5-46F2-B737-FFC6FF097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93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8001AE-6825-4E39-8655-8196DD94D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FEE04-670D-4C44-A7AC-96F90E134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39323-0130-43C9-AF3F-39B0FC4EF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353B6-6C9A-4BE3-9447-490666716105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66FD7-98BB-485F-B1F1-A383FDFA2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E60E42-284D-4D87-A3E2-9B25556EB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DEED5-05E5-46F2-B737-FFC6FF097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46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>
            <a:extLst>
              <a:ext uri="{FF2B5EF4-FFF2-40B4-BE49-F238E27FC236}">
                <a16:creationId xmlns:a16="http://schemas.microsoft.com/office/drawing/2014/main" id="{C632F9CD-9303-4FA1-8031-9E19A7739FE3}"/>
              </a:ext>
            </a:extLst>
          </p:cNvPr>
          <p:cNvSpPr/>
          <p:nvPr/>
        </p:nvSpPr>
        <p:spPr>
          <a:xfrm rot="20609678">
            <a:off x="1012055" y="2479089"/>
            <a:ext cx="2526762" cy="1899821"/>
          </a:xfrm>
          <a:prstGeom prst="parallelogram">
            <a:avLst>
              <a:gd name="adj" fmla="val 32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>
            <a:extLst>
              <a:ext uri="{FF2B5EF4-FFF2-40B4-BE49-F238E27FC236}">
                <a16:creationId xmlns:a16="http://schemas.microsoft.com/office/drawing/2014/main" id="{2DC25875-EC9A-44CD-890B-04F159F36037}"/>
              </a:ext>
            </a:extLst>
          </p:cNvPr>
          <p:cNvSpPr/>
          <p:nvPr/>
        </p:nvSpPr>
        <p:spPr>
          <a:xfrm rot="20609678">
            <a:off x="5579024" y="2059907"/>
            <a:ext cx="787818" cy="592344"/>
          </a:xfrm>
          <a:prstGeom prst="parallelogram">
            <a:avLst>
              <a:gd name="adj" fmla="val 32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EE9BA9-B5B5-4838-9F42-43FE31E802A4}"/>
              </a:ext>
            </a:extLst>
          </p:cNvPr>
          <p:cNvSpPr txBox="1"/>
          <p:nvPr/>
        </p:nvSpPr>
        <p:spPr>
          <a:xfrm>
            <a:off x="2254928" y="17755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g(x ,y)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820E54-ADD0-422A-905B-029F73C5A7B0}"/>
              </a:ext>
            </a:extLst>
          </p:cNvPr>
          <p:cNvSpPr txBox="1"/>
          <p:nvPr/>
        </p:nvSpPr>
        <p:spPr>
          <a:xfrm>
            <a:off x="5705071" y="140620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f(</a:t>
            </a:r>
            <a:r>
              <a:rPr lang="en-US" altLang="zh-CN" dirty="0" err="1"/>
              <a:t>i</a:t>
            </a:r>
            <a:r>
              <a:rPr lang="en-US" altLang="zh-CN" dirty="0"/>
              <a:t> ,j)</a:t>
            </a:r>
            <a:endParaRPr lang="zh-CN" altLang="en-US" dirty="0"/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77787C3E-0FB0-401E-8269-01BF0DF3B333}"/>
              </a:ext>
            </a:extLst>
          </p:cNvPr>
          <p:cNvSpPr/>
          <p:nvPr/>
        </p:nvSpPr>
        <p:spPr>
          <a:xfrm rot="20609678">
            <a:off x="2248305" y="2602923"/>
            <a:ext cx="787818" cy="592344"/>
          </a:xfrm>
          <a:prstGeom prst="parallelogram">
            <a:avLst>
              <a:gd name="adj" fmla="val 3247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D254A07-1768-4A1B-8FBE-EB9A26E77F97}"/>
              </a:ext>
            </a:extLst>
          </p:cNvPr>
          <p:cNvCxnSpPr/>
          <p:nvPr/>
        </p:nvCxnSpPr>
        <p:spPr>
          <a:xfrm flipV="1">
            <a:off x="2902998" y="1960199"/>
            <a:ext cx="3338004" cy="543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D6A9A95-DAC9-44A2-8C32-163D4CB64E76}"/>
              </a:ext>
            </a:extLst>
          </p:cNvPr>
          <p:cNvCxnSpPr/>
          <p:nvPr/>
        </p:nvCxnSpPr>
        <p:spPr>
          <a:xfrm flipV="1">
            <a:off x="2374145" y="2746578"/>
            <a:ext cx="3338004" cy="543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99F0368A-E7C6-47EF-ACFB-41FA3D89E469}"/>
              </a:ext>
            </a:extLst>
          </p:cNvPr>
          <p:cNvSpPr/>
          <p:nvPr/>
        </p:nvSpPr>
        <p:spPr>
          <a:xfrm rot="20609678">
            <a:off x="7281273" y="2279989"/>
            <a:ext cx="2526762" cy="1899821"/>
          </a:xfrm>
          <a:prstGeom prst="parallelogram">
            <a:avLst>
              <a:gd name="adj" fmla="val 32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58DEBF-990A-463C-98B9-A48B25B440CD}"/>
              </a:ext>
            </a:extLst>
          </p:cNvPr>
          <p:cNvSpPr txBox="1"/>
          <p:nvPr/>
        </p:nvSpPr>
        <p:spPr>
          <a:xfrm>
            <a:off x="2512381" y="469870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260F7F-220F-496C-8013-580677CAD903}"/>
              </a:ext>
            </a:extLst>
          </p:cNvPr>
          <p:cNvSpPr txBox="1"/>
          <p:nvPr/>
        </p:nvSpPr>
        <p:spPr>
          <a:xfrm>
            <a:off x="8168936" y="4880693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 – k + 1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81CD6B2-1711-4A4E-BB96-FA90D27C3140}"/>
              </a:ext>
            </a:extLst>
          </p:cNvPr>
          <p:cNvSpPr txBox="1"/>
          <p:nvPr/>
        </p:nvSpPr>
        <p:spPr>
          <a:xfrm>
            <a:off x="5408861" y="4222266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170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>
            <a:extLst>
              <a:ext uri="{FF2B5EF4-FFF2-40B4-BE49-F238E27FC236}">
                <a16:creationId xmlns:a16="http://schemas.microsoft.com/office/drawing/2014/main" id="{8D17C5CE-A50E-41AA-A754-4F15CBEB5ABE}"/>
              </a:ext>
            </a:extLst>
          </p:cNvPr>
          <p:cNvSpPr/>
          <p:nvPr/>
        </p:nvSpPr>
        <p:spPr>
          <a:xfrm rot="20609678">
            <a:off x="1528542" y="2084679"/>
            <a:ext cx="2526762" cy="1899821"/>
          </a:xfrm>
          <a:prstGeom prst="parallelogram">
            <a:avLst>
              <a:gd name="adj" fmla="val 32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E90FAC31-4EE7-4124-BB28-71CE1C349BD5}"/>
              </a:ext>
            </a:extLst>
          </p:cNvPr>
          <p:cNvSpPr/>
          <p:nvPr/>
        </p:nvSpPr>
        <p:spPr>
          <a:xfrm rot="20609678">
            <a:off x="4753794" y="2292363"/>
            <a:ext cx="1612350" cy="1212293"/>
          </a:xfrm>
          <a:prstGeom prst="parallelogram">
            <a:avLst>
              <a:gd name="adj" fmla="val 32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>
            <a:extLst>
              <a:ext uri="{FF2B5EF4-FFF2-40B4-BE49-F238E27FC236}">
                <a16:creationId xmlns:a16="http://schemas.microsoft.com/office/drawing/2014/main" id="{2D9A6493-1916-44FB-B3C6-B44B106461BF}"/>
              </a:ext>
            </a:extLst>
          </p:cNvPr>
          <p:cNvSpPr/>
          <p:nvPr/>
        </p:nvSpPr>
        <p:spPr>
          <a:xfrm rot="20609678">
            <a:off x="4412108" y="2580842"/>
            <a:ext cx="1612350" cy="1212293"/>
          </a:xfrm>
          <a:prstGeom prst="parallelogram">
            <a:avLst>
              <a:gd name="adj" fmla="val 32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>
            <a:extLst>
              <a:ext uri="{FF2B5EF4-FFF2-40B4-BE49-F238E27FC236}">
                <a16:creationId xmlns:a16="http://schemas.microsoft.com/office/drawing/2014/main" id="{9003C332-454D-4544-81FB-71E7C1BBBC26}"/>
              </a:ext>
            </a:extLst>
          </p:cNvPr>
          <p:cNvSpPr/>
          <p:nvPr/>
        </p:nvSpPr>
        <p:spPr>
          <a:xfrm rot="20609678">
            <a:off x="4156135" y="2869322"/>
            <a:ext cx="1612350" cy="1212293"/>
          </a:xfrm>
          <a:prstGeom prst="parallelogram">
            <a:avLst>
              <a:gd name="adj" fmla="val 32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id="{78671560-00FA-4BEE-9B1F-5E8C4A294E8E}"/>
              </a:ext>
            </a:extLst>
          </p:cNvPr>
          <p:cNvSpPr/>
          <p:nvPr/>
        </p:nvSpPr>
        <p:spPr>
          <a:xfrm rot="20609678">
            <a:off x="3900161" y="3208969"/>
            <a:ext cx="1612350" cy="1212293"/>
          </a:xfrm>
          <a:prstGeom prst="parallelogram">
            <a:avLst>
              <a:gd name="adj" fmla="val 32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07B67699-5F8F-4D37-8AB8-926E4E7AF027}"/>
              </a:ext>
            </a:extLst>
          </p:cNvPr>
          <p:cNvSpPr/>
          <p:nvPr/>
        </p:nvSpPr>
        <p:spPr>
          <a:xfrm rot="20609678">
            <a:off x="3594931" y="3633061"/>
            <a:ext cx="1612350" cy="1212293"/>
          </a:xfrm>
          <a:prstGeom prst="parallelogram">
            <a:avLst>
              <a:gd name="adj" fmla="val 32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3D9FF1DA-8654-4FB7-90E9-7EA49A23C868}"/>
              </a:ext>
            </a:extLst>
          </p:cNvPr>
          <p:cNvSpPr/>
          <p:nvPr/>
        </p:nvSpPr>
        <p:spPr>
          <a:xfrm rot="20609678">
            <a:off x="6905625" y="3795983"/>
            <a:ext cx="578226" cy="434756"/>
          </a:xfrm>
          <a:prstGeom prst="parallelogram">
            <a:avLst>
              <a:gd name="adj" fmla="val 32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72978160-5DBA-4E55-BE72-2A9DDF90429E}"/>
              </a:ext>
            </a:extLst>
          </p:cNvPr>
          <p:cNvSpPr/>
          <p:nvPr/>
        </p:nvSpPr>
        <p:spPr>
          <a:xfrm rot="20609678">
            <a:off x="6642585" y="4021829"/>
            <a:ext cx="578226" cy="434756"/>
          </a:xfrm>
          <a:prstGeom prst="parallelogram">
            <a:avLst>
              <a:gd name="adj" fmla="val 32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515AFC4D-C594-4E76-B2C6-67A1FD42CA5F}"/>
              </a:ext>
            </a:extLst>
          </p:cNvPr>
          <p:cNvSpPr/>
          <p:nvPr/>
        </p:nvSpPr>
        <p:spPr>
          <a:xfrm rot="20609678">
            <a:off x="5701346" y="5017759"/>
            <a:ext cx="578226" cy="434756"/>
          </a:xfrm>
          <a:prstGeom prst="parallelogram">
            <a:avLst>
              <a:gd name="adj" fmla="val 32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448B31-CAD8-4351-BB44-D82C3B13E6C9}"/>
              </a:ext>
            </a:extLst>
          </p:cNvPr>
          <p:cNvSpPr txBox="1"/>
          <p:nvPr/>
        </p:nvSpPr>
        <p:spPr>
          <a:xfrm>
            <a:off x="5651501" y="14115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A7CC57D-B866-4A5C-90AD-217DD4AC81C2}"/>
              </a:ext>
            </a:extLst>
          </p:cNvPr>
          <p:cNvSpPr txBox="1"/>
          <p:nvPr/>
        </p:nvSpPr>
        <p:spPr>
          <a:xfrm>
            <a:off x="2237173" y="13050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886513-3A86-4910-8538-07EC5E346D3D}"/>
              </a:ext>
            </a:extLst>
          </p:cNvPr>
          <p:cNvSpPr txBox="1"/>
          <p:nvPr/>
        </p:nvSpPr>
        <p:spPr>
          <a:xfrm>
            <a:off x="7270656" y="229592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0EEF8CC3-F5A8-4844-8D1F-30AA30FCBD0C}"/>
              </a:ext>
            </a:extLst>
          </p:cNvPr>
          <p:cNvSpPr/>
          <p:nvPr/>
        </p:nvSpPr>
        <p:spPr>
          <a:xfrm rot="20609678">
            <a:off x="8220082" y="3955195"/>
            <a:ext cx="153585" cy="115477"/>
          </a:xfrm>
          <a:prstGeom prst="parallelogram">
            <a:avLst>
              <a:gd name="adj" fmla="val 32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979087C0-E69F-45C7-8CB0-64C1ABCF636A}"/>
              </a:ext>
            </a:extLst>
          </p:cNvPr>
          <p:cNvSpPr/>
          <p:nvPr/>
        </p:nvSpPr>
        <p:spPr>
          <a:xfrm rot="20609678">
            <a:off x="8074293" y="4169006"/>
            <a:ext cx="153585" cy="115477"/>
          </a:xfrm>
          <a:prstGeom prst="parallelogram">
            <a:avLst>
              <a:gd name="adj" fmla="val 32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11DEADCA-B28F-421D-B6C1-90999E28F242}"/>
              </a:ext>
            </a:extLst>
          </p:cNvPr>
          <p:cNvSpPr/>
          <p:nvPr/>
        </p:nvSpPr>
        <p:spPr>
          <a:xfrm rot="20609678">
            <a:off x="7317993" y="5359715"/>
            <a:ext cx="153585" cy="115477"/>
          </a:xfrm>
          <a:prstGeom prst="parallelogram">
            <a:avLst>
              <a:gd name="adj" fmla="val 32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143C561-6CA5-4FB5-B7CF-C676D3734898}"/>
              </a:ext>
            </a:extLst>
          </p:cNvPr>
          <p:cNvSpPr txBox="1"/>
          <p:nvPr/>
        </p:nvSpPr>
        <p:spPr>
          <a:xfrm>
            <a:off x="8399732" y="321485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120</a:t>
            </a:r>
            <a:endParaRPr lang="zh-CN" altLang="en-US" dirty="0"/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459B49C4-57B9-4CB0-810E-74B70489AF6C}"/>
              </a:ext>
            </a:extLst>
          </p:cNvPr>
          <p:cNvSpPr/>
          <p:nvPr/>
        </p:nvSpPr>
        <p:spPr>
          <a:xfrm rot="20609678">
            <a:off x="9029430" y="4258644"/>
            <a:ext cx="153585" cy="115477"/>
          </a:xfrm>
          <a:prstGeom prst="parallelogram">
            <a:avLst>
              <a:gd name="adj" fmla="val 32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平行四边形 19">
            <a:extLst>
              <a:ext uri="{FF2B5EF4-FFF2-40B4-BE49-F238E27FC236}">
                <a16:creationId xmlns:a16="http://schemas.microsoft.com/office/drawing/2014/main" id="{88C775BB-512F-49FD-B704-9FBD4C96679A}"/>
              </a:ext>
            </a:extLst>
          </p:cNvPr>
          <p:cNvSpPr/>
          <p:nvPr/>
        </p:nvSpPr>
        <p:spPr>
          <a:xfrm rot="20609678">
            <a:off x="8507982" y="5100222"/>
            <a:ext cx="153585" cy="115477"/>
          </a:xfrm>
          <a:prstGeom prst="parallelogram">
            <a:avLst>
              <a:gd name="adj" fmla="val 32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2FA7FF1-A53B-470B-967C-D1984169E321}"/>
              </a:ext>
            </a:extLst>
          </p:cNvPr>
          <p:cNvSpPr txBox="1"/>
          <p:nvPr/>
        </p:nvSpPr>
        <p:spPr>
          <a:xfrm>
            <a:off x="9060053" y="37310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84</a:t>
            </a:r>
            <a:endParaRPr lang="zh-CN" altLang="en-US" dirty="0"/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4FED6183-014F-41AD-9B50-15E12666CE99}"/>
              </a:ext>
            </a:extLst>
          </p:cNvPr>
          <p:cNvSpPr/>
          <p:nvPr/>
        </p:nvSpPr>
        <p:spPr>
          <a:xfrm rot="20609678">
            <a:off x="9948044" y="4394851"/>
            <a:ext cx="153585" cy="115477"/>
          </a:xfrm>
          <a:prstGeom prst="parallelogram">
            <a:avLst>
              <a:gd name="adj" fmla="val 32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0C9E1F4-DF1B-4738-A137-A083C19567F4}"/>
              </a:ext>
            </a:extLst>
          </p:cNvPr>
          <p:cNvSpPr txBox="1"/>
          <p:nvPr/>
        </p:nvSpPr>
        <p:spPr>
          <a:xfrm>
            <a:off x="10419608" y="3780652"/>
            <a:ext cx="461665" cy="12593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10</a:t>
            </a:r>
            <a:r>
              <a:rPr lang="zh-CN" altLang="en-US" dirty="0"/>
              <a:t>概率向量</a:t>
            </a:r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50B2495D-0233-49D7-9064-E1A295784B7E}"/>
              </a:ext>
            </a:extLst>
          </p:cNvPr>
          <p:cNvSpPr/>
          <p:nvPr/>
        </p:nvSpPr>
        <p:spPr>
          <a:xfrm rot="20609678">
            <a:off x="9573350" y="5205363"/>
            <a:ext cx="153585" cy="115477"/>
          </a:xfrm>
          <a:prstGeom prst="parallelogram">
            <a:avLst>
              <a:gd name="adj" fmla="val 32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E888D15-C656-4D0C-9875-1FEE263408C1}"/>
              </a:ext>
            </a:extLst>
          </p:cNvPr>
          <p:cNvSpPr txBox="1"/>
          <p:nvPr/>
        </p:nvSpPr>
        <p:spPr>
          <a:xfrm>
            <a:off x="6592740" y="781235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Lenet</a:t>
            </a:r>
            <a:r>
              <a:rPr lang="en-US" altLang="zh-CN" dirty="0"/>
              <a:t>-5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1773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0098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7170</TotalTime>
  <Words>28</Words>
  <Application>Microsoft Office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gaoke</dc:creator>
  <cp:lastModifiedBy>gaoke</cp:lastModifiedBy>
  <cp:revision>8</cp:revision>
  <dcterms:created xsi:type="dcterms:W3CDTF">2020-11-30T11:52:43Z</dcterms:created>
  <dcterms:modified xsi:type="dcterms:W3CDTF">2020-12-05T11:27:48Z</dcterms:modified>
</cp:coreProperties>
</file>