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4D400-D1E2-4244-A5AA-75A5B4A86824}" v="1" dt="2024-12-29T13:16:48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A" userId="0d081c1b7f88fd3c" providerId="LiveId" clId="{1B74D400-D1E2-4244-A5AA-75A5B4A86824}"/>
    <pc:docChg chg="modSld">
      <pc:chgData name="Manoj A" userId="0d081c1b7f88fd3c" providerId="LiveId" clId="{1B74D400-D1E2-4244-A5AA-75A5B4A86824}" dt="2024-12-29T13:17:34.928" v="55" actId="20577"/>
      <pc:docMkLst>
        <pc:docMk/>
      </pc:docMkLst>
      <pc:sldChg chg="addSp modSp mod">
        <pc:chgData name="Manoj A" userId="0d081c1b7f88fd3c" providerId="LiveId" clId="{1B74D400-D1E2-4244-A5AA-75A5B4A86824}" dt="2024-12-29T13:17:18.851" v="54" actId="1076"/>
        <pc:sldMkLst>
          <pc:docMk/>
          <pc:sldMk cId="4183470577" sldId="258"/>
        </pc:sldMkLst>
        <pc:spChg chg="add mod">
          <ac:chgData name="Manoj A" userId="0d081c1b7f88fd3c" providerId="LiveId" clId="{1B74D400-D1E2-4244-A5AA-75A5B4A86824}" dt="2024-12-29T13:17:04.253" v="36" actId="1038"/>
          <ac:spMkLst>
            <pc:docMk/>
            <pc:sldMk cId="4183470577" sldId="258"/>
            <ac:spMk id="5" creationId="{4C0855D9-9010-7AC2-C0DC-E6925839D4F4}"/>
          </ac:spMkLst>
        </pc:spChg>
        <pc:spChg chg="add mod">
          <ac:chgData name="Manoj A" userId="0d081c1b7f88fd3c" providerId="LiveId" clId="{1B74D400-D1E2-4244-A5AA-75A5B4A86824}" dt="2024-12-29T13:17:04.253" v="36" actId="1038"/>
          <ac:spMkLst>
            <pc:docMk/>
            <pc:sldMk cId="4183470577" sldId="258"/>
            <ac:spMk id="6" creationId="{8B3BD20C-2F06-963C-7CF8-41FBF50EB25E}"/>
          </ac:spMkLst>
        </pc:spChg>
        <pc:spChg chg="add mod">
          <ac:chgData name="Manoj A" userId="0d081c1b7f88fd3c" providerId="LiveId" clId="{1B74D400-D1E2-4244-A5AA-75A5B4A86824}" dt="2024-12-29T13:17:18.851" v="54" actId="1076"/>
          <ac:spMkLst>
            <pc:docMk/>
            <pc:sldMk cId="4183470577" sldId="258"/>
            <ac:spMk id="7" creationId="{F649CB52-71B1-3F17-E934-FFCE2BE7B011}"/>
          </ac:spMkLst>
        </pc:spChg>
        <pc:spChg chg="mod">
          <ac:chgData name="Manoj A" userId="0d081c1b7f88fd3c" providerId="LiveId" clId="{1B74D400-D1E2-4244-A5AA-75A5B4A86824}" dt="2024-12-29T13:17:11.684" v="52" actId="1038"/>
          <ac:spMkLst>
            <pc:docMk/>
            <pc:sldMk cId="4183470577" sldId="258"/>
            <ac:spMk id="12" creationId="{B4140A8E-46D1-BDD8-963B-BFCC2A6409B9}"/>
          </ac:spMkLst>
        </pc:spChg>
        <pc:spChg chg="mod">
          <ac:chgData name="Manoj A" userId="0d081c1b7f88fd3c" providerId="LiveId" clId="{1B74D400-D1E2-4244-A5AA-75A5B4A86824}" dt="2024-12-29T13:17:04.253" v="36" actId="1038"/>
          <ac:spMkLst>
            <pc:docMk/>
            <pc:sldMk cId="4183470577" sldId="258"/>
            <ac:spMk id="13" creationId="{1EDAA0BB-EB55-9C50-B72C-455451AD659B}"/>
          </ac:spMkLst>
        </pc:spChg>
        <pc:spChg chg="mod">
          <ac:chgData name="Manoj A" userId="0d081c1b7f88fd3c" providerId="LiveId" clId="{1B74D400-D1E2-4244-A5AA-75A5B4A86824}" dt="2024-12-29T13:17:04.253" v="36" actId="1038"/>
          <ac:spMkLst>
            <pc:docMk/>
            <pc:sldMk cId="4183470577" sldId="258"/>
            <ac:spMk id="21" creationId="{7044264E-EB00-A024-F07D-72BB47ECD342}"/>
          </ac:spMkLst>
        </pc:spChg>
        <pc:spChg chg="mod">
          <ac:chgData name="Manoj A" userId="0d081c1b7f88fd3c" providerId="LiveId" clId="{1B74D400-D1E2-4244-A5AA-75A5B4A86824}" dt="2024-12-29T13:17:04.253" v="36" actId="1038"/>
          <ac:spMkLst>
            <pc:docMk/>
            <pc:sldMk cId="4183470577" sldId="258"/>
            <ac:spMk id="22" creationId="{DBE30FCE-F325-5A3C-EA81-157DCED2D559}"/>
          </ac:spMkLst>
        </pc:spChg>
        <pc:spChg chg="mod">
          <ac:chgData name="Manoj A" userId="0d081c1b7f88fd3c" providerId="LiveId" clId="{1B74D400-D1E2-4244-A5AA-75A5B4A86824}" dt="2024-12-29T13:17:04.253" v="36" actId="1038"/>
          <ac:spMkLst>
            <pc:docMk/>
            <pc:sldMk cId="4183470577" sldId="258"/>
            <ac:spMk id="23" creationId="{C9E849D8-FFD9-0D52-C596-EAEFEE1FEC22}"/>
          </ac:spMkLst>
        </pc:spChg>
        <pc:spChg chg="mod">
          <ac:chgData name="Manoj A" userId="0d081c1b7f88fd3c" providerId="LiveId" clId="{1B74D400-D1E2-4244-A5AA-75A5B4A86824}" dt="2024-12-29T13:17:04.253" v="36" actId="1038"/>
          <ac:spMkLst>
            <pc:docMk/>
            <pc:sldMk cId="4183470577" sldId="258"/>
            <ac:spMk id="63" creationId="{B8E8FDDD-007C-6491-77B9-7DBD3AD4830D}"/>
          </ac:spMkLst>
        </pc:spChg>
        <pc:picChg chg="mod">
          <ac:chgData name="Manoj A" userId="0d081c1b7f88fd3c" providerId="LiveId" clId="{1B74D400-D1E2-4244-A5AA-75A5B4A86824}" dt="2024-12-29T13:17:04.253" v="36" actId="1038"/>
          <ac:picMkLst>
            <pc:docMk/>
            <pc:sldMk cId="4183470577" sldId="258"/>
            <ac:picMk id="2" creationId="{76BE4D7D-8A57-90F4-2CF4-2589BC8C74C5}"/>
          </ac:picMkLst>
        </pc:picChg>
        <pc:picChg chg="mod">
          <ac:chgData name="Manoj A" userId="0d081c1b7f88fd3c" providerId="LiveId" clId="{1B74D400-D1E2-4244-A5AA-75A5B4A86824}" dt="2024-12-29T13:17:14.493" v="53" actId="1076"/>
          <ac:picMkLst>
            <pc:docMk/>
            <pc:sldMk cId="4183470577" sldId="258"/>
            <ac:picMk id="8" creationId="{F76D3498-DDCB-54D8-35E6-A6BEF8374588}"/>
          </ac:picMkLst>
        </pc:picChg>
        <pc:picChg chg="mod">
          <ac:chgData name="Manoj A" userId="0d081c1b7f88fd3c" providerId="LiveId" clId="{1B74D400-D1E2-4244-A5AA-75A5B4A86824}" dt="2024-12-29T13:17:04.253" v="36" actId="1038"/>
          <ac:picMkLst>
            <pc:docMk/>
            <pc:sldMk cId="4183470577" sldId="258"/>
            <ac:picMk id="15" creationId="{86A19636-0F19-A1EA-0E89-BF2034EDE10A}"/>
          </ac:picMkLst>
        </pc:picChg>
        <pc:picChg chg="mod">
          <ac:chgData name="Manoj A" userId="0d081c1b7f88fd3c" providerId="LiveId" clId="{1B74D400-D1E2-4244-A5AA-75A5B4A86824}" dt="2024-12-29T13:17:04.253" v="36" actId="1038"/>
          <ac:picMkLst>
            <pc:docMk/>
            <pc:sldMk cId="4183470577" sldId="258"/>
            <ac:picMk id="16" creationId="{2F278A64-12CA-28EF-8B7D-18E8047EB2A3}"/>
          </ac:picMkLst>
        </pc:picChg>
        <pc:picChg chg="mod">
          <ac:chgData name="Manoj A" userId="0d081c1b7f88fd3c" providerId="LiveId" clId="{1B74D400-D1E2-4244-A5AA-75A5B4A86824}" dt="2024-12-29T13:17:04.253" v="36" actId="1038"/>
          <ac:picMkLst>
            <pc:docMk/>
            <pc:sldMk cId="4183470577" sldId="258"/>
            <ac:picMk id="17" creationId="{CC2E3E42-D1AA-2EF6-743D-85B7BCA61B92}"/>
          </ac:picMkLst>
        </pc:picChg>
        <pc:picChg chg="mod">
          <ac:chgData name="Manoj A" userId="0d081c1b7f88fd3c" providerId="LiveId" clId="{1B74D400-D1E2-4244-A5AA-75A5B4A86824}" dt="2024-12-29T13:17:04.253" v="36" actId="1038"/>
          <ac:picMkLst>
            <pc:docMk/>
            <pc:sldMk cId="4183470577" sldId="258"/>
            <ac:picMk id="20" creationId="{D1B14615-F981-55E2-052B-F62116331623}"/>
          </ac:picMkLst>
        </pc:picChg>
        <pc:picChg chg="mod">
          <ac:chgData name="Manoj A" userId="0d081c1b7f88fd3c" providerId="LiveId" clId="{1B74D400-D1E2-4244-A5AA-75A5B4A86824}" dt="2024-12-29T13:17:04.253" v="36" actId="1038"/>
          <ac:picMkLst>
            <pc:docMk/>
            <pc:sldMk cId="4183470577" sldId="258"/>
            <ac:picMk id="24" creationId="{7D78D326-329E-1BBA-D9C1-B6B00DBBDEB7}"/>
          </ac:picMkLst>
        </pc:picChg>
        <pc:picChg chg="mod">
          <ac:chgData name="Manoj A" userId="0d081c1b7f88fd3c" providerId="LiveId" clId="{1B74D400-D1E2-4244-A5AA-75A5B4A86824}" dt="2024-12-29T13:17:04.253" v="36" actId="1038"/>
          <ac:picMkLst>
            <pc:docMk/>
            <pc:sldMk cId="4183470577" sldId="258"/>
            <ac:picMk id="67" creationId="{DAE33B64-612F-8BEA-1579-AC5312D4E4AA}"/>
          </ac:picMkLst>
        </pc:pic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10" creationId="{C4CCDB64-4C9B-BD69-96AB-10589F673792}"/>
          </ac:cxnSpMkLst>
        </pc:cxn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25" creationId="{D118FE58-EC2C-21C6-A79B-AA262F2EE492}"/>
          </ac:cxnSpMkLst>
        </pc:cxn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29" creationId="{28D1BF09-62E4-5D5B-2277-385A58F44BA7}"/>
          </ac:cxnSpMkLst>
        </pc:cxn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45" creationId="{161DDB29-17DC-EE56-0518-45707C21A088}"/>
          </ac:cxnSpMkLst>
        </pc:cxn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49" creationId="{AB3C6BC9-9936-2796-7BF1-114B389B1950}"/>
          </ac:cxnSpMkLst>
        </pc:cxn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50" creationId="{E3FEC0E2-B39F-8F99-0686-364BE6EC92F5}"/>
          </ac:cxnSpMkLst>
        </pc:cxn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52" creationId="{A8224670-8835-1880-3B33-6CD12879614B}"/>
          </ac:cxnSpMkLst>
        </pc:cxn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61" creationId="{836D04D1-A188-06B8-9CE6-0EC165120CDF}"/>
          </ac:cxnSpMkLst>
        </pc:cxn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62" creationId="{5845450C-336A-42CB-A91F-316386DB18CD}"/>
          </ac:cxnSpMkLst>
        </pc:cxnChg>
        <pc:cxnChg chg="mod">
          <ac:chgData name="Manoj A" userId="0d081c1b7f88fd3c" providerId="LiveId" clId="{1B74D400-D1E2-4244-A5AA-75A5B4A86824}" dt="2024-12-29T13:17:04.253" v="36" actId="1038"/>
          <ac:cxnSpMkLst>
            <pc:docMk/>
            <pc:sldMk cId="4183470577" sldId="258"/>
            <ac:cxnSpMk id="75" creationId="{6A4D0D6F-D365-FAE6-28DD-A5E35AF5499E}"/>
          </ac:cxnSpMkLst>
        </pc:cxnChg>
      </pc:sldChg>
      <pc:sldChg chg="modSp mod">
        <pc:chgData name="Manoj A" userId="0d081c1b7f88fd3c" providerId="LiveId" clId="{1B74D400-D1E2-4244-A5AA-75A5B4A86824}" dt="2024-12-29T13:17:34.928" v="55" actId="20577"/>
        <pc:sldMkLst>
          <pc:docMk/>
          <pc:sldMk cId="4270594586" sldId="260"/>
        </pc:sldMkLst>
        <pc:spChg chg="mod">
          <ac:chgData name="Manoj A" userId="0d081c1b7f88fd3c" providerId="LiveId" clId="{1B74D400-D1E2-4244-A5AA-75A5B4A86824}" dt="2024-12-29T13:17:34.928" v="55" actId="20577"/>
          <ac:spMkLst>
            <pc:docMk/>
            <pc:sldMk cId="4270594586" sldId="260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0E8FF8F-B36B-0D83-D74F-6294035FFE43}"/>
              </a:ext>
            </a:extLst>
          </p:cNvPr>
          <p:cNvSpPr txBox="1">
            <a:spLocks/>
          </p:cNvSpPr>
          <p:nvPr/>
        </p:nvSpPr>
        <p:spPr>
          <a:xfrm>
            <a:off x="2335707" y="1797355"/>
            <a:ext cx="7048638" cy="40507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PRESENTED BY: </a:t>
            </a:r>
            <a:r>
              <a:rPr lang="en-IN" b="1" dirty="0">
                <a:solidFill>
                  <a:srgbClr val="00B0F0"/>
                </a:solidFill>
              </a:rPr>
              <a:t>MANOJ A, POOJA S, MONISHA B, HARINI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A329F-BDB9-4C77-EDC1-3A5B4E00C757}"/>
              </a:ext>
            </a:extLst>
          </p:cNvPr>
          <p:cNvSpPr txBox="1"/>
          <p:nvPr/>
        </p:nvSpPr>
        <p:spPr>
          <a:xfrm>
            <a:off x="1445342" y="865257"/>
            <a:ext cx="882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IOT BASED COST EFFECTIVE SMART HOME  AUTOMATION 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</a:rPr>
              <a:t>USING CANODE CONCEPT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092012-E668-FA66-0AD4-2EC97C68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47" y="2551168"/>
            <a:ext cx="2891771" cy="1224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15AE2-C8F9-BEC4-E5BB-7489C1A6E51E}"/>
              </a:ext>
            </a:extLst>
          </p:cNvPr>
          <p:cNvSpPr txBox="1"/>
          <p:nvPr/>
        </p:nvSpPr>
        <p:spPr>
          <a:xfrm>
            <a:off x="4777934" y="2498300"/>
            <a:ext cx="21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REPRESENTING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94D702-06FA-AF8D-8DFF-AB9F5D44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45" y="4372695"/>
            <a:ext cx="3913082" cy="20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761E9-C519-4509-3A7E-BEC21345CB0C}"/>
              </a:ext>
            </a:extLst>
          </p:cNvPr>
          <p:cNvSpPr txBox="1"/>
          <p:nvPr/>
        </p:nvSpPr>
        <p:spPr>
          <a:xfrm>
            <a:off x="4670321" y="639097"/>
            <a:ext cx="314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487AE-C40D-8948-11A5-54F18DCD28F5}"/>
              </a:ext>
            </a:extLst>
          </p:cNvPr>
          <p:cNvSpPr txBox="1"/>
          <p:nvPr/>
        </p:nvSpPr>
        <p:spPr>
          <a:xfrm>
            <a:off x="894736" y="1278194"/>
            <a:ext cx="10314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PROBLEM STATEMENT: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modern smart home environments, managing controlling a growing number of devices, sensors, and actuators can become challenging.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Existing solutions often face issues </a:t>
            </a:r>
            <a:r>
              <a:rPr lang="en-IN" dirty="0">
                <a:solidFill>
                  <a:srgbClr val="FF0000"/>
                </a:solidFill>
              </a:rPr>
              <a:t>like limited scalability, high costs, unreliable communication and lack of integration between devices.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These challenges make it </a:t>
            </a:r>
            <a:r>
              <a:rPr lang="en-IN" dirty="0">
                <a:solidFill>
                  <a:srgbClr val="FF0000"/>
                </a:solidFill>
              </a:rPr>
              <a:t>difficult to achieve seamless automation and real time control</a:t>
            </a:r>
            <a:r>
              <a:rPr lang="en-IN" dirty="0"/>
              <a:t> in a cost effective manner.	</a:t>
            </a:r>
          </a:p>
          <a:p>
            <a:endParaRPr lang="en-IN" b="1" dirty="0"/>
          </a:p>
          <a:p>
            <a:r>
              <a:rPr lang="en-IN" b="1" u="sng" dirty="0"/>
              <a:t>OBJECTIVE: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50"/>
                </a:solidFill>
              </a:rPr>
              <a:t>Real time communication </a:t>
            </a:r>
            <a:r>
              <a:rPr lang="en-IN" dirty="0"/>
              <a:t>and control over a large number of devices.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 modular architecture allowing for </a:t>
            </a:r>
            <a:r>
              <a:rPr lang="en-IN" dirty="0">
                <a:solidFill>
                  <a:srgbClr val="00B050"/>
                </a:solidFill>
              </a:rPr>
              <a:t>easy expansion and integration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50"/>
                </a:solidFill>
              </a:rPr>
              <a:t>High resilience </a:t>
            </a:r>
            <a:r>
              <a:rPr lang="en-IN" dirty="0"/>
              <a:t>to network noise and interference.(Reliable data transmission and control in EMI reduction.)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Compatibility with </a:t>
            </a:r>
            <a:r>
              <a:rPr lang="en-IN" dirty="0">
                <a:solidFill>
                  <a:srgbClr val="00B050"/>
                </a:solidFill>
              </a:rPr>
              <a:t>modern IoT platforms and protocols </a:t>
            </a:r>
            <a:r>
              <a:rPr lang="en-IN" dirty="0"/>
              <a:t>for user convenience.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8149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84C0C9-D79E-99CD-FF81-4A34B4C04EAD}"/>
              </a:ext>
            </a:extLst>
          </p:cNvPr>
          <p:cNvSpPr txBox="1"/>
          <p:nvPr/>
        </p:nvSpPr>
        <p:spPr>
          <a:xfrm>
            <a:off x="3982064" y="820994"/>
            <a:ext cx="422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SYSTEM 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D3498-DDCB-54D8-35E6-A6BEF837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378" y="2910113"/>
            <a:ext cx="1778765" cy="1778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2E3E42-D1AA-2EF6-743D-85B7BCA6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43" t="28531" r="10287" b="28745"/>
          <a:stretch/>
        </p:blipFill>
        <p:spPr>
          <a:xfrm>
            <a:off x="4575937" y="1568666"/>
            <a:ext cx="1847759" cy="9630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BE4D7D-8A57-90F4-2CF4-2589BC8C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767" r="1683" b="12761"/>
          <a:stretch/>
        </p:blipFill>
        <p:spPr>
          <a:xfrm rot="5400000">
            <a:off x="4755273" y="3273767"/>
            <a:ext cx="1655241" cy="1186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A19636-0F19-A1EA-0E89-BF2034EDE1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767" r="1683" b="12761"/>
          <a:stretch/>
        </p:blipFill>
        <p:spPr>
          <a:xfrm rot="5400000">
            <a:off x="6910876" y="3187130"/>
            <a:ext cx="1655241" cy="1186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278A64-12CA-28EF-8B7D-18E8047E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767" r="1683" b="12761"/>
          <a:stretch/>
        </p:blipFill>
        <p:spPr>
          <a:xfrm rot="5400000">
            <a:off x="9424973" y="3224093"/>
            <a:ext cx="1655241" cy="11864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44264E-EB00-A024-F07D-72BB47ECD342}"/>
              </a:ext>
            </a:extLst>
          </p:cNvPr>
          <p:cNvSpPr txBox="1"/>
          <p:nvPr/>
        </p:nvSpPr>
        <p:spPr>
          <a:xfrm>
            <a:off x="7492689" y="2598395"/>
            <a:ext cx="5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30FCE-F325-5A3C-EA81-157DCED2D559}"/>
              </a:ext>
            </a:extLst>
          </p:cNvPr>
          <p:cNvSpPr txBox="1"/>
          <p:nvPr/>
        </p:nvSpPr>
        <p:spPr>
          <a:xfrm>
            <a:off x="5268496" y="2626076"/>
            <a:ext cx="94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E849D8-FFD9-0D52-C596-EAEFEE1FEC22}"/>
              </a:ext>
            </a:extLst>
          </p:cNvPr>
          <p:cNvSpPr txBox="1"/>
          <p:nvPr/>
        </p:nvSpPr>
        <p:spPr>
          <a:xfrm>
            <a:off x="9973623" y="2582785"/>
            <a:ext cx="94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</a:t>
            </a:r>
            <a:endParaRPr lang="en-IN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18FE58-EC2C-21C6-A79B-AA262F2EE492}"/>
              </a:ext>
            </a:extLst>
          </p:cNvPr>
          <p:cNvCxnSpPr>
            <a:cxnSpLocks/>
          </p:cNvCxnSpPr>
          <p:nvPr/>
        </p:nvCxnSpPr>
        <p:spPr>
          <a:xfrm>
            <a:off x="1179871" y="5842215"/>
            <a:ext cx="9696403" cy="17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D1BF09-62E4-5D5B-2277-385A58F44BA7}"/>
              </a:ext>
            </a:extLst>
          </p:cNvPr>
          <p:cNvCxnSpPr>
            <a:cxnSpLocks/>
          </p:cNvCxnSpPr>
          <p:nvPr/>
        </p:nvCxnSpPr>
        <p:spPr>
          <a:xfrm flipV="1">
            <a:off x="1179870" y="5328190"/>
            <a:ext cx="9696403" cy="66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1DDB29-17DC-EE56-0518-45707C21A088}"/>
              </a:ext>
            </a:extLst>
          </p:cNvPr>
          <p:cNvCxnSpPr>
            <a:cxnSpLocks/>
          </p:cNvCxnSpPr>
          <p:nvPr/>
        </p:nvCxnSpPr>
        <p:spPr>
          <a:xfrm flipV="1">
            <a:off x="5499817" y="4660204"/>
            <a:ext cx="0" cy="7032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3C6BC9-9936-2796-7BF1-114B389B1950}"/>
              </a:ext>
            </a:extLst>
          </p:cNvPr>
          <p:cNvCxnSpPr>
            <a:cxnSpLocks/>
          </p:cNvCxnSpPr>
          <p:nvPr/>
        </p:nvCxnSpPr>
        <p:spPr>
          <a:xfrm flipV="1">
            <a:off x="10126253" y="4607979"/>
            <a:ext cx="0" cy="7032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FEC0E2-B39F-8F99-0686-364BE6EC92F5}"/>
              </a:ext>
            </a:extLst>
          </p:cNvPr>
          <p:cNvCxnSpPr>
            <a:cxnSpLocks/>
          </p:cNvCxnSpPr>
          <p:nvPr/>
        </p:nvCxnSpPr>
        <p:spPr>
          <a:xfrm flipV="1">
            <a:off x="7668855" y="4607980"/>
            <a:ext cx="0" cy="7032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224670-8835-1880-3B33-6CD12879614B}"/>
              </a:ext>
            </a:extLst>
          </p:cNvPr>
          <p:cNvCxnSpPr>
            <a:cxnSpLocks/>
          </p:cNvCxnSpPr>
          <p:nvPr/>
        </p:nvCxnSpPr>
        <p:spPr>
          <a:xfrm flipV="1">
            <a:off x="5734018" y="4660204"/>
            <a:ext cx="0" cy="11820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6D04D1-A188-06B8-9CE6-0EC165120CDF}"/>
              </a:ext>
            </a:extLst>
          </p:cNvPr>
          <p:cNvCxnSpPr>
            <a:cxnSpLocks/>
          </p:cNvCxnSpPr>
          <p:nvPr/>
        </p:nvCxnSpPr>
        <p:spPr>
          <a:xfrm flipV="1">
            <a:off x="10402089" y="4607979"/>
            <a:ext cx="0" cy="1252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845450C-336A-42CB-A91F-316386DB18CD}"/>
              </a:ext>
            </a:extLst>
          </p:cNvPr>
          <p:cNvCxnSpPr>
            <a:cxnSpLocks/>
          </p:cNvCxnSpPr>
          <p:nvPr/>
        </p:nvCxnSpPr>
        <p:spPr>
          <a:xfrm flipV="1">
            <a:off x="7878608" y="4607979"/>
            <a:ext cx="0" cy="11820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B8E8FDDD-007C-6491-77B9-7DBD3AD4830D}"/>
              </a:ext>
            </a:extLst>
          </p:cNvPr>
          <p:cNvSpPr/>
          <p:nvPr/>
        </p:nvSpPr>
        <p:spPr>
          <a:xfrm>
            <a:off x="10876274" y="5363497"/>
            <a:ext cx="45719" cy="496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AE33B64-612F-8BEA-1579-AC5312D4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767" r="1683" b="12761"/>
          <a:stretch/>
        </p:blipFill>
        <p:spPr>
          <a:xfrm>
            <a:off x="1910178" y="3313087"/>
            <a:ext cx="1655241" cy="1186459"/>
          </a:xfrm>
          <a:prstGeom prst="rect">
            <a:avLst/>
          </a:prstGeom>
        </p:spPr>
      </p:pic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A4D0D6F-D365-FAE6-28DD-A5E35AF549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21216" y="4586559"/>
            <a:ext cx="1324254" cy="229626"/>
          </a:xfrm>
          <a:prstGeom prst="bentConnector3">
            <a:avLst>
              <a:gd name="adj1" fmla="val -48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4CCDB64-4C9B-BD69-96AB-10589F673792}"/>
              </a:ext>
            </a:extLst>
          </p:cNvPr>
          <p:cNvCxnSpPr/>
          <p:nvPr/>
        </p:nvCxnSpPr>
        <p:spPr>
          <a:xfrm rot="16200000" flipH="1">
            <a:off x="2856034" y="4480209"/>
            <a:ext cx="2071394" cy="652617"/>
          </a:xfrm>
          <a:prstGeom prst="bentConnector3">
            <a:avLst>
              <a:gd name="adj1" fmla="val 160"/>
            </a:avLst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140A8E-46D1-BDD8-963B-BFCC2A6409B9}"/>
              </a:ext>
            </a:extLst>
          </p:cNvPr>
          <p:cNvSpPr txBox="1"/>
          <p:nvPr/>
        </p:nvSpPr>
        <p:spPr>
          <a:xfrm>
            <a:off x="511278" y="2213453"/>
            <a:ext cx="94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ESP32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AA0BB-EB55-9C50-B72C-455451AD659B}"/>
              </a:ext>
            </a:extLst>
          </p:cNvPr>
          <p:cNvSpPr txBox="1"/>
          <p:nvPr/>
        </p:nvSpPr>
        <p:spPr>
          <a:xfrm>
            <a:off x="10926733" y="5336806"/>
            <a:ext cx="107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Termination</a:t>
            </a:r>
            <a:br>
              <a:rPr lang="en-IN" sz="1400" dirty="0"/>
            </a:br>
            <a:r>
              <a:rPr lang="en-IN" sz="1400" dirty="0"/>
              <a:t>(120ohm)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615-F981-55E2-052B-F6211633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43" t="28531" r="10287" b="28745"/>
          <a:stretch/>
        </p:blipFill>
        <p:spPr>
          <a:xfrm>
            <a:off x="6744975" y="1534570"/>
            <a:ext cx="1847759" cy="9630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78D326-329E-1BBA-D9C1-B6B00DBB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43" t="28531" r="10287" b="28745"/>
          <a:stretch/>
        </p:blipFill>
        <p:spPr>
          <a:xfrm>
            <a:off x="9202373" y="1497917"/>
            <a:ext cx="1847759" cy="963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855D9-9010-7AC2-C0DC-E6925839D4F4}"/>
              </a:ext>
            </a:extLst>
          </p:cNvPr>
          <p:cNvSpPr txBox="1"/>
          <p:nvPr/>
        </p:nvSpPr>
        <p:spPr>
          <a:xfrm>
            <a:off x="1390821" y="3709920"/>
            <a:ext cx="589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SPI</a:t>
            </a:r>
            <a:endParaRPr lang="en-IN" b="1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B3BD20C-2F06-963C-7CF8-41FBF50EB25E}"/>
              </a:ext>
            </a:extLst>
          </p:cNvPr>
          <p:cNvSpPr/>
          <p:nvPr/>
        </p:nvSpPr>
        <p:spPr>
          <a:xfrm>
            <a:off x="1065949" y="5363497"/>
            <a:ext cx="80984" cy="4965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9CB52-71B1-3F17-E934-FFCE2BE7B011}"/>
              </a:ext>
            </a:extLst>
          </p:cNvPr>
          <p:cNvSpPr txBox="1"/>
          <p:nvPr/>
        </p:nvSpPr>
        <p:spPr>
          <a:xfrm>
            <a:off x="21409" y="5351555"/>
            <a:ext cx="107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Termination</a:t>
            </a:r>
            <a:br>
              <a:rPr lang="en-IN" sz="1400" dirty="0"/>
            </a:br>
            <a:r>
              <a:rPr lang="en-IN" sz="1400" dirty="0"/>
              <a:t>(120ohm)</a:t>
            </a:r>
          </a:p>
        </p:txBody>
      </p:sp>
    </p:spTree>
    <p:extLst>
      <p:ext uri="{BB962C8B-B14F-4D97-AF65-F5344CB8AC3E}">
        <p14:creationId xmlns:p14="http://schemas.microsoft.com/office/powerpoint/2010/main" val="418347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C6744-9A2D-FA31-1979-1C34633E116E}"/>
              </a:ext>
            </a:extLst>
          </p:cNvPr>
          <p:cNvSpPr txBox="1"/>
          <p:nvPr/>
        </p:nvSpPr>
        <p:spPr>
          <a:xfrm>
            <a:off x="4795195" y="0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WORKFLOW </a:t>
            </a:r>
          </a:p>
        </p:txBody>
      </p:sp>
      <p:sp>
        <p:nvSpPr>
          <p:cNvPr id="5" name="Oval 4"/>
          <p:cNvSpPr/>
          <p:nvPr/>
        </p:nvSpPr>
        <p:spPr>
          <a:xfrm>
            <a:off x="5102942" y="631048"/>
            <a:ext cx="1230078" cy="4125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   </a:t>
            </a:r>
            <a:r>
              <a:rPr sz="1600" dirty="0"/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0858" y="1295468"/>
            <a:ext cx="1634245" cy="507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dirty="0"/>
              <a:t>Initialize ESP32 (Multi-Master)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0858" y="2156660"/>
            <a:ext cx="1634245" cy="50733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dirty="0"/>
              <a:t>Set up CAN Bus Communication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1026" y="3009736"/>
            <a:ext cx="1651818" cy="507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dirty="0"/>
              <a:t>Initialize </a:t>
            </a:r>
            <a:endParaRPr lang="en-IN" sz="1600" dirty="0"/>
          </a:p>
          <a:p>
            <a:pPr algn="ctr"/>
            <a:r>
              <a:rPr sz="1600" dirty="0"/>
              <a:t>AT</a:t>
            </a:r>
            <a:r>
              <a:rPr lang="en-IN" sz="1600" dirty="0"/>
              <a:t> </a:t>
            </a:r>
            <a:r>
              <a:rPr sz="1600" dirty="0"/>
              <a:t>mega Slaves</a:t>
            </a:r>
          </a:p>
        </p:txBody>
      </p:sp>
      <p:sp>
        <p:nvSpPr>
          <p:cNvPr id="9" name="Diamond 8"/>
          <p:cNvSpPr/>
          <p:nvPr/>
        </p:nvSpPr>
        <p:spPr>
          <a:xfrm>
            <a:off x="4911327" y="3831540"/>
            <a:ext cx="1614989" cy="707723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dirty="0"/>
              <a:t>Detect Nodes?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71826" y="4979930"/>
            <a:ext cx="1632355" cy="4366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dirty="0"/>
              <a:t>Send/Receive Data to/from</a:t>
            </a:r>
            <a:r>
              <a:rPr lang="en-IN" sz="1400" dirty="0"/>
              <a:t> </a:t>
            </a:r>
            <a:r>
              <a:rPr sz="1400" dirty="0"/>
              <a:t>Nodes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81658" y="5857217"/>
            <a:ext cx="1614989" cy="5307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dirty="0"/>
              <a:t>Perform Node Operations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82352" y="5957246"/>
            <a:ext cx="1806186" cy="7077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dirty="0"/>
              <a:t>Send/Receive Commands </a:t>
            </a:r>
            <a:endParaRPr lang="en-IN" sz="1600" dirty="0"/>
          </a:p>
          <a:p>
            <a:pPr algn="ctr"/>
            <a:r>
              <a:rPr sz="1600" dirty="0"/>
              <a:t>via </a:t>
            </a:r>
            <a:r>
              <a:rPr lang="en-IN" sz="1600" dirty="0"/>
              <a:t>Blynk /Website</a:t>
            </a:r>
            <a:endParaRPr sz="16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91012C-A0DC-D0D4-A86E-D56828DF305C}"/>
              </a:ext>
            </a:extLst>
          </p:cNvPr>
          <p:cNvCxnSpPr>
            <a:stCxn id="9" idx="1"/>
            <a:endCxn id="10" idx="0"/>
          </p:cNvCxnSpPr>
          <p:nvPr/>
        </p:nvCxnSpPr>
        <p:spPr>
          <a:xfrm rot="10800000" flipV="1">
            <a:off x="4488005" y="4185402"/>
            <a:ext cx="423323" cy="794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66C9DF2-7147-FC45-8EC5-7EE6AD94B1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5560641" y="3673359"/>
            <a:ext cx="314474" cy="1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998204-80A2-F04B-37D9-FC16F4D9EDFB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717981" y="1043596"/>
            <a:ext cx="0" cy="25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3948FF-55E0-32E7-6573-7DFEECDC054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17981" y="1802798"/>
            <a:ext cx="0" cy="35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AB6A14-9802-ACFC-1021-17A511A1CBE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716935" y="2663990"/>
            <a:ext cx="1046" cy="34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1F1B172C-0567-6DC0-FC32-03C96CE6778A}"/>
              </a:ext>
            </a:extLst>
          </p:cNvPr>
          <p:cNvSpPr/>
          <p:nvPr/>
        </p:nvSpPr>
        <p:spPr>
          <a:xfrm>
            <a:off x="6218381" y="4844378"/>
            <a:ext cx="2057807" cy="70772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dirty="0"/>
              <a:t>Errors</a:t>
            </a:r>
            <a:endParaRPr lang="en-IN" sz="1600" dirty="0"/>
          </a:p>
          <a:p>
            <a:pPr algn="ctr"/>
            <a:r>
              <a:rPr sz="1600" dirty="0"/>
              <a:t>Detect</a:t>
            </a:r>
            <a:r>
              <a:rPr lang="en-IN" sz="1600" dirty="0"/>
              <a:t>e</a:t>
            </a:r>
            <a:r>
              <a:rPr sz="1600" dirty="0"/>
              <a:t>d?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97FE4A-8144-552C-2231-C99C5D4B0278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>
            <a:off x="5304181" y="5198240"/>
            <a:ext cx="91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241DEFC-F2B5-A4EB-BF15-850E2D04DF07}"/>
              </a:ext>
            </a:extLst>
          </p:cNvPr>
          <p:cNvCxnSpPr>
            <a:cxnSpLocks/>
            <a:stCxn id="44" idx="0"/>
            <a:endCxn id="9" idx="2"/>
          </p:cNvCxnSpPr>
          <p:nvPr/>
        </p:nvCxnSpPr>
        <p:spPr>
          <a:xfrm rot="16200000" flipV="1">
            <a:off x="6330497" y="3927589"/>
            <a:ext cx="305115" cy="1528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CFF7FE2-141E-25C4-AC2C-EA0D8591B95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488004" y="5416550"/>
            <a:ext cx="1149" cy="44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65F1C81-C66C-D47D-05BD-DCEFD437E90F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5400000" flipH="1" flipV="1">
            <a:off x="5947301" y="4852959"/>
            <a:ext cx="76902" cy="2993199"/>
          </a:xfrm>
          <a:prstGeom prst="bentConnector4">
            <a:avLst>
              <a:gd name="adj1" fmla="val -297261"/>
              <a:gd name="adj2" fmla="val 6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A519B2E-A9FB-B3F8-F42D-4CA2429254BA}"/>
              </a:ext>
            </a:extLst>
          </p:cNvPr>
          <p:cNvCxnSpPr>
            <a:cxnSpLocks/>
            <a:stCxn id="44" idx="2"/>
            <a:endCxn id="11" idx="3"/>
          </p:cNvCxnSpPr>
          <p:nvPr/>
        </p:nvCxnSpPr>
        <p:spPr>
          <a:xfrm rot="5400000">
            <a:off x="5986710" y="4862038"/>
            <a:ext cx="570513" cy="1950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15B8C45C-0916-CE3C-009F-134AB1E59D3C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6526316" y="3263401"/>
            <a:ext cx="16528" cy="922001"/>
          </a:xfrm>
          <a:prstGeom prst="bentConnector3">
            <a:avLst>
              <a:gd name="adj1" fmla="val 1483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B9E70C2B-093F-CEE7-66A6-1110478E5944}"/>
              </a:ext>
            </a:extLst>
          </p:cNvPr>
          <p:cNvSpPr/>
          <p:nvPr/>
        </p:nvSpPr>
        <p:spPr>
          <a:xfrm>
            <a:off x="9668057" y="6104833"/>
            <a:ext cx="1230078" cy="4125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END</a:t>
            </a:r>
            <a:endParaRPr sz="16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11EEDF-8B45-C6B0-D99E-AEBD08E7620C}"/>
              </a:ext>
            </a:extLst>
          </p:cNvPr>
          <p:cNvSpPr txBox="1"/>
          <p:nvPr/>
        </p:nvSpPr>
        <p:spPr>
          <a:xfrm>
            <a:off x="3988863" y="4322488"/>
            <a:ext cx="49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47E1CB-12C8-3A19-6D73-1312DD63BD73}"/>
              </a:ext>
            </a:extLst>
          </p:cNvPr>
          <p:cNvSpPr txBox="1"/>
          <p:nvPr/>
        </p:nvSpPr>
        <p:spPr>
          <a:xfrm>
            <a:off x="6748144" y="3539735"/>
            <a:ext cx="49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0B92AA7-DC4E-269A-3DA1-0C850A7EF360}"/>
              </a:ext>
            </a:extLst>
          </p:cNvPr>
          <p:cNvSpPr txBox="1"/>
          <p:nvPr/>
        </p:nvSpPr>
        <p:spPr>
          <a:xfrm>
            <a:off x="6387661" y="4339126"/>
            <a:ext cx="49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94F1B2-4D69-D931-A6A7-C08253944060}"/>
              </a:ext>
            </a:extLst>
          </p:cNvPr>
          <p:cNvSpPr txBox="1"/>
          <p:nvPr/>
        </p:nvSpPr>
        <p:spPr>
          <a:xfrm>
            <a:off x="6022396" y="5764845"/>
            <a:ext cx="49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2C4FF63-56B9-3670-C9AE-1170C79B9D5C}"/>
              </a:ext>
            </a:extLst>
          </p:cNvPr>
          <p:cNvCxnSpPr>
            <a:stCxn id="12" idx="3"/>
            <a:endCxn id="137" idx="2"/>
          </p:cNvCxnSpPr>
          <p:nvPr/>
        </p:nvCxnSpPr>
        <p:spPr>
          <a:xfrm flipV="1">
            <a:off x="9288538" y="6311107"/>
            <a:ext cx="379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A8870-3DF7-63AB-24C4-60F03070D760}"/>
              </a:ext>
            </a:extLst>
          </p:cNvPr>
          <p:cNvSpPr txBox="1"/>
          <p:nvPr/>
        </p:nvSpPr>
        <p:spPr>
          <a:xfrm>
            <a:off x="2251586" y="757084"/>
            <a:ext cx="768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UNIQUENESS  AND FUTURE ENHANCEMENT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0C972-C7C5-1DCA-B5DE-E6519B57A208}"/>
              </a:ext>
            </a:extLst>
          </p:cNvPr>
          <p:cNvSpPr txBox="1"/>
          <p:nvPr/>
        </p:nvSpPr>
        <p:spPr>
          <a:xfrm>
            <a:off x="1514167" y="1936163"/>
            <a:ext cx="8758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u="sng" dirty="0"/>
              <a:t>UNIQUENESS: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Multi Master Capability for simultaneous device control.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Scalable system by adding more devices to the CAN bus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Wireless integration via ESP32 for remote monitoring.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Reliable Communication in noisy environments with CAN bus.</a:t>
            </a:r>
          </a:p>
          <a:p>
            <a:pPr algn="just"/>
            <a:endParaRPr lang="en-IN" dirty="0"/>
          </a:p>
          <a:p>
            <a:pPr algn="just"/>
            <a:r>
              <a:rPr lang="en-IN" b="1" u="sng" dirty="0"/>
              <a:t>FUTURE ENHANCEMENT: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Real-time monitoring and automation of smart home devices.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Optimized energy consumption through sensor-driven control.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Voice assistant integration for seamless control.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Advanced security with automated alerts and smart locks.</a:t>
            </a:r>
          </a:p>
        </p:txBody>
      </p:sp>
    </p:spTree>
    <p:extLst>
      <p:ext uri="{BB962C8B-B14F-4D97-AF65-F5344CB8AC3E}">
        <p14:creationId xmlns:p14="http://schemas.microsoft.com/office/powerpoint/2010/main" val="141196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D3567-A5D2-6E7D-FA77-A1E94D6D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14562"/>
            <a:ext cx="97536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200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{D4CED2B4-0FC3-4C5F-B513-9A99A30C0ECA}tf03457464</Template>
  <TotalTime>1051</TotalTime>
  <Words>286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A</dc:creator>
  <cp:lastModifiedBy>Manoj A</cp:lastModifiedBy>
  <cp:revision>3</cp:revision>
  <dcterms:created xsi:type="dcterms:W3CDTF">2024-12-20T10:05:46Z</dcterms:created>
  <dcterms:modified xsi:type="dcterms:W3CDTF">2024-12-29T13:17:51Z</dcterms:modified>
</cp:coreProperties>
</file>