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364" r:id="rId4"/>
    <p:sldId id="367" r:id="rId5"/>
    <p:sldId id="370" r:id="rId6"/>
    <p:sldId id="369" r:id="rId7"/>
    <p:sldId id="347" r:id="rId8"/>
    <p:sldId id="371" r:id="rId9"/>
    <p:sldId id="372" r:id="rId10"/>
    <p:sldId id="373" r:id="rId11"/>
    <p:sldId id="291" r:id="rId12"/>
    <p:sldId id="348" r:id="rId13"/>
    <p:sldId id="374" r:id="rId14"/>
    <p:sldId id="375" r:id="rId15"/>
    <p:sldId id="376" r:id="rId16"/>
    <p:sldId id="379" r:id="rId17"/>
    <p:sldId id="378" r:id="rId18"/>
    <p:sldId id="380" r:id="rId19"/>
    <p:sldId id="381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9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A4A3A4"/>
          </p15:clr>
        </p15:guide>
        <p15:guide id="2" pos="21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064"/>
    <a:srgbClr val="92D050"/>
    <a:srgbClr val="96B5DD"/>
    <a:srgbClr val="DEEBF7"/>
    <a:srgbClr val="DC3C00"/>
    <a:srgbClr val="BFBFBF"/>
    <a:srgbClr val="44546A"/>
    <a:srgbClr val="F25136"/>
    <a:srgbClr val="DE6F5C"/>
    <a:srgbClr val="D7D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5259" autoAdjust="0"/>
  </p:normalViewPr>
  <p:slideViewPr>
    <p:cSldViewPr snapToGrid="0">
      <p:cViewPr varScale="1">
        <p:scale>
          <a:sx n="66" d="100"/>
          <a:sy n="66" d="100"/>
        </p:scale>
        <p:origin x="804" y="72"/>
      </p:cViewPr>
      <p:guideLst>
        <p:guide orient="horz" pos="2177"/>
        <p:guide pos="39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903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6C2C1-F950-4784-9DA6-F9978AC818AD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574F2-6F89-4657-83A8-E0F29D392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1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03EF9F-F2F0-416B-BE77-25843836B508}" type="datetimeFigureOut">
              <a:rPr lang="zh-CN" altLang="en-US"/>
              <a:t>2016/2/19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CBB6586-97CB-46D5-A641-75ED5A4F96A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18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4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11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9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8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2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7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8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26CE85D-53A1-45A2-866E-D8C2AC6835BB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0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A89A8A-52BF-4066-A5A0-6715CC9CE10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F9263D-D451-42D5-BBAE-326A1E317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 userDrawn="1"/>
        </p:nvSpPr>
        <p:spPr bwMode="auto">
          <a:xfrm>
            <a:off x="0" y="6305266"/>
            <a:ext cx="12192000" cy="564133"/>
          </a:xfrm>
          <a:prstGeom prst="rect">
            <a:avLst/>
          </a:prstGeom>
          <a:solidFill>
            <a:srgbClr val="AAA8A4"/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 bwMode="auto">
          <a:xfrm>
            <a:off x="1078173" y="1119122"/>
            <a:ext cx="9294125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5491"/>
            <a:ext cx="4206240" cy="571106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94074" y="1786597"/>
            <a:ext cx="9197926" cy="571106"/>
          </a:xfrm>
          <a:prstGeom prst="rect">
            <a:avLst/>
          </a:prstGeom>
          <a:solidFill>
            <a:srgbClr val="FF606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57" y="3378328"/>
            <a:ext cx="5685714" cy="74285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168813" y="1336431"/>
            <a:ext cx="33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Education Digital Upgrade</a:t>
            </a:r>
            <a:endParaRPr lang="zh-CN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95931" y="1907537"/>
            <a:ext cx="62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Cloud Computing As Service Solution</a:t>
            </a:r>
            <a:endParaRPr lang="zh-CN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8597" y="5049672"/>
            <a:ext cx="4230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4546A"/>
                </a:solidFill>
                <a:latin typeface="微软雅黑" pitchFamily="34" charset="-122"/>
                <a:ea typeface="微软雅黑" pitchFamily="34" charset="-122"/>
              </a:rPr>
              <a:t>爱</a:t>
            </a:r>
            <a:r>
              <a:rPr lang="zh-CN" altLang="en-US" sz="2800" dirty="0" smtClean="0">
                <a:solidFill>
                  <a:srgbClr val="44546A"/>
                </a:solidFill>
                <a:latin typeface="微软雅黑" pitchFamily="34" charset="-122"/>
                <a:ea typeface="微软雅黑" pitchFamily="34" charset="-122"/>
              </a:rPr>
              <a:t>丁承远</a:t>
            </a:r>
            <a:r>
              <a:rPr lang="en-US" altLang="zh-CN" sz="2800" dirty="0" smtClean="0">
                <a:solidFill>
                  <a:srgbClr val="4454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dirty="0" smtClean="0">
                <a:solidFill>
                  <a:srgbClr val="44546A"/>
                </a:solidFill>
                <a:latin typeface="微软雅黑" pitchFamily="34" charset="-122"/>
                <a:ea typeface="微软雅黑" pitchFamily="34" charset="-122"/>
              </a:rPr>
              <a:t>武可嘉</a:t>
            </a:r>
            <a:endParaRPr lang="zh-CN" altLang="en-US" sz="2800" dirty="0">
              <a:solidFill>
                <a:srgbClr val="4454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390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云服务方案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19985" y="1563370"/>
            <a:ext cx="8091170" cy="4102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26835" y="2216785"/>
            <a:ext cx="4428490" cy="2585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260475" y="2217420"/>
            <a:ext cx="5207000" cy="26015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19985" y="5733415"/>
            <a:ext cx="8119110" cy="372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19985" y="5295900"/>
            <a:ext cx="4217670" cy="405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743065" y="5295900"/>
            <a:ext cx="3796030" cy="405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23"/>
          <p:cNvSpPr txBox="1"/>
          <p:nvPr/>
        </p:nvSpPr>
        <p:spPr>
          <a:xfrm>
            <a:off x="2419985" y="5782310"/>
            <a:ext cx="44653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基础设施（操作系统，数据库，应用服务器）</a:t>
            </a:r>
          </a:p>
        </p:txBody>
      </p:sp>
      <p:grpSp>
        <p:nvGrpSpPr>
          <p:cNvPr id="62" name="组合 118"/>
          <p:cNvGrpSpPr/>
          <p:nvPr/>
        </p:nvGrpSpPr>
        <p:grpSpPr>
          <a:xfrm>
            <a:off x="5583555" y="5749925"/>
            <a:ext cx="4396105" cy="338455"/>
            <a:chOff x="3929058" y="5972400"/>
            <a:chExt cx="2978416" cy="298658"/>
          </a:xfrm>
        </p:grpSpPr>
        <p:grpSp>
          <p:nvGrpSpPr>
            <p:cNvPr id="63" name="组合 62"/>
            <p:cNvGrpSpPr/>
            <p:nvPr/>
          </p:nvGrpSpPr>
          <p:grpSpPr>
            <a:xfrm>
              <a:off x="3929060" y="5972400"/>
              <a:ext cx="2978417" cy="298658"/>
              <a:chOff x="3929058" y="5603455"/>
              <a:chExt cx="2286016" cy="447988"/>
            </a:xfrm>
          </p:grpSpPr>
          <p:pic>
            <p:nvPicPr>
              <p:cNvPr id="64" name="Picture 15" descr="\\Detroit\c\RedBack\Icons\serv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3929058" y="5603455"/>
                <a:ext cx="285752" cy="446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15" descr="\\Detroit\c\RedBack\Icons\serv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4857752" y="5605200"/>
                <a:ext cx="285752" cy="446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15" descr="\\Detroit\c\RedBack\Icons\serv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/>
              <a:stretch>
                <a:fillRect/>
              </a:stretch>
            </p:blipFill>
            <p:spPr bwMode="auto">
              <a:xfrm>
                <a:off x="5929322" y="5605200"/>
                <a:ext cx="285752" cy="446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67" name="直接连接符 66"/>
            <p:cNvCxnSpPr/>
            <p:nvPr/>
          </p:nvCxnSpPr>
          <p:spPr>
            <a:xfrm>
              <a:off x="4286248" y="6143644"/>
              <a:ext cx="928694" cy="15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5" idx="3"/>
            </p:cNvCxnSpPr>
            <p:nvPr/>
          </p:nvCxnSpPr>
          <p:spPr>
            <a:xfrm>
              <a:off x="5511342" y="6122311"/>
              <a:ext cx="1138640" cy="165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44"/>
          <p:cNvSpPr txBox="1"/>
          <p:nvPr/>
        </p:nvSpPr>
        <p:spPr>
          <a:xfrm>
            <a:off x="2496185" y="5350510"/>
            <a:ext cx="228028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charset="0"/>
                <a:ea typeface="微软雅黑" charset="0"/>
              </a:rPr>
              <a:t>数据中心</a:t>
            </a:r>
          </a:p>
        </p:txBody>
      </p:sp>
      <p:sp>
        <p:nvSpPr>
          <p:cNvPr id="70" name="TextBox 45"/>
          <p:cNvSpPr txBox="1"/>
          <p:nvPr/>
        </p:nvSpPr>
        <p:spPr>
          <a:xfrm>
            <a:off x="6790690" y="5365750"/>
            <a:ext cx="190055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charset="0"/>
                <a:ea typeface="微软雅黑" charset="0"/>
              </a:rPr>
              <a:t>资源中心</a:t>
            </a:r>
          </a:p>
        </p:txBody>
      </p:sp>
      <p:grpSp>
        <p:nvGrpSpPr>
          <p:cNvPr id="78" name="组合 117"/>
          <p:cNvGrpSpPr/>
          <p:nvPr/>
        </p:nvGrpSpPr>
        <p:grpSpPr>
          <a:xfrm>
            <a:off x="8535670" y="5358130"/>
            <a:ext cx="1476375" cy="323850"/>
            <a:chOff x="6215074" y="4500570"/>
            <a:chExt cx="1000132" cy="285752"/>
          </a:xfrm>
        </p:grpSpPr>
        <p:grpSp>
          <p:nvGrpSpPr>
            <p:cNvPr id="79" name="Group 247"/>
            <p:cNvGrpSpPr/>
            <p:nvPr/>
          </p:nvGrpSpPr>
          <p:grpSpPr bwMode="auto">
            <a:xfrm>
              <a:off x="6215074" y="4500577"/>
              <a:ext cx="357190" cy="285753"/>
              <a:chOff x="432" y="3360"/>
              <a:chExt cx="432" cy="468"/>
            </a:xfrm>
          </p:grpSpPr>
          <p:grpSp>
            <p:nvGrpSpPr>
              <p:cNvPr id="80" name="Group 225"/>
              <p:cNvGrpSpPr/>
              <p:nvPr/>
            </p:nvGrpSpPr>
            <p:grpSpPr bwMode="auto">
              <a:xfrm>
                <a:off x="432" y="3600"/>
                <a:ext cx="432" cy="228"/>
                <a:chOff x="432" y="288"/>
                <a:chExt cx="1488" cy="372"/>
              </a:xfrm>
            </p:grpSpPr>
            <p:sp>
              <p:nvSpPr>
                <p:cNvPr id="91" name="Oval 22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" name="Oval 227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81" name="Group 222"/>
              <p:cNvGrpSpPr/>
              <p:nvPr/>
            </p:nvGrpSpPr>
            <p:grpSpPr bwMode="auto">
              <a:xfrm>
                <a:off x="432" y="3552"/>
                <a:ext cx="432" cy="228"/>
                <a:chOff x="432" y="288"/>
                <a:chExt cx="1488" cy="372"/>
              </a:xfrm>
            </p:grpSpPr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82" name="Group 219"/>
              <p:cNvGrpSpPr/>
              <p:nvPr/>
            </p:nvGrpSpPr>
            <p:grpSpPr bwMode="auto">
              <a:xfrm>
                <a:off x="432" y="3504"/>
                <a:ext cx="432" cy="228"/>
                <a:chOff x="432" y="288"/>
                <a:chExt cx="1488" cy="372"/>
              </a:xfrm>
            </p:grpSpPr>
            <p:sp>
              <p:nvSpPr>
                <p:cNvPr id="87" name="Oval 22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8" name="Oval 221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83" name="Group 216"/>
              <p:cNvGrpSpPr/>
              <p:nvPr/>
            </p:nvGrpSpPr>
            <p:grpSpPr bwMode="auto">
              <a:xfrm>
                <a:off x="432" y="3456"/>
                <a:ext cx="432" cy="228"/>
                <a:chOff x="432" y="288"/>
                <a:chExt cx="1488" cy="372"/>
              </a:xfrm>
            </p:grpSpPr>
            <p:sp>
              <p:nvSpPr>
                <p:cNvPr id="85" name="Oval 21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86" name="Oval 218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84" name="Group 213"/>
              <p:cNvGrpSpPr/>
              <p:nvPr/>
            </p:nvGrpSpPr>
            <p:grpSpPr bwMode="auto">
              <a:xfrm>
                <a:off x="432" y="3408"/>
                <a:ext cx="432" cy="228"/>
                <a:chOff x="432" y="288"/>
                <a:chExt cx="1488" cy="372"/>
              </a:xfrm>
            </p:grpSpPr>
            <p:sp>
              <p:nvSpPr>
                <p:cNvPr id="93" name="Oval 21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4" name="Oval 215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95" name="Group 210"/>
              <p:cNvGrpSpPr/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96" name="Oval 21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7" name="Oval 212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</p:grpSp>
        <p:grpSp>
          <p:nvGrpSpPr>
            <p:cNvPr id="98" name="Group 247"/>
            <p:cNvGrpSpPr/>
            <p:nvPr/>
          </p:nvGrpSpPr>
          <p:grpSpPr bwMode="auto">
            <a:xfrm>
              <a:off x="6858016" y="4500577"/>
              <a:ext cx="357190" cy="285753"/>
              <a:chOff x="432" y="3360"/>
              <a:chExt cx="432" cy="468"/>
            </a:xfrm>
          </p:grpSpPr>
          <p:grpSp>
            <p:nvGrpSpPr>
              <p:cNvPr id="99" name="Group 225"/>
              <p:cNvGrpSpPr/>
              <p:nvPr/>
            </p:nvGrpSpPr>
            <p:grpSpPr bwMode="auto">
              <a:xfrm>
                <a:off x="432" y="3600"/>
                <a:ext cx="432" cy="228"/>
                <a:chOff x="432" y="288"/>
                <a:chExt cx="1488" cy="372"/>
              </a:xfrm>
            </p:grpSpPr>
            <p:sp>
              <p:nvSpPr>
                <p:cNvPr id="100" name="Oval 226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1" name="Oval 227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02" name="Group 222"/>
              <p:cNvGrpSpPr/>
              <p:nvPr/>
            </p:nvGrpSpPr>
            <p:grpSpPr bwMode="auto">
              <a:xfrm>
                <a:off x="432" y="3552"/>
                <a:ext cx="432" cy="228"/>
                <a:chOff x="432" y="288"/>
                <a:chExt cx="1488" cy="372"/>
              </a:xfrm>
            </p:grpSpPr>
            <p:sp>
              <p:nvSpPr>
                <p:cNvPr id="103" name="Oval 223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4" name="Oval 224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05" name="Group 219"/>
              <p:cNvGrpSpPr/>
              <p:nvPr/>
            </p:nvGrpSpPr>
            <p:grpSpPr bwMode="auto">
              <a:xfrm>
                <a:off x="432" y="3504"/>
                <a:ext cx="432" cy="228"/>
                <a:chOff x="432" y="288"/>
                <a:chExt cx="1488" cy="372"/>
              </a:xfrm>
            </p:grpSpPr>
            <p:sp>
              <p:nvSpPr>
                <p:cNvPr id="106" name="Oval 22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07" name="Oval 221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08" name="Group 216"/>
              <p:cNvGrpSpPr/>
              <p:nvPr/>
            </p:nvGrpSpPr>
            <p:grpSpPr bwMode="auto">
              <a:xfrm>
                <a:off x="432" y="3456"/>
                <a:ext cx="432" cy="228"/>
                <a:chOff x="432" y="288"/>
                <a:chExt cx="1488" cy="372"/>
              </a:xfrm>
            </p:grpSpPr>
            <p:sp>
              <p:nvSpPr>
                <p:cNvPr id="109" name="Oval 21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0" name="Oval 218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11" name="Group 213"/>
              <p:cNvGrpSpPr/>
              <p:nvPr/>
            </p:nvGrpSpPr>
            <p:grpSpPr bwMode="auto">
              <a:xfrm>
                <a:off x="432" y="3408"/>
                <a:ext cx="432" cy="228"/>
                <a:chOff x="432" y="288"/>
                <a:chExt cx="1488" cy="372"/>
              </a:xfrm>
            </p:grpSpPr>
            <p:sp>
              <p:nvSpPr>
                <p:cNvPr id="112" name="Oval 21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3" name="Oval 215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114" name="Group 210"/>
              <p:cNvGrpSpPr/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115" name="Oval 21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116" name="Oval 212"/>
                <p:cNvSpPr>
                  <a:spLocks noChangeArrowheads="1"/>
                </p:cNvSpPr>
                <p:nvPr/>
              </p:nvSpPr>
              <p:spPr bwMode="auto">
                <a:xfrm>
                  <a:off x="432" y="288"/>
                  <a:ext cx="1488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shade val="66275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r" defTabSz="914400" rtl="0" eaLnBrk="1" fontAlgn="base" latinLnBrk="0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-52"/>
                    <a:ea typeface="宋体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27" name="圆角矩形 126"/>
          <p:cNvSpPr/>
          <p:nvPr/>
        </p:nvSpPr>
        <p:spPr>
          <a:xfrm>
            <a:off x="2419985" y="4915535"/>
            <a:ext cx="8119110" cy="323850"/>
          </a:xfrm>
          <a:prstGeom prst="roundRect">
            <a:avLst/>
          </a:prstGeom>
          <a:solidFill>
            <a:srgbClr val="F9FBA5"/>
          </a:solidFill>
          <a:ln w="12700"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TextBox 103"/>
          <p:cNvSpPr txBox="1"/>
          <p:nvPr/>
        </p:nvSpPr>
        <p:spPr>
          <a:xfrm>
            <a:off x="4553585" y="4915535"/>
            <a:ext cx="29521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charset="0"/>
                <a:ea typeface="微软雅黑" charset="0"/>
              </a:rPr>
              <a:t>网络服务总线</a:t>
            </a:r>
          </a:p>
        </p:txBody>
      </p:sp>
      <p:sp>
        <p:nvSpPr>
          <p:cNvPr id="134" name="矩形 133"/>
          <p:cNvSpPr/>
          <p:nvPr/>
        </p:nvSpPr>
        <p:spPr>
          <a:xfrm>
            <a:off x="2419985" y="2460625"/>
            <a:ext cx="3901440" cy="2145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60"/>
          <p:cNvGrpSpPr/>
          <p:nvPr/>
        </p:nvGrpSpPr>
        <p:grpSpPr>
          <a:xfrm>
            <a:off x="6622415" y="2429510"/>
            <a:ext cx="3901440" cy="972185"/>
            <a:chOff x="5286380" y="3071810"/>
            <a:chExt cx="2000264" cy="857256"/>
          </a:xfrm>
        </p:grpSpPr>
        <p:sp>
          <p:nvSpPr>
            <p:cNvPr id="138" name="矩形 137"/>
            <p:cNvSpPr/>
            <p:nvPr/>
          </p:nvSpPr>
          <p:spPr>
            <a:xfrm>
              <a:off x="5286380" y="3071810"/>
              <a:ext cx="2000264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AutoShape 26"/>
            <p:cNvSpPr>
              <a:spLocks noChangeArrowheads="1"/>
            </p:cNvSpPr>
            <p:nvPr/>
          </p:nvSpPr>
          <p:spPr bwMode="auto">
            <a:xfrm>
              <a:off x="5340749" y="3143481"/>
              <a:ext cx="328168" cy="71447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用户</a:t>
              </a:r>
            </a:p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中心</a:t>
              </a:r>
            </a:p>
          </p:txBody>
        </p:sp>
        <p:sp>
          <p:nvSpPr>
            <p:cNvPr id="140" name="AutoShape 26"/>
            <p:cNvSpPr>
              <a:spLocks noChangeArrowheads="1"/>
            </p:cNvSpPr>
            <p:nvPr/>
          </p:nvSpPr>
          <p:spPr bwMode="auto">
            <a:xfrm>
              <a:off x="5744122" y="3143481"/>
              <a:ext cx="314820" cy="714473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产品</a:t>
              </a:r>
            </a:p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中心</a:t>
              </a:r>
            </a:p>
          </p:txBody>
        </p:sp>
        <p:sp>
          <p:nvSpPr>
            <p:cNvPr id="141" name="AutoShape 26"/>
            <p:cNvSpPr>
              <a:spLocks noChangeArrowheads="1"/>
            </p:cNvSpPr>
            <p:nvPr/>
          </p:nvSpPr>
          <p:spPr bwMode="auto">
            <a:xfrm>
              <a:off x="6165076" y="3156920"/>
              <a:ext cx="310262" cy="71447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社区</a:t>
              </a:r>
            </a:p>
          </p:txBody>
        </p:sp>
      </p:grpSp>
      <p:sp>
        <p:nvSpPr>
          <p:cNvPr id="142" name="圆角矩形 141"/>
          <p:cNvSpPr/>
          <p:nvPr/>
        </p:nvSpPr>
        <p:spPr>
          <a:xfrm>
            <a:off x="2419985" y="2054860"/>
            <a:ext cx="8119110" cy="323850"/>
          </a:xfrm>
          <a:prstGeom prst="roundRect">
            <a:avLst/>
          </a:prstGeom>
          <a:solidFill>
            <a:srgbClr val="F9FBA5"/>
          </a:solidFill>
          <a:ln w="12700" cap="sq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TextBox 117"/>
          <p:cNvSpPr txBox="1"/>
          <p:nvPr/>
        </p:nvSpPr>
        <p:spPr>
          <a:xfrm>
            <a:off x="4584065" y="2085340"/>
            <a:ext cx="29521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charset="0"/>
                <a:ea typeface="微软雅黑" charset="0"/>
              </a:rPr>
              <a:t>单点登录服务</a:t>
            </a:r>
          </a:p>
        </p:txBody>
      </p:sp>
      <p:cxnSp>
        <p:nvCxnSpPr>
          <p:cNvPr id="151" name="直接连接符 150"/>
          <p:cNvCxnSpPr/>
          <p:nvPr/>
        </p:nvCxnSpPr>
        <p:spPr>
          <a:xfrm rot="5400000">
            <a:off x="-1293495" y="3716020"/>
            <a:ext cx="5106670" cy="1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260475" y="6268085"/>
            <a:ext cx="9594850" cy="1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 flipH="1" flipV="1">
            <a:off x="8303260" y="3715385"/>
            <a:ext cx="5106035" cy="12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1290955" y="5016500"/>
            <a:ext cx="1160145" cy="1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10539095" y="5077460"/>
            <a:ext cx="316230" cy="1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1260475" y="2214880"/>
            <a:ext cx="1160145" cy="1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10539095" y="2214880"/>
            <a:ext cx="316230" cy="1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31"/>
          <p:cNvSpPr txBox="1"/>
          <p:nvPr/>
        </p:nvSpPr>
        <p:spPr>
          <a:xfrm>
            <a:off x="1470025" y="5265420"/>
            <a:ext cx="42164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charset="0"/>
                <a:ea typeface="微软雅黑" charset="0"/>
              </a:rPr>
              <a:t>基础层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60" name="TextBox 133"/>
          <p:cNvSpPr txBox="1"/>
          <p:nvPr/>
        </p:nvSpPr>
        <p:spPr>
          <a:xfrm>
            <a:off x="1485265" y="3165475"/>
            <a:ext cx="42164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charset="0"/>
                <a:ea typeface="微软雅黑" charset="0"/>
              </a:rPr>
              <a:t>应用层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161" name="TextBox 134"/>
          <p:cNvSpPr txBox="1"/>
          <p:nvPr/>
        </p:nvSpPr>
        <p:spPr>
          <a:xfrm>
            <a:off x="1576705" y="1417955"/>
            <a:ext cx="421640" cy="65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charset="0"/>
                <a:ea typeface="微软雅黑" charset="0"/>
              </a:rPr>
              <a:t>展现层</a:t>
            </a:r>
            <a:endParaRPr lang="en-US" altLang="zh-CN" sz="1200" dirty="0" smtClean="0">
              <a:latin typeface="微软雅黑" charset="0"/>
              <a:ea typeface="微软雅黑" charset="0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>
            <a:off x="1260475" y="1163320"/>
            <a:ext cx="9594850" cy="1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AutoShape 26"/>
          <p:cNvSpPr>
            <a:spLocks noChangeArrowheads="1"/>
          </p:cNvSpPr>
          <p:nvPr/>
        </p:nvSpPr>
        <p:spPr bwMode="auto">
          <a:xfrm>
            <a:off x="9801225" y="2555875"/>
            <a:ext cx="620395" cy="810260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积分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商城</a:t>
            </a:r>
          </a:p>
        </p:txBody>
      </p:sp>
      <p:sp>
        <p:nvSpPr>
          <p:cNvPr id="408" name="TextBox 103"/>
          <p:cNvSpPr txBox="1"/>
          <p:nvPr/>
        </p:nvSpPr>
        <p:spPr>
          <a:xfrm>
            <a:off x="4756785" y="1613535"/>
            <a:ext cx="29521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charset="0"/>
                <a:ea typeface="微软雅黑" charset="0"/>
              </a:rPr>
              <a:t>Portal</a:t>
            </a:r>
            <a:r>
              <a:rPr lang="zh-CN" altLang="en-US" sz="1200" dirty="0" smtClean="0">
                <a:latin typeface="微软雅黑" charset="0"/>
                <a:ea typeface="微软雅黑" charset="0"/>
              </a:rPr>
              <a:t>（门户）</a:t>
            </a:r>
          </a:p>
        </p:txBody>
      </p:sp>
      <p:sp>
        <p:nvSpPr>
          <p:cNvPr id="409" name="TextBox 103"/>
          <p:cNvSpPr txBox="1"/>
          <p:nvPr/>
        </p:nvSpPr>
        <p:spPr>
          <a:xfrm>
            <a:off x="2775585" y="2710815"/>
            <a:ext cx="29521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charset="0"/>
                <a:ea typeface="微软雅黑" charset="0"/>
              </a:rPr>
              <a:t>应用统计分析</a:t>
            </a:r>
          </a:p>
        </p:txBody>
      </p:sp>
      <p:sp>
        <p:nvSpPr>
          <p:cNvPr id="410" name="AutoShape 26"/>
          <p:cNvSpPr>
            <a:spLocks noChangeArrowheads="1"/>
          </p:cNvSpPr>
          <p:nvPr/>
        </p:nvSpPr>
        <p:spPr bwMode="auto">
          <a:xfrm>
            <a:off x="9074785" y="2576830"/>
            <a:ext cx="598170" cy="810260"/>
          </a:xfrm>
          <a:prstGeom prst="can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应用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市场</a:t>
            </a:r>
          </a:p>
        </p:txBody>
      </p:sp>
      <p:grpSp>
        <p:nvGrpSpPr>
          <p:cNvPr id="417" name="组合 160"/>
          <p:cNvGrpSpPr/>
          <p:nvPr/>
        </p:nvGrpSpPr>
        <p:grpSpPr>
          <a:xfrm>
            <a:off x="6607175" y="2429510"/>
            <a:ext cx="3901440" cy="972185"/>
            <a:chOff x="5286380" y="3071810"/>
            <a:chExt cx="2000264" cy="857256"/>
          </a:xfrm>
        </p:grpSpPr>
        <p:sp>
          <p:nvSpPr>
            <p:cNvPr id="418" name="矩形 417"/>
            <p:cNvSpPr/>
            <p:nvPr/>
          </p:nvSpPr>
          <p:spPr>
            <a:xfrm>
              <a:off x="5286380" y="3071810"/>
              <a:ext cx="2000264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AutoShape 26"/>
            <p:cNvSpPr>
              <a:spLocks noChangeArrowheads="1"/>
            </p:cNvSpPr>
            <p:nvPr/>
          </p:nvSpPr>
          <p:spPr bwMode="auto">
            <a:xfrm>
              <a:off x="5340749" y="3197234"/>
              <a:ext cx="328168" cy="71447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用户</a:t>
              </a:r>
            </a:p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中心</a:t>
              </a:r>
            </a:p>
          </p:txBody>
        </p:sp>
        <p:sp>
          <p:nvSpPr>
            <p:cNvPr id="420" name="AutoShape 26"/>
            <p:cNvSpPr>
              <a:spLocks noChangeArrowheads="1"/>
            </p:cNvSpPr>
            <p:nvPr/>
          </p:nvSpPr>
          <p:spPr bwMode="auto">
            <a:xfrm>
              <a:off x="5736308" y="3197234"/>
              <a:ext cx="314820" cy="714473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产品</a:t>
              </a:r>
            </a:p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中心</a:t>
              </a:r>
            </a:p>
          </p:txBody>
        </p:sp>
        <p:sp>
          <p:nvSpPr>
            <p:cNvPr id="421" name="AutoShape 26"/>
            <p:cNvSpPr>
              <a:spLocks noChangeArrowheads="1"/>
            </p:cNvSpPr>
            <p:nvPr/>
          </p:nvSpPr>
          <p:spPr bwMode="auto">
            <a:xfrm>
              <a:off x="6165076" y="3210673"/>
              <a:ext cx="310262" cy="71447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10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社区</a:t>
              </a:r>
            </a:p>
          </p:txBody>
        </p:sp>
      </p:grpSp>
      <p:sp>
        <p:nvSpPr>
          <p:cNvPr id="422" name="AutoShape 26"/>
          <p:cNvSpPr>
            <a:spLocks noChangeArrowheads="1"/>
          </p:cNvSpPr>
          <p:nvPr/>
        </p:nvSpPr>
        <p:spPr bwMode="auto">
          <a:xfrm>
            <a:off x="9816465" y="2561590"/>
            <a:ext cx="620395" cy="810260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积分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商城</a:t>
            </a:r>
          </a:p>
        </p:txBody>
      </p:sp>
      <p:sp>
        <p:nvSpPr>
          <p:cNvPr id="423" name="AutoShape 26"/>
          <p:cNvSpPr>
            <a:spLocks noChangeArrowheads="1"/>
          </p:cNvSpPr>
          <p:nvPr/>
        </p:nvSpPr>
        <p:spPr bwMode="auto">
          <a:xfrm>
            <a:off x="9090025" y="2576830"/>
            <a:ext cx="598170" cy="810260"/>
          </a:xfrm>
          <a:prstGeom prst="can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应用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市场</a:t>
            </a:r>
          </a:p>
        </p:txBody>
      </p:sp>
      <p:grpSp>
        <p:nvGrpSpPr>
          <p:cNvPr id="424" name="组合 160"/>
          <p:cNvGrpSpPr/>
          <p:nvPr/>
        </p:nvGrpSpPr>
        <p:grpSpPr>
          <a:xfrm>
            <a:off x="6622415" y="2414905"/>
            <a:ext cx="3901440" cy="2191385"/>
            <a:chOff x="5286380" y="3071810"/>
            <a:chExt cx="2000264" cy="857256"/>
          </a:xfrm>
        </p:grpSpPr>
        <p:sp>
          <p:nvSpPr>
            <p:cNvPr id="425" name="矩形 424"/>
            <p:cNvSpPr/>
            <p:nvPr/>
          </p:nvSpPr>
          <p:spPr>
            <a:xfrm>
              <a:off x="5286380" y="3071810"/>
              <a:ext cx="2000264" cy="857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AutoShape 26"/>
            <p:cNvSpPr>
              <a:spLocks noChangeArrowheads="1"/>
            </p:cNvSpPr>
            <p:nvPr/>
          </p:nvSpPr>
          <p:spPr bwMode="auto">
            <a:xfrm>
              <a:off x="5340749" y="3346052"/>
              <a:ext cx="328168" cy="56587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1000" dirty="0">
                  <a:latin typeface="微软雅黑" charset="0"/>
                  <a:ea typeface="微软雅黑" charset="0"/>
                </a:rPr>
                <a:t>  </a:t>
              </a:r>
              <a:r>
                <a:rPr lang="zh-CN" altLang="en-US" sz="1000" dirty="0">
                  <a:latin typeface="微软雅黑" charset="0"/>
                  <a:ea typeface="微软雅黑" charset="0"/>
                </a:rPr>
                <a:t>用户</a:t>
              </a:r>
            </a:p>
            <a:p>
              <a:r>
                <a:rPr lang="zh-CN" altLang="en-US" sz="1000" dirty="0">
                  <a:latin typeface="微软雅黑" charset="0"/>
                  <a:ea typeface="微软雅黑" charset="0"/>
                </a:rPr>
                <a:t>  中心</a:t>
              </a:r>
            </a:p>
          </p:txBody>
        </p:sp>
        <p:sp>
          <p:nvSpPr>
            <p:cNvPr id="427" name="AutoShape 26"/>
            <p:cNvSpPr>
              <a:spLocks noChangeArrowheads="1"/>
            </p:cNvSpPr>
            <p:nvPr/>
          </p:nvSpPr>
          <p:spPr bwMode="auto">
            <a:xfrm>
              <a:off x="5768214" y="3340587"/>
              <a:ext cx="314820" cy="571587"/>
            </a:xfrm>
            <a:prstGeom prst="can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1000" dirty="0">
                  <a:latin typeface="微软雅黑" charset="0"/>
                  <a:ea typeface="微软雅黑" charset="0"/>
                </a:rPr>
                <a:t>  </a:t>
              </a:r>
              <a:r>
                <a:rPr lang="zh-CN" altLang="en-US" sz="1000" dirty="0">
                  <a:latin typeface="微软雅黑" charset="0"/>
                  <a:ea typeface="微软雅黑" charset="0"/>
                </a:rPr>
                <a:t>产品</a:t>
              </a:r>
            </a:p>
            <a:p>
              <a:r>
                <a:rPr lang="zh-CN" altLang="en-US" sz="1000" dirty="0">
                  <a:latin typeface="微软雅黑" charset="0"/>
                  <a:ea typeface="微软雅黑" charset="0"/>
                </a:rPr>
                <a:t>  中心</a:t>
              </a:r>
            </a:p>
          </p:txBody>
        </p:sp>
        <p:sp>
          <p:nvSpPr>
            <p:cNvPr id="428" name="AutoShape 26"/>
            <p:cNvSpPr>
              <a:spLocks noChangeArrowheads="1"/>
            </p:cNvSpPr>
            <p:nvPr/>
          </p:nvSpPr>
          <p:spPr bwMode="auto">
            <a:xfrm>
              <a:off x="6165402" y="3329906"/>
              <a:ext cx="310262" cy="595186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r>
                <a:rPr lang="en-US" altLang="zh-CN" sz="10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1000" dirty="0">
                  <a:latin typeface="微软雅黑" charset="0"/>
                  <a:ea typeface="微软雅黑" charset="0"/>
                </a:rPr>
                <a:t>社区</a:t>
              </a:r>
            </a:p>
          </p:txBody>
        </p:sp>
      </p:grpSp>
      <p:sp>
        <p:nvSpPr>
          <p:cNvPr id="429" name="AutoShape 26"/>
          <p:cNvSpPr>
            <a:spLocks noChangeArrowheads="1"/>
          </p:cNvSpPr>
          <p:nvPr/>
        </p:nvSpPr>
        <p:spPr bwMode="auto">
          <a:xfrm>
            <a:off x="9832975" y="3064510"/>
            <a:ext cx="620395" cy="149669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en-US" altLang="zh-CN" sz="10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000" dirty="0">
                <a:latin typeface="微软雅黑" charset="0"/>
                <a:ea typeface="微软雅黑" charset="0"/>
              </a:rPr>
              <a:t>积分</a:t>
            </a:r>
          </a:p>
          <a:p>
            <a:r>
              <a:rPr lang="zh-CN" altLang="en-US" sz="1000" dirty="0">
                <a:latin typeface="微软雅黑" charset="0"/>
                <a:ea typeface="微软雅黑" charset="0"/>
              </a:rPr>
              <a:t>  商城</a:t>
            </a:r>
          </a:p>
        </p:txBody>
      </p:sp>
      <p:sp>
        <p:nvSpPr>
          <p:cNvPr id="430" name="AutoShape 26"/>
          <p:cNvSpPr>
            <a:spLocks noChangeArrowheads="1"/>
          </p:cNvSpPr>
          <p:nvPr/>
        </p:nvSpPr>
        <p:spPr bwMode="auto">
          <a:xfrm>
            <a:off x="9105265" y="3080385"/>
            <a:ext cx="598170" cy="1465580"/>
          </a:xfrm>
          <a:prstGeom prst="can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en-US" altLang="zh-CN" sz="10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000" dirty="0">
                <a:latin typeface="微软雅黑" charset="0"/>
                <a:ea typeface="微软雅黑" charset="0"/>
              </a:rPr>
              <a:t>应用</a:t>
            </a:r>
          </a:p>
          <a:p>
            <a:r>
              <a:rPr lang="zh-CN" altLang="en-US" sz="1000" dirty="0">
                <a:latin typeface="微软雅黑" charset="0"/>
                <a:ea typeface="微软雅黑" charset="0"/>
              </a:rPr>
              <a:t>  市场</a:t>
            </a:r>
          </a:p>
        </p:txBody>
      </p:sp>
      <p:sp>
        <p:nvSpPr>
          <p:cNvPr id="431" name="TextBox 117"/>
          <p:cNvSpPr txBox="1"/>
          <p:nvPr/>
        </p:nvSpPr>
        <p:spPr>
          <a:xfrm>
            <a:off x="7118985" y="2593340"/>
            <a:ext cx="295211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charset="0"/>
                <a:ea typeface="微软雅黑" charset="0"/>
              </a:rPr>
              <a:t>服务中心</a:t>
            </a:r>
          </a:p>
        </p:txBody>
      </p:sp>
      <p:sp>
        <p:nvSpPr>
          <p:cNvPr id="433" name="文本框 432"/>
          <p:cNvSpPr txBox="1"/>
          <p:nvPr/>
        </p:nvSpPr>
        <p:spPr>
          <a:xfrm>
            <a:off x="2453640" y="1262380"/>
            <a:ext cx="128016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学生</a:t>
            </a:r>
          </a:p>
        </p:txBody>
      </p:sp>
      <p:sp>
        <p:nvSpPr>
          <p:cNvPr id="434" name="文本框 433"/>
          <p:cNvSpPr txBox="1"/>
          <p:nvPr/>
        </p:nvSpPr>
        <p:spPr>
          <a:xfrm>
            <a:off x="8372475" y="1262380"/>
            <a:ext cx="128016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其它</a:t>
            </a:r>
          </a:p>
        </p:txBody>
      </p:sp>
      <p:sp>
        <p:nvSpPr>
          <p:cNvPr id="435" name="文本框 434"/>
          <p:cNvSpPr txBox="1"/>
          <p:nvPr/>
        </p:nvSpPr>
        <p:spPr>
          <a:xfrm>
            <a:off x="6399530" y="1262380"/>
            <a:ext cx="128016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公司人员</a:t>
            </a:r>
          </a:p>
        </p:txBody>
      </p:sp>
      <p:sp>
        <p:nvSpPr>
          <p:cNvPr id="436" name="文本框 435"/>
          <p:cNvSpPr txBox="1"/>
          <p:nvPr/>
        </p:nvSpPr>
        <p:spPr>
          <a:xfrm>
            <a:off x="4426585" y="1262380"/>
            <a:ext cx="128016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charset="0"/>
                <a:ea typeface="微软雅黑" charset="0"/>
              </a:rPr>
              <a:t>教师</a:t>
            </a:r>
          </a:p>
        </p:txBody>
      </p:sp>
      <p:sp>
        <p:nvSpPr>
          <p:cNvPr id="2" name="AutoShape 26"/>
          <p:cNvSpPr>
            <a:spLocks noChangeArrowheads="1"/>
          </p:cNvSpPr>
          <p:nvPr/>
        </p:nvSpPr>
        <p:spPr bwMode="auto">
          <a:xfrm>
            <a:off x="2649220" y="3166744"/>
            <a:ext cx="640079" cy="1019811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en-US" altLang="zh-CN" sz="10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000" dirty="0">
                <a:latin typeface="微软雅黑" charset="0"/>
                <a:ea typeface="微软雅黑" charset="0"/>
              </a:rPr>
              <a:t>用户</a:t>
            </a:r>
          </a:p>
          <a:p>
            <a:r>
              <a:rPr lang="zh-CN" altLang="en-US" sz="1000" dirty="0">
                <a:latin typeface="微软雅黑" charset="0"/>
                <a:ea typeface="微软雅黑" charset="0"/>
              </a:rPr>
              <a:t>  分析</a:t>
            </a:r>
          </a:p>
        </p:txBody>
      </p:sp>
      <p:sp>
        <p:nvSpPr>
          <p:cNvPr id="3" name="AutoShape 26"/>
          <p:cNvSpPr>
            <a:spLocks noChangeArrowheads="1"/>
          </p:cNvSpPr>
          <p:nvPr/>
        </p:nvSpPr>
        <p:spPr bwMode="auto">
          <a:xfrm>
            <a:off x="4138294" y="3152774"/>
            <a:ext cx="614045" cy="1033781"/>
          </a:xfrm>
          <a:prstGeom prst="can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en-US" altLang="zh-CN" sz="10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000" dirty="0">
                <a:latin typeface="微软雅黑" charset="0"/>
                <a:ea typeface="微软雅黑" charset="0"/>
              </a:rPr>
              <a:t>使用</a:t>
            </a:r>
          </a:p>
          <a:p>
            <a:r>
              <a:rPr lang="zh-CN" altLang="en-US" sz="1000" dirty="0">
                <a:latin typeface="微软雅黑" charset="0"/>
                <a:ea typeface="微软雅黑" charset="0"/>
              </a:rPr>
              <a:t>  分析</a:t>
            </a:r>
          </a:p>
        </p:txBody>
      </p:sp>
      <p:sp>
        <p:nvSpPr>
          <p:cNvPr id="4" name="AutoShape 26"/>
          <p:cNvSpPr>
            <a:spLocks noChangeArrowheads="1"/>
          </p:cNvSpPr>
          <p:nvPr/>
        </p:nvSpPr>
        <p:spPr bwMode="auto">
          <a:xfrm>
            <a:off x="5458460" y="3156584"/>
            <a:ext cx="640079" cy="1029971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r>
              <a:rPr lang="en-US" altLang="zh-CN" sz="10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1000" dirty="0">
                <a:latin typeface="微软雅黑" charset="0"/>
                <a:ea typeface="微软雅黑" charset="0"/>
              </a:rPr>
              <a:t>基本</a:t>
            </a:r>
          </a:p>
          <a:p>
            <a:r>
              <a:rPr lang="zh-CN" altLang="en-US" sz="1000" dirty="0">
                <a:latin typeface="微软雅黑" charset="0"/>
                <a:ea typeface="微软雅黑" charset="0"/>
              </a:rPr>
              <a:t>  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562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云服务三期建设规划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19666"/>
              </p:ext>
            </p:extLst>
          </p:nvPr>
        </p:nvGraphicFramePr>
        <p:xfrm>
          <a:off x="1746250" y="1214436"/>
          <a:ext cx="8128000" cy="495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23944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6064"/>
                        </a:solidFill>
                      </a:endParaRPr>
                    </a:p>
                  </a:txBody>
                  <a:tcPr>
                    <a:solidFill>
                      <a:srgbClr val="FF6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一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期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FF6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二期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6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微软雅黑" pitchFamily="34" charset="-122"/>
                          <a:ea typeface="微软雅黑" pitchFamily="34" charset="-122"/>
                        </a:rPr>
                        <a:t>三期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FF6064"/>
                    </a:solidFill>
                  </a:tcPr>
                </a:tc>
              </a:tr>
              <a:tr h="1239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</a:p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数据采集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一键注册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使用分析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用户分析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错误分析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渠道和版本分析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应用数据决策中心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123944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资源中心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资源库建立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资源上传下载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资源访问管理平台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分开访问接口</a:t>
                      </a:r>
                    </a:p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资源服务中心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123944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服务中心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基础活跃数查询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APK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推送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Appstore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门户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爱丁统一互联网社区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562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一期功能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一键注册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6517" y="2044006"/>
            <a:ext cx="1080000" cy="1080000"/>
            <a:chOff x="1262422" y="2480105"/>
            <a:chExt cx="1080000" cy="1080000"/>
          </a:xfrm>
        </p:grpSpPr>
        <p:sp>
          <p:nvSpPr>
            <p:cNvPr id="5" name="Rectangle 51"/>
            <p:cNvSpPr/>
            <p:nvPr/>
          </p:nvSpPr>
          <p:spPr>
            <a:xfrm rot="2868705">
              <a:off x="1262422" y="2480105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6" name="Freeform 5"/>
            <p:cNvSpPr>
              <a:spLocks noChangeAspect="1" noEditPoints="1"/>
            </p:cNvSpPr>
            <p:nvPr/>
          </p:nvSpPr>
          <p:spPr bwMode="auto">
            <a:xfrm>
              <a:off x="1495115" y="2688262"/>
              <a:ext cx="603921" cy="723294"/>
            </a:xfrm>
            <a:custGeom>
              <a:avLst/>
              <a:gdLst>
                <a:gd name="T0" fmla="*/ 32 w 432"/>
                <a:gd name="T1" fmla="*/ 420 h 508"/>
                <a:gd name="T2" fmla="*/ 258 w 432"/>
                <a:gd name="T3" fmla="*/ 420 h 508"/>
                <a:gd name="T4" fmla="*/ 258 w 432"/>
                <a:gd name="T5" fmla="*/ 452 h 508"/>
                <a:gd name="T6" fmla="*/ 0 w 432"/>
                <a:gd name="T7" fmla="*/ 452 h 508"/>
                <a:gd name="T8" fmla="*/ 0 w 432"/>
                <a:gd name="T9" fmla="*/ 120 h 508"/>
                <a:gd name="T10" fmla="*/ 120 w 432"/>
                <a:gd name="T11" fmla="*/ 0 h 508"/>
                <a:gd name="T12" fmla="*/ 352 w 432"/>
                <a:gd name="T13" fmla="*/ 0 h 508"/>
                <a:gd name="T14" fmla="*/ 352 w 432"/>
                <a:gd name="T15" fmla="*/ 150 h 508"/>
                <a:gd name="T16" fmla="*/ 320 w 432"/>
                <a:gd name="T17" fmla="*/ 150 h 508"/>
                <a:gd name="T18" fmla="*/ 320 w 432"/>
                <a:gd name="T19" fmla="*/ 32 h 508"/>
                <a:gd name="T20" fmla="*/ 136 w 432"/>
                <a:gd name="T21" fmla="*/ 32 h 508"/>
                <a:gd name="T22" fmla="*/ 136 w 432"/>
                <a:gd name="T23" fmla="*/ 136 h 508"/>
                <a:gd name="T24" fmla="*/ 32 w 432"/>
                <a:gd name="T25" fmla="*/ 136 h 508"/>
                <a:gd name="T26" fmla="*/ 32 w 432"/>
                <a:gd name="T27" fmla="*/ 420 h 508"/>
                <a:gd name="T28" fmla="*/ 303 w 432"/>
                <a:gd name="T29" fmla="*/ 236 h 508"/>
                <a:gd name="T30" fmla="*/ 303 w 432"/>
                <a:gd name="T31" fmla="*/ 236 h 508"/>
                <a:gd name="T32" fmla="*/ 284 w 432"/>
                <a:gd name="T33" fmla="*/ 265 h 508"/>
                <a:gd name="T34" fmla="*/ 284 w 432"/>
                <a:gd name="T35" fmla="*/ 265 h 508"/>
                <a:gd name="T36" fmla="*/ 272 w 432"/>
                <a:gd name="T37" fmla="*/ 277 h 508"/>
                <a:gd name="T38" fmla="*/ 259 w 432"/>
                <a:gd name="T39" fmla="*/ 265 h 508"/>
                <a:gd name="T40" fmla="*/ 259 w 432"/>
                <a:gd name="T41" fmla="*/ 263 h 508"/>
                <a:gd name="T42" fmla="*/ 296 w 432"/>
                <a:gd name="T43" fmla="*/ 213 h 508"/>
                <a:gd name="T44" fmla="*/ 298 w 432"/>
                <a:gd name="T45" fmla="*/ 212 h 508"/>
                <a:gd name="T46" fmla="*/ 311 w 432"/>
                <a:gd name="T47" fmla="*/ 225 h 508"/>
                <a:gd name="T48" fmla="*/ 303 w 432"/>
                <a:gd name="T49" fmla="*/ 236 h 508"/>
                <a:gd name="T50" fmla="*/ 330 w 432"/>
                <a:gd name="T51" fmla="*/ 180 h 508"/>
                <a:gd name="T52" fmla="*/ 329 w 432"/>
                <a:gd name="T53" fmla="*/ 180 h 508"/>
                <a:gd name="T54" fmla="*/ 229 w 432"/>
                <a:gd name="T55" fmla="*/ 275 h 508"/>
                <a:gd name="T56" fmla="*/ 265 w 432"/>
                <a:gd name="T57" fmla="*/ 353 h 508"/>
                <a:gd name="T58" fmla="*/ 273 w 432"/>
                <a:gd name="T59" fmla="*/ 371 h 508"/>
                <a:gd name="T60" fmla="*/ 276 w 432"/>
                <a:gd name="T61" fmla="*/ 390 h 508"/>
                <a:gd name="T62" fmla="*/ 289 w 432"/>
                <a:gd name="T63" fmla="*/ 419 h 508"/>
                <a:gd name="T64" fmla="*/ 374 w 432"/>
                <a:gd name="T65" fmla="*/ 419 h 508"/>
                <a:gd name="T66" fmla="*/ 386 w 432"/>
                <a:gd name="T67" fmla="*/ 390 h 508"/>
                <a:gd name="T68" fmla="*/ 397 w 432"/>
                <a:gd name="T69" fmla="*/ 353 h 508"/>
                <a:gd name="T70" fmla="*/ 415 w 432"/>
                <a:gd name="T71" fmla="*/ 322 h 508"/>
                <a:gd name="T72" fmla="*/ 432 w 432"/>
                <a:gd name="T73" fmla="*/ 275 h 508"/>
                <a:gd name="T74" fmla="*/ 330 w 432"/>
                <a:gd name="T75" fmla="*/ 180 h 508"/>
                <a:gd name="T76" fmla="*/ 311 w 432"/>
                <a:gd name="T77" fmla="*/ 499 h 508"/>
                <a:gd name="T78" fmla="*/ 324 w 432"/>
                <a:gd name="T79" fmla="*/ 508 h 508"/>
                <a:gd name="T80" fmla="*/ 342 w 432"/>
                <a:gd name="T81" fmla="*/ 508 h 508"/>
                <a:gd name="T82" fmla="*/ 354 w 432"/>
                <a:gd name="T83" fmla="*/ 499 h 508"/>
                <a:gd name="T84" fmla="*/ 311 w 432"/>
                <a:gd name="T85" fmla="*/ 499 h 508"/>
                <a:gd name="T86" fmla="*/ 364 w 432"/>
                <a:gd name="T87" fmla="*/ 465 h 508"/>
                <a:gd name="T88" fmla="*/ 300 w 432"/>
                <a:gd name="T89" fmla="*/ 465 h 508"/>
                <a:gd name="T90" fmla="*/ 287 w 432"/>
                <a:gd name="T91" fmla="*/ 476 h 508"/>
                <a:gd name="T92" fmla="*/ 301 w 432"/>
                <a:gd name="T93" fmla="*/ 488 h 508"/>
                <a:gd name="T94" fmla="*/ 364 w 432"/>
                <a:gd name="T95" fmla="*/ 488 h 508"/>
                <a:gd name="T96" fmla="*/ 378 w 432"/>
                <a:gd name="T97" fmla="*/ 476 h 508"/>
                <a:gd name="T98" fmla="*/ 364 w 432"/>
                <a:gd name="T99" fmla="*/ 465 h 508"/>
                <a:gd name="T100" fmla="*/ 364 w 432"/>
                <a:gd name="T101" fmla="*/ 430 h 508"/>
                <a:gd name="T102" fmla="*/ 300 w 432"/>
                <a:gd name="T103" fmla="*/ 430 h 508"/>
                <a:gd name="T104" fmla="*/ 287 w 432"/>
                <a:gd name="T105" fmla="*/ 442 h 508"/>
                <a:gd name="T106" fmla="*/ 301 w 432"/>
                <a:gd name="T107" fmla="*/ 453 h 508"/>
                <a:gd name="T108" fmla="*/ 364 w 432"/>
                <a:gd name="T109" fmla="*/ 453 h 508"/>
                <a:gd name="T110" fmla="*/ 378 w 432"/>
                <a:gd name="T111" fmla="*/ 442 h 508"/>
                <a:gd name="T112" fmla="*/ 364 w 432"/>
                <a:gd name="T113" fmla="*/ 43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2" h="508">
                  <a:moveTo>
                    <a:pt x="32" y="420"/>
                  </a:moveTo>
                  <a:cubicBezTo>
                    <a:pt x="258" y="420"/>
                    <a:pt x="258" y="420"/>
                    <a:pt x="258" y="420"/>
                  </a:cubicBezTo>
                  <a:cubicBezTo>
                    <a:pt x="258" y="452"/>
                    <a:pt x="258" y="452"/>
                    <a:pt x="258" y="452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20" y="150"/>
                    <a:pt x="320" y="150"/>
                    <a:pt x="320" y="150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32" y="136"/>
                    <a:pt x="32" y="136"/>
                    <a:pt x="32" y="136"/>
                  </a:cubicBezTo>
                  <a:lnTo>
                    <a:pt x="32" y="420"/>
                  </a:lnTo>
                  <a:close/>
                  <a:moveTo>
                    <a:pt x="303" y="236"/>
                  </a:moveTo>
                  <a:cubicBezTo>
                    <a:pt x="303" y="236"/>
                    <a:pt x="303" y="236"/>
                    <a:pt x="303" y="236"/>
                  </a:cubicBezTo>
                  <a:cubicBezTo>
                    <a:pt x="290" y="240"/>
                    <a:pt x="285" y="254"/>
                    <a:pt x="284" y="265"/>
                  </a:cubicBezTo>
                  <a:cubicBezTo>
                    <a:pt x="284" y="265"/>
                    <a:pt x="284" y="265"/>
                    <a:pt x="284" y="265"/>
                  </a:cubicBezTo>
                  <a:cubicBezTo>
                    <a:pt x="284" y="272"/>
                    <a:pt x="278" y="277"/>
                    <a:pt x="272" y="277"/>
                  </a:cubicBezTo>
                  <a:cubicBezTo>
                    <a:pt x="265" y="277"/>
                    <a:pt x="259" y="272"/>
                    <a:pt x="259" y="265"/>
                  </a:cubicBezTo>
                  <a:cubicBezTo>
                    <a:pt x="259" y="264"/>
                    <a:pt x="259" y="263"/>
                    <a:pt x="259" y="263"/>
                  </a:cubicBezTo>
                  <a:cubicBezTo>
                    <a:pt x="261" y="238"/>
                    <a:pt x="275" y="218"/>
                    <a:pt x="296" y="213"/>
                  </a:cubicBezTo>
                  <a:cubicBezTo>
                    <a:pt x="296" y="213"/>
                    <a:pt x="297" y="212"/>
                    <a:pt x="298" y="212"/>
                  </a:cubicBezTo>
                  <a:cubicBezTo>
                    <a:pt x="305" y="212"/>
                    <a:pt x="311" y="218"/>
                    <a:pt x="311" y="225"/>
                  </a:cubicBezTo>
                  <a:cubicBezTo>
                    <a:pt x="311" y="230"/>
                    <a:pt x="307" y="235"/>
                    <a:pt x="303" y="236"/>
                  </a:cubicBezTo>
                  <a:close/>
                  <a:moveTo>
                    <a:pt x="330" y="180"/>
                  </a:moveTo>
                  <a:cubicBezTo>
                    <a:pt x="330" y="180"/>
                    <a:pt x="330" y="180"/>
                    <a:pt x="329" y="180"/>
                  </a:cubicBezTo>
                  <a:cubicBezTo>
                    <a:pt x="274" y="180"/>
                    <a:pt x="229" y="222"/>
                    <a:pt x="229" y="275"/>
                  </a:cubicBezTo>
                  <a:cubicBezTo>
                    <a:pt x="229" y="305"/>
                    <a:pt x="253" y="326"/>
                    <a:pt x="265" y="353"/>
                  </a:cubicBezTo>
                  <a:cubicBezTo>
                    <a:pt x="269" y="360"/>
                    <a:pt x="271" y="365"/>
                    <a:pt x="273" y="371"/>
                  </a:cubicBezTo>
                  <a:cubicBezTo>
                    <a:pt x="275" y="378"/>
                    <a:pt x="275" y="384"/>
                    <a:pt x="276" y="390"/>
                  </a:cubicBezTo>
                  <a:cubicBezTo>
                    <a:pt x="278" y="401"/>
                    <a:pt x="280" y="411"/>
                    <a:pt x="289" y="419"/>
                  </a:cubicBezTo>
                  <a:cubicBezTo>
                    <a:pt x="289" y="419"/>
                    <a:pt x="374" y="419"/>
                    <a:pt x="374" y="419"/>
                  </a:cubicBezTo>
                  <a:cubicBezTo>
                    <a:pt x="384" y="412"/>
                    <a:pt x="385" y="401"/>
                    <a:pt x="386" y="390"/>
                  </a:cubicBezTo>
                  <a:cubicBezTo>
                    <a:pt x="388" y="379"/>
                    <a:pt x="389" y="368"/>
                    <a:pt x="397" y="353"/>
                  </a:cubicBezTo>
                  <a:cubicBezTo>
                    <a:pt x="402" y="342"/>
                    <a:pt x="409" y="332"/>
                    <a:pt x="415" y="322"/>
                  </a:cubicBezTo>
                  <a:cubicBezTo>
                    <a:pt x="424" y="308"/>
                    <a:pt x="432" y="293"/>
                    <a:pt x="432" y="275"/>
                  </a:cubicBezTo>
                  <a:cubicBezTo>
                    <a:pt x="432" y="222"/>
                    <a:pt x="386" y="180"/>
                    <a:pt x="330" y="180"/>
                  </a:cubicBezTo>
                  <a:close/>
                  <a:moveTo>
                    <a:pt x="311" y="499"/>
                  </a:moveTo>
                  <a:cubicBezTo>
                    <a:pt x="311" y="499"/>
                    <a:pt x="313" y="508"/>
                    <a:pt x="324" y="508"/>
                  </a:cubicBezTo>
                  <a:cubicBezTo>
                    <a:pt x="342" y="508"/>
                    <a:pt x="342" y="508"/>
                    <a:pt x="342" y="508"/>
                  </a:cubicBezTo>
                  <a:cubicBezTo>
                    <a:pt x="352" y="508"/>
                    <a:pt x="354" y="499"/>
                    <a:pt x="354" y="499"/>
                  </a:cubicBezTo>
                  <a:lnTo>
                    <a:pt x="311" y="499"/>
                  </a:lnTo>
                  <a:close/>
                  <a:moveTo>
                    <a:pt x="364" y="465"/>
                  </a:moveTo>
                  <a:cubicBezTo>
                    <a:pt x="300" y="465"/>
                    <a:pt x="300" y="465"/>
                    <a:pt x="300" y="465"/>
                  </a:cubicBezTo>
                  <a:cubicBezTo>
                    <a:pt x="293" y="465"/>
                    <a:pt x="287" y="470"/>
                    <a:pt x="287" y="476"/>
                  </a:cubicBezTo>
                  <a:cubicBezTo>
                    <a:pt x="287" y="483"/>
                    <a:pt x="293" y="488"/>
                    <a:pt x="301" y="488"/>
                  </a:cubicBezTo>
                  <a:cubicBezTo>
                    <a:pt x="301" y="488"/>
                    <a:pt x="364" y="488"/>
                    <a:pt x="364" y="488"/>
                  </a:cubicBezTo>
                  <a:cubicBezTo>
                    <a:pt x="372" y="488"/>
                    <a:pt x="378" y="483"/>
                    <a:pt x="378" y="476"/>
                  </a:cubicBezTo>
                  <a:cubicBezTo>
                    <a:pt x="378" y="470"/>
                    <a:pt x="372" y="465"/>
                    <a:pt x="364" y="465"/>
                  </a:cubicBezTo>
                  <a:close/>
                  <a:moveTo>
                    <a:pt x="364" y="430"/>
                  </a:moveTo>
                  <a:cubicBezTo>
                    <a:pt x="300" y="430"/>
                    <a:pt x="300" y="430"/>
                    <a:pt x="300" y="430"/>
                  </a:cubicBezTo>
                  <a:cubicBezTo>
                    <a:pt x="293" y="430"/>
                    <a:pt x="287" y="435"/>
                    <a:pt x="287" y="442"/>
                  </a:cubicBezTo>
                  <a:cubicBezTo>
                    <a:pt x="287" y="448"/>
                    <a:pt x="293" y="453"/>
                    <a:pt x="301" y="453"/>
                  </a:cubicBezTo>
                  <a:cubicBezTo>
                    <a:pt x="302" y="453"/>
                    <a:pt x="364" y="453"/>
                    <a:pt x="364" y="453"/>
                  </a:cubicBezTo>
                  <a:cubicBezTo>
                    <a:pt x="372" y="453"/>
                    <a:pt x="378" y="448"/>
                    <a:pt x="378" y="442"/>
                  </a:cubicBezTo>
                  <a:cubicBezTo>
                    <a:pt x="378" y="435"/>
                    <a:pt x="372" y="430"/>
                    <a:pt x="364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 flipV="1">
            <a:off x="3242174" y="2630658"/>
            <a:ext cx="1989151" cy="84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6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753761" y="3516924"/>
            <a:ext cx="1749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一键注册信息预置，出厂的平板首先更新一键注册的信息，包括地区，学校等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51"/>
          <p:cNvSpPr/>
          <p:nvPr/>
        </p:nvSpPr>
        <p:spPr>
          <a:xfrm rot="2817829">
            <a:off x="5475187" y="2069269"/>
            <a:ext cx="1048497" cy="1122778"/>
          </a:xfrm>
          <a:prstGeom prst="rect">
            <a:avLst/>
          </a:prstGeom>
          <a:solidFill>
            <a:srgbClr val="FF6064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" name="Freeform 11"/>
          <p:cNvSpPr>
            <a:spLocks noChangeAspect="1" noEditPoints="1"/>
          </p:cNvSpPr>
          <p:nvPr/>
        </p:nvSpPr>
        <p:spPr bwMode="auto">
          <a:xfrm>
            <a:off x="5731879" y="2310989"/>
            <a:ext cx="577300" cy="684934"/>
          </a:xfrm>
          <a:custGeom>
            <a:avLst/>
            <a:gdLst>
              <a:gd name="T0" fmla="*/ 120 w 432"/>
              <a:gd name="T1" fmla="*/ 56 h 508"/>
              <a:gd name="T2" fmla="*/ 352 w 432"/>
              <a:gd name="T3" fmla="*/ 452 h 508"/>
              <a:gd name="T4" fmla="*/ 32 w 432"/>
              <a:gd name="T5" fmla="*/ 476 h 508"/>
              <a:gd name="T6" fmla="*/ 320 w 432"/>
              <a:gd name="T7" fmla="*/ 452 h 508"/>
              <a:gd name="T8" fmla="*/ 112 w 432"/>
              <a:gd name="T9" fmla="*/ 136 h 508"/>
              <a:gd name="T10" fmla="*/ 400 w 432"/>
              <a:gd name="T11" fmla="*/ 420 h 508"/>
              <a:gd name="T12" fmla="*/ 153 w 432"/>
              <a:gd name="T13" fmla="*/ 202 h 508"/>
              <a:gd name="T14" fmla="*/ 177 w 432"/>
              <a:gd name="T15" fmla="*/ 202 h 508"/>
              <a:gd name="T16" fmla="*/ 177 w 432"/>
              <a:gd name="T17" fmla="*/ 202 h 508"/>
              <a:gd name="T18" fmla="*/ 209 w 432"/>
              <a:gd name="T19" fmla="*/ 217 h 508"/>
              <a:gd name="T20" fmla="*/ 220 w 432"/>
              <a:gd name="T21" fmla="*/ 177 h 508"/>
              <a:gd name="T22" fmla="*/ 273 w 432"/>
              <a:gd name="T23" fmla="*/ 225 h 508"/>
              <a:gd name="T24" fmla="*/ 252 w 432"/>
              <a:gd name="T25" fmla="*/ 187 h 508"/>
              <a:gd name="T26" fmla="*/ 263 w 432"/>
              <a:gd name="T27" fmla="*/ 217 h 508"/>
              <a:gd name="T28" fmla="*/ 312 w 432"/>
              <a:gd name="T29" fmla="*/ 220 h 508"/>
              <a:gd name="T30" fmla="*/ 300 w 432"/>
              <a:gd name="T31" fmla="*/ 177 h 508"/>
              <a:gd name="T32" fmla="*/ 293 w 432"/>
              <a:gd name="T33" fmla="*/ 202 h 508"/>
              <a:gd name="T34" fmla="*/ 355 w 432"/>
              <a:gd name="T35" fmla="*/ 220 h 508"/>
              <a:gd name="T36" fmla="*/ 343 w 432"/>
              <a:gd name="T37" fmla="*/ 177 h 508"/>
              <a:gd name="T38" fmla="*/ 336 w 432"/>
              <a:gd name="T39" fmla="*/ 202 h 508"/>
              <a:gd name="T40" fmla="*/ 156 w 432"/>
              <a:gd name="T41" fmla="*/ 302 h 508"/>
              <a:gd name="T42" fmla="*/ 156 w 432"/>
              <a:gd name="T43" fmla="*/ 266 h 508"/>
              <a:gd name="T44" fmla="*/ 186 w 432"/>
              <a:gd name="T45" fmla="*/ 293 h 508"/>
              <a:gd name="T46" fmla="*/ 213 w 432"/>
              <a:gd name="T47" fmla="*/ 303 h 508"/>
              <a:gd name="T48" fmla="*/ 231 w 432"/>
              <a:gd name="T49" fmla="*/ 278 h 508"/>
              <a:gd name="T50" fmla="*/ 213 w 432"/>
              <a:gd name="T51" fmla="*/ 295 h 508"/>
              <a:gd name="T52" fmla="*/ 256 w 432"/>
              <a:gd name="T53" fmla="*/ 303 h 508"/>
              <a:gd name="T54" fmla="*/ 274 w 432"/>
              <a:gd name="T55" fmla="*/ 278 h 508"/>
              <a:gd name="T56" fmla="*/ 256 w 432"/>
              <a:gd name="T57" fmla="*/ 295 h 508"/>
              <a:gd name="T58" fmla="*/ 286 w 432"/>
              <a:gd name="T59" fmla="*/ 293 h 508"/>
              <a:gd name="T60" fmla="*/ 285 w 432"/>
              <a:gd name="T61" fmla="*/ 257 h 508"/>
              <a:gd name="T62" fmla="*/ 316 w 432"/>
              <a:gd name="T63" fmla="*/ 302 h 508"/>
              <a:gd name="T64" fmla="*/ 325 w 432"/>
              <a:gd name="T65" fmla="*/ 279 h 508"/>
              <a:gd name="T66" fmla="*/ 349 w 432"/>
              <a:gd name="T67" fmla="*/ 278 h 508"/>
              <a:gd name="T68" fmla="*/ 349 w 432"/>
              <a:gd name="T69" fmla="*/ 278 h 508"/>
              <a:gd name="T70" fmla="*/ 153 w 432"/>
              <a:gd name="T71" fmla="*/ 355 h 508"/>
              <a:gd name="T72" fmla="*/ 177 w 432"/>
              <a:gd name="T73" fmla="*/ 354 h 508"/>
              <a:gd name="T74" fmla="*/ 177 w 432"/>
              <a:gd name="T75" fmla="*/ 354 h 508"/>
              <a:gd name="T76" fmla="*/ 196 w 432"/>
              <a:gd name="T77" fmla="*/ 355 h 508"/>
              <a:gd name="T78" fmla="*/ 220 w 432"/>
              <a:gd name="T79" fmla="*/ 354 h 508"/>
              <a:gd name="T80" fmla="*/ 220 w 432"/>
              <a:gd name="T81" fmla="*/ 354 h 508"/>
              <a:gd name="T82" fmla="*/ 252 w 432"/>
              <a:gd name="T83" fmla="*/ 370 h 508"/>
              <a:gd name="T84" fmla="*/ 263 w 432"/>
              <a:gd name="T85" fmla="*/ 330 h 508"/>
              <a:gd name="T86" fmla="*/ 317 w 432"/>
              <a:gd name="T87" fmla="*/ 354 h 508"/>
              <a:gd name="T88" fmla="*/ 287 w 432"/>
              <a:gd name="T89" fmla="*/ 336 h 508"/>
              <a:gd name="T90" fmla="*/ 300 w 432"/>
              <a:gd name="T91" fmla="*/ 338 h 508"/>
              <a:gd name="T92" fmla="*/ 359 w 432"/>
              <a:gd name="T93" fmla="*/ 378 h 508"/>
              <a:gd name="T94" fmla="*/ 339 w 432"/>
              <a:gd name="T95" fmla="*/ 340 h 508"/>
              <a:gd name="T96" fmla="*/ 349 w 432"/>
              <a:gd name="T97" fmla="*/ 37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2" h="508">
                <a:moveTo>
                  <a:pt x="432" y="0"/>
                </a:moveTo>
                <a:cubicBezTo>
                  <a:pt x="200" y="0"/>
                  <a:pt x="200" y="0"/>
                  <a:pt x="200" y="0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508"/>
                  <a:pt x="0" y="508"/>
                  <a:pt x="0" y="508"/>
                </a:cubicBezTo>
                <a:cubicBezTo>
                  <a:pt x="352" y="508"/>
                  <a:pt x="352" y="508"/>
                  <a:pt x="352" y="508"/>
                </a:cubicBezTo>
                <a:cubicBezTo>
                  <a:pt x="352" y="452"/>
                  <a:pt x="352" y="452"/>
                  <a:pt x="352" y="452"/>
                </a:cubicBezTo>
                <a:cubicBezTo>
                  <a:pt x="432" y="452"/>
                  <a:pt x="432" y="452"/>
                  <a:pt x="432" y="452"/>
                </a:cubicBezTo>
                <a:lnTo>
                  <a:pt x="432" y="0"/>
                </a:lnTo>
                <a:close/>
                <a:moveTo>
                  <a:pt x="320" y="476"/>
                </a:moveTo>
                <a:cubicBezTo>
                  <a:pt x="32" y="476"/>
                  <a:pt x="32" y="476"/>
                  <a:pt x="32" y="476"/>
                </a:cubicBezTo>
                <a:cubicBezTo>
                  <a:pt x="32" y="192"/>
                  <a:pt x="32" y="192"/>
                  <a:pt x="32" y="192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80" y="452"/>
                  <a:pt x="80" y="452"/>
                  <a:pt x="80" y="452"/>
                </a:cubicBezTo>
                <a:cubicBezTo>
                  <a:pt x="320" y="452"/>
                  <a:pt x="320" y="452"/>
                  <a:pt x="320" y="452"/>
                </a:cubicBezTo>
                <a:lnTo>
                  <a:pt x="320" y="476"/>
                </a:lnTo>
                <a:close/>
                <a:moveTo>
                  <a:pt x="400" y="420"/>
                </a:moveTo>
                <a:cubicBezTo>
                  <a:pt x="112" y="420"/>
                  <a:pt x="112" y="420"/>
                  <a:pt x="112" y="420"/>
                </a:cubicBezTo>
                <a:cubicBezTo>
                  <a:pt x="112" y="136"/>
                  <a:pt x="112" y="136"/>
                  <a:pt x="112" y="136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400" y="32"/>
                  <a:pt x="400" y="32"/>
                  <a:pt x="400" y="32"/>
                </a:cubicBezTo>
                <a:lnTo>
                  <a:pt x="400" y="420"/>
                </a:lnTo>
                <a:close/>
                <a:moveTo>
                  <a:pt x="187" y="201"/>
                </a:moveTo>
                <a:cubicBezTo>
                  <a:pt x="187" y="209"/>
                  <a:pt x="186" y="216"/>
                  <a:pt x="183" y="220"/>
                </a:cubicBezTo>
                <a:cubicBezTo>
                  <a:pt x="180" y="224"/>
                  <a:pt x="175" y="226"/>
                  <a:pt x="170" y="226"/>
                </a:cubicBezTo>
                <a:cubicBezTo>
                  <a:pt x="158" y="226"/>
                  <a:pt x="153" y="218"/>
                  <a:pt x="153" y="202"/>
                </a:cubicBezTo>
                <a:cubicBezTo>
                  <a:pt x="153" y="194"/>
                  <a:pt x="154" y="188"/>
                  <a:pt x="158" y="183"/>
                </a:cubicBezTo>
                <a:cubicBezTo>
                  <a:pt x="161" y="179"/>
                  <a:pt x="165" y="177"/>
                  <a:pt x="171" y="177"/>
                </a:cubicBezTo>
                <a:cubicBezTo>
                  <a:pt x="182" y="177"/>
                  <a:pt x="187" y="185"/>
                  <a:pt x="187" y="201"/>
                </a:cubicBezTo>
                <a:close/>
                <a:moveTo>
                  <a:pt x="177" y="202"/>
                </a:moveTo>
                <a:cubicBezTo>
                  <a:pt x="177" y="191"/>
                  <a:pt x="174" y="185"/>
                  <a:pt x="170" y="185"/>
                </a:cubicBezTo>
                <a:cubicBezTo>
                  <a:pt x="166" y="185"/>
                  <a:pt x="163" y="191"/>
                  <a:pt x="163" y="202"/>
                </a:cubicBezTo>
                <a:cubicBezTo>
                  <a:pt x="163" y="213"/>
                  <a:pt x="166" y="218"/>
                  <a:pt x="170" y="218"/>
                </a:cubicBezTo>
                <a:cubicBezTo>
                  <a:pt x="174" y="218"/>
                  <a:pt x="177" y="213"/>
                  <a:pt x="177" y="202"/>
                </a:cubicBezTo>
                <a:close/>
                <a:moveTo>
                  <a:pt x="229" y="225"/>
                </a:moveTo>
                <a:cubicBezTo>
                  <a:pt x="199" y="225"/>
                  <a:pt x="199" y="225"/>
                  <a:pt x="199" y="225"/>
                </a:cubicBezTo>
                <a:cubicBezTo>
                  <a:pt x="199" y="217"/>
                  <a:pt x="199" y="217"/>
                  <a:pt x="199" y="217"/>
                </a:cubicBezTo>
                <a:cubicBezTo>
                  <a:pt x="209" y="217"/>
                  <a:pt x="209" y="217"/>
                  <a:pt x="209" y="217"/>
                </a:cubicBezTo>
                <a:cubicBezTo>
                  <a:pt x="209" y="187"/>
                  <a:pt x="209" y="187"/>
                  <a:pt x="209" y="187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9" y="181"/>
                  <a:pt x="199" y="181"/>
                  <a:pt x="199" y="181"/>
                </a:cubicBezTo>
                <a:cubicBezTo>
                  <a:pt x="220" y="177"/>
                  <a:pt x="220" y="177"/>
                  <a:pt x="220" y="177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9" y="217"/>
                  <a:pt x="229" y="217"/>
                  <a:pt x="229" y="217"/>
                </a:cubicBezTo>
                <a:lnTo>
                  <a:pt x="229" y="225"/>
                </a:lnTo>
                <a:close/>
                <a:moveTo>
                  <a:pt x="273" y="225"/>
                </a:moveTo>
                <a:cubicBezTo>
                  <a:pt x="242" y="225"/>
                  <a:pt x="242" y="225"/>
                  <a:pt x="242" y="225"/>
                </a:cubicBezTo>
                <a:cubicBezTo>
                  <a:pt x="242" y="217"/>
                  <a:pt x="242" y="217"/>
                  <a:pt x="242" y="217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2" y="187"/>
                  <a:pt x="252" y="187"/>
                  <a:pt x="252" y="187"/>
                </a:cubicBezTo>
                <a:cubicBezTo>
                  <a:pt x="242" y="190"/>
                  <a:pt x="242" y="190"/>
                  <a:pt x="242" y="190"/>
                </a:cubicBezTo>
                <a:cubicBezTo>
                  <a:pt x="242" y="181"/>
                  <a:pt x="242" y="181"/>
                  <a:pt x="242" y="181"/>
                </a:cubicBezTo>
                <a:cubicBezTo>
                  <a:pt x="263" y="177"/>
                  <a:pt x="263" y="177"/>
                  <a:pt x="263" y="177"/>
                </a:cubicBezTo>
                <a:cubicBezTo>
                  <a:pt x="263" y="217"/>
                  <a:pt x="263" y="217"/>
                  <a:pt x="263" y="217"/>
                </a:cubicBezTo>
                <a:cubicBezTo>
                  <a:pt x="273" y="217"/>
                  <a:pt x="273" y="217"/>
                  <a:pt x="273" y="217"/>
                </a:cubicBezTo>
                <a:lnTo>
                  <a:pt x="273" y="225"/>
                </a:lnTo>
                <a:close/>
                <a:moveTo>
                  <a:pt x="317" y="201"/>
                </a:moveTo>
                <a:cubicBezTo>
                  <a:pt x="317" y="209"/>
                  <a:pt x="315" y="216"/>
                  <a:pt x="312" y="220"/>
                </a:cubicBezTo>
                <a:cubicBezTo>
                  <a:pt x="309" y="224"/>
                  <a:pt x="305" y="226"/>
                  <a:pt x="299" y="226"/>
                </a:cubicBezTo>
                <a:cubicBezTo>
                  <a:pt x="288" y="226"/>
                  <a:pt x="282" y="218"/>
                  <a:pt x="282" y="202"/>
                </a:cubicBezTo>
                <a:cubicBezTo>
                  <a:pt x="282" y="194"/>
                  <a:pt x="284" y="188"/>
                  <a:pt x="287" y="183"/>
                </a:cubicBezTo>
                <a:cubicBezTo>
                  <a:pt x="290" y="179"/>
                  <a:pt x="295" y="177"/>
                  <a:pt x="300" y="177"/>
                </a:cubicBezTo>
                <a:cubicBezTo>
                  <a:pt x="311" y="177"/>
                  <a:pt x="317" y="185"/>
                  <a:pt x="317" y="201"/>
                </a:cubicBezTo>
                <a:close/>
                <a:moveTo>
                  <a:pt x="306" y="202"/>
                </a:moveTo>
                <a:cubicBezTo>
                  <a:pt x="306" y="191"/>
                  <a:pt x="304" y="185"/>
                  <a:pt x="300" y="185"/>
                </a:cubicBezTo>
                <a:cubicBezTo>
                  <a:pt x="295" y="185"/>
                  <a:pt x="293" y="191"/>
                  <a:pt x="293" y="202"/>
                </a:cubicBezTo>
                <a:cubicBezTo>
                  <a:pt x="293" y="213"/>
                  <a:pt x="295" y="218"/>
                  <a:pt x="300" y="218"/>
                </a:cubicBezTo>
                <a:cubicBezTo>
                  <a:pt x="304" y="218"/>
                  <a:pt x="306" y="213"/>
                  <a:pt x="306" y="202"/>
                </a:cubicBezTo>
                <a:close/>
                <a:moveTo>
                  <a:pt x="360" y="201"/>
                </a:moveTo>
                <a:cubicBezTo>
                  <a:pt x="360" y="209"/>
                  <a:pt x="359" y="216"/>
                  <a:pt x="355" y="220"/>
                </a:cubicBezTo>
                <a:cubicBezTo>
                  <a:pt x="352" y="224"/>
                  <a:pt x="348" y="226"/>
                  <a:pt x="343" y="226"/>
                </a:cubicBezTo>
                <a:cubicBezTo>
                  <a:pt x="331" y="226"/>
                  <a:pt x="325" y="218"/>
                  <a:pt x="325" y="202"/>
                </a:cubicBezTo>
                <a:cubicBezTo>
                  <a:pt x="325" y="194"/>
                  <a:pt x="327" y="188"/>
                  <a:pt x="330" y="183"/>
                </a:cubicBezTo>
                <a:cubicBezTo>
                  <a:pt x="333" y="179"/>
                  <a:pt x="338" y="177"/>
                  <a:pt x="343" y="177"/>
                </a:cubicBezTo>
                <a:cubicBezTo>
                  <a:pt x="355" y="177"/>
                  <a:pt x="360" y="185"/>
                  <a:pt x="360" y="201"/>
                </a:cubicBezTo>
                <a:close/>
                <a:moveTo>
                  <a:pt x="349" y="202"/>
                </a:moveTo>
                <a:cubicBezTo>
                  <a:pt x="349" y="191"/>
                  <a:pt x="347" y="185"/>
                  <a:pt x="343" y="185"/>
                </a:cubicBezTo>
                <a:cubicBezTo>
                  <a:pt x="338" y="185"/>
                  <a:pt x="336" y="191"/>
                  <a:pt x="336" y="202"/>
                </a:cubicBezTo>
                <a:cubicBezTo>
                  <a:pt x="336" y="213"/>
                  <a:pt x="338" y="218"/>
                  <a:pt x="343" y="218"/>
                </a:cubicBezTo>
                <a:cubicBezTo>
                  <a:pt x="347" y="218"/>
                  <a:pt x="349" y="213"/>
                  <a:pt x="349" y="202"/>
                </a:cubicBezTo>
                <a:close/>
                <a:moveTo>
                  <a:pt x="186" y="302"/>
                </a:moveTo>
                <a:cubicBezTo>
                  <a:pt x="156" y="302"/>
                  <a:pt x="156" y="302"/>
                  <a:pt x="156" y="302"/>
                </a:cubicBezTo>
                <a:cubicBezTo>
                  <a:pt x="156" y="293"/>
                  <a:pt x="156" y="293"/>
                  <a:pt x="156" y="293"/>
                </a:cubicBezTo>
                <a:cubicBezTo>
                  <a:pt x="166" y="293"/>
                  <a:pt x="166" y="293"/>
                  <a:pt x="166" y="293"/>
                </a:cubicBezTo>
                <a:cubicBezTo>
                  <a:pt x="166" y="264"/>
                  <a:pt x="166" y="264"/>
                  <a:pt x="166" y="264"/>
                </a:cubicBezTo>
                <a:cubicBezTo>
                  <a:pt x="156" y="266"/>
                  <a:pt x="156" y="266"/>
                  <a:pt x="156" y="266"/>
                </a:cubicBezTo>
                <a:cubicBezTo>
                  <a:pt x="156" y="257"/>
                  <a:pt x="156" y="257"/>
                  <a:pt x="156" y="257"/>
                </a:cubicBezTo>
                <a:cubicBezTo>
                  <a:pt x="176" y="253"/>
                  <a:pt x="176" y="253"/>
                  <a:pt x="176" y="253"/>
                </a:cubicBezTo>
                <a:cubicBezTo>
                  <a:pt x="176" y="293"/>
                  <a:pt x="176" y="293"/>
                  <a:pt x="176" y="293"/>
                </a:cubicBezTo>
                <a:cubicBezTo>
                  <a:pt x="186" y="293"/>
                  <a:pt x="186" y="293"/>
                  <a:pt x="186" y="293"/>
                </a:cubicBezTo>
                <a:lnTo>
                  <a:pt x="186" y="302"/>
                </a:lnTo>
                <a:close/>
                <a:moveTo>
                  <a:pt x="231" y="278"/>
                </a:moveTo>
                <a:cubicBezTo>
                  <a:pt x="231" y="286"/>
                  <a:pt x="229" y="292"/>
                  <a:pt x="226" y="296"/>
                </a:cubicBezTo>
                <a:cubicBezTo>
                  <a:pt x="223" y="301"/>
                  <a:pt x="219" y="303"/>
                  <a:pt x="213" y="303"/>
                </a:cubicBezTo>
                <a:cubicBezTo>
                  <a:pt x="202" y="303"/>
                  <a:pt x="196" y="295"/>
                  <a:pt x="196" y="279"/>
                </a:cubicBezTo>
                <a:cubicBezTo>
                  <a:pt x="196" y="270"/>
                  <a:pt x="198" y="264"/>
                  <a:pt x="201" y="260"/>
                </a:cubicBezTo>
                <a:cubicBezTo>
                  <a:pt x="204" y="255"/>
                  <a:pt x="208" y="253"/>
                  <a:pt x="214" y="253"/>
                </a:cubicBezTo>
                <a:cubicBezTo>
                  <a:pt x="225" y="253"/>
                  <a:pt x="231" y="261"/>
                  <a:pt x="231" y="278"/>
                </a:cubicBezTo>
                <a:close/>
                <a:moveTo>
                  <a:pt x="220" y="278"/>
                </a:moveTo>
                <a:cubicBezTo>
                  <a:pt x="220" y="267"/>
                  <a:pt x="218" y="261"/>
                  <a:pt x="213" y="261"/>
                </a:cubicBezTo>
                <a:cubicBezTo>
                  <a:pt x="209" y="261"/>
                  <a:pt x="207" y="267"/>
                  <a:pt x="207" y="278"/>
                </a:cubicBezTo>
                <a:cubicBezTo>
                  <a:pt x="207" y="289"/>
                  <a:pt x="209" y="295"/>
                  <a:pt x="213" y="295"/>
                </a:cubicBezTo>
                <a:cubicBezTo>
                  <a:pt x="218" y="295"/>
                  <a:pt x="220" y="289"/>
                  <a:pt x="220" y="278"/>
                </a:cubicBezTo>
                <a:close/>
                <a:moveTo>
                  <a:pt x="274" y="278"/>
                </a:moveTo>
                <a:cubicBezTo>
                  <a:pt x="274" y="286"/>
                  <a:pt x="272" y="292"/>
                  <a:pt x="269" y="296"/>
                </a:cubicBezTo>
                <a:cubicBezTo>
                  <a:pt x="266" y="301"/>
                  <a:pt x="262" y="303"/>
                  <a:pt x="256" y="303"/>
                </a:cubicBezTo>
                <a:cubicBezTo>
                  <a:pt x="245" y="303"/>
                  <a:pt x="239" y="295"/>
                  <a:pt x="239" y="279"/>
                </a:cubicBezTo>
                <a:cubicBezTo>
                  <a:pt x="239" y="270"/>
                  <a:pt x="241" y="264"/>
                  <a:pt x="244" y="260"/>
                </a:cubicBezTo>
                <a:cubicBezTo>
                  <a:pt x="247" y="255"/>
                  <a:pt x="251" y="253"/>
                  <a:pt x="257" y="253"/>
                </a:cubicBezTo>
                <a:cubicBezTo>
                  <a:pt x="268" y="253"/>
                  <a:pt x="274" y="261"/>
                  <a:pt x="274" y="278"/>
                </a:cubicBezTo>
                <a:close/>
                <a:moveTo>
                  <a:pt x="263" y="278"/>
                </a:moveTo>
                <a:cubicBezTo>
                  <a:pt x="263" y="267"/>
                  <a:pt x="261" y="261"/>
                  <a:pt x="257" y="261"/>
                </a:cubicBezTo>
                <a:cubicBezTo>
                  <a:pt x="252" y="261"/>
                  <a:pt x="250" y="267"/>
                  <a:pt x="250" y="278"/>
                </a:cubicBezTo>
                <a:cubicBezTo>
                  <a:pt x="250" y="289"/>
                  <a:pt x="252" y="295"/>
                  <a:pt x="256" y="295"/>
                </a:cubicBezTo>
                <a:cubicBezTo>
                  <a:pt x="261" y="295"/>
                  <a:pt x="263" y="289"/>
                  <a:pt x="263" y="278"/>
                </a:cubicBezTo>
                <a:close/>
                <a:moveTo>
                  <a:pt x="316" y="302"/>
                </a:moveTo>
                <a:cubicBezTo>
                  <a:pt x="286" y="302"/>
                  <a:pt x="286" y="302"/>
                  <a:pt x="286" y="302"/>
                </a:cubicBezTo>
                <a:cubicBezTo>
                  <a:pt x="286" y="293"/>
                  <a:pt x="286" y="293"/>
                  <a:pt x="286" y="293"/>
                </a:cubicBezTo>
                <a:cubicBezTo>
                  <a:pt x="296" y="293"/>
                  <a:pt x="296" y="293"/>
                  <a:pt x="296" y="293"/>
                </a:cubicBezTo>
                <a:cubicBezTo>
                  <a:pt x="296" y="264"/>
                  <a:pt x="296" y="264"/>
                  <a:pt x="296" y="264"/>
                </a:cubicBezTo>
                <a:cubicBezTo>
                  <a:pt x="285" y="266"/>
                  <a:pt x="285" y="266"/>
                  <a:pt x="285" y="266"/>
                </a:cubicBezTo>
                <a:cubicBezTo>
                  <a:pt x="285" y="257"/>
                  <a:pt x="285" y="257"/>
                  <a:pt x="285" y="257"/>
                </a:cubicBezTo>
                <a:cubicBezTo>
                  <a:pt x="306" y="253"/>
                  <a:pt x="306" y="253"/>
                  <a:pt x="306" y="253"/>
                </a:cubicBezTo>
                <a:cubicBezTo>
                  <a:pt x="306" y="293"/>
                  <a:pt x="306" y="293"/>
                  <a:pt x="306" y="293"/>
                </a:cubicBezTo>
                <a:cubicBezTo>
                  <a:pt x="316" y="293"/>
                  <a:pt x="316" y="293"/>
                  <a:pt x="316" y="293"/>
                </a:cubicBezTo>
                <a:lnTo>
                  <a:pt x="316" y="302"/>
                </a:lnTo>
                <a:close/>
                <a:moveTo>
                  <a:pt x="360" y="278"/>
                </a:moveTo>
                <a:cubicBezTo>
                  <a:pt x="360" y="286"/>
                  <a:pt x="359" y="292"/>
                  <a:pt x="355" y="296"/>
                </a:cubicBezTo>
                <a:cubicBezTo>
                  <a:pt x="352" y="301"/>
                  <a:pt x="348" y="303"/>
                  <a:pt x="343" y="303"/>
                </a:cubicBezTo>
                <a:cubicBezTo>
                  <a:pt x="331" y="303"/>
                  <a:pt x="325" y="295"/>
                  <a:pt x="325" y="279"/>
                </a:cubicBezTo>
                <a:cubicBezTo>
                  <a:pt x="325" y="270"/>
                  <a:pt x="327" y="264"/>
                  <a:pt x="330" y="260"/>
                </a:cubicBezTo>
                <a:cubicBezTo>
                  <a:pt x="333" y="255"/>
                  <a:pt x="338" y="253"/>
                  <a:pt x="343" y="253"/>
                </a:cubicBezTo>
                <a:cubicBezTo>
                  <a:pt x="355" y="253"/>
                  <a:pt x="360" y="261"/>
                  <a:pt x="360" y="278"/>
                </a:cubicBezTo>
                <a:close/>
                <a:moveTo>
                  <a:pt x="349" y="278"/>
                </a:moveTo>
                <a:cubicBezTo>
                  <a:pt x="349" y="267"/>
                  <a:pt x="347" y="261"/>
                  <a:pt x="343" y="261"/>
                </a:cubicBezTo>
                <a:cubicBezTo>
                  <a:pt x="338" y="261"/>
                  <a:pt x="336" y="267"/>
                  <a:pt x="336" y="278"/>
                </a:cubicBezTo>
                <a:cubicBezTo>
                  <a:pt x="336" y="289"/>
                  <a:pt x="338" y="295"/>
                  <a:pt x="343" y="295"/>
                </a:cubicBezTo>
                <a:cubicBezTo>
                  <a:pt x="347" y="295"/>
                  <a:pt x="349" y="289"/>
                  <a:pt x="349" y="278"/>
                </a:cubicBezTo>
                <a:close/>
                <a:moveTo>
                  <a:pt x="187" y="354"/>
                </a:moveTo>
                <a:cubicBezTo>
                  <a:pt x="187" y="362"/>
                  <a:pt x="186" y="368"/>
                  <a:pt x="183" y="373"/>
                </a:cubicBezTo>
                <a:cubicBezTo>
                  <a:pt x="180" y="377"/>
                  <a:pt x="175" y="379"/>
                  <a:pt x="170" y="379"/>
                </a:cubicBezTo>
                <a:cubicBezTo>
                  <a:pt x="158" y="379"/>
                  <a:pt x="153" y="371"/>
                  <a:pt x="153" y="355"/>
                </a:cubicBezTo>
                <a:cubicBezTo>
                  <a:pt x="153" y="347"/>
                  <a:pt x="154" y="340"/>
                  <a:pt x="158" y="336"/>
                </a:cubicBezTo>
                <a:cubicBezTo>
                  <a:pt x="161" y="332"/>
                  <a:pt x="165" y="330"/>
                  <a:pt x="171" y="330"/>
                </a:cubicBezTo>
                <a:cubicBezTo>
                  <a:pt x="182" y="330"/>
                  <a:pt x="187" y="338"/>
                  <a:pt x="187" y="354"/>
                </a:cubicBezTo>
                <a:close/>
                <a:moveTo>
                  <a:pt x="177" y="354"/>
                </a:moveTo>
                <a:cubicBezTo>
                  <a:pt x="177" y="343"/>
                  <a:pt x="174" y="338"/>
                  <a:pt x="170" y="338"/>
                </a:cubicBezTo>
                <a:cubicBezTo>
                  <a:pt x="166" y="338"/>
                  <a:pt x="163" y="343"/>
                  <a:pt x="163" y="355"/>
                </a:cubicBezTo>
                <a:cubicBezTo>
                  <a:pt x="163" y="365"/>
                  <a:pt x="166" y="371"/>
                  <a:pt x="170" y="371"/>
                </a:cubicBezTo>
                <a:cubicBezTo>
                  <a:pt x="174" y="371"/>
                  <a:pt x="177" y="365"/>
                  <a:pt x="177" y="354"/>
                </a:cubicBezTo>
                <a:close/>
                <a:moveTo>
                  <a:pt x="231" y="354"/>
                </a:moveTo>
                <a:cubicBezTo>
                  <a:pt x="231" y="362"/>
                  <a:pt x="229" y="368"/>
                  <a:pt x="226" y="373"/>
                </a:cubicBezTo>
                <a:cubicBezTo>
                  <a:pt x="223" y="377"/>
                  <a:pt x="219" y="379"/>
                  <a:pt x="213" y="379"/>
                </a:cubicBezTo>
                <a:cubicBezTo>
                  <a:pt x="202" y="379"/>
                  <a:pt x="196" y="371"/>
                  <a:pt x="196" y="355"/>
                </a:cubicBezTo>
                <a:cubicBezTo>
                  <a:pt x="196" y="347"/>
                  <a:pt x="198" y="340"/>
                  <a:pt x="201" y="336"/>
                </a:cubicBezTo>
                <a:cubicBezTo>
                  <a:pt x="204" y="332"/>
                  <a:pt x="208" y="330"/>
                  <a:pt x="214" y="330"/>
                </a:cubicBezTo>
                <a:cubicBezTo>
                  <a:pt x="225" y="330"/>
                  <a:pt x="231" y="338"/>
                  <a:pt x="231" y="354"/>
                </a:cubicBezTo>
                <a:close/>
                <a:moveTo>
                  <a:pt x="220" y="354"/>
                </a:moveTo>
                <a:cubicBezTo>
                  <a:pt x="220" y="343"/>
                  <a:pt x="218" y="338"/>
                  <a:pt x="213" y="338"/>
                </a:cubicBezTo>
                <a:cubicBezTo>
                  <a:pt x="209" y="338"/>
                  <a:pt x="207" y="343"/>
                  <a:pt x="207" y="355"/>
                </a:cubicBezTo>
                <a:cubicBezTo>
                  <a:pt x="207" y="365"/>
                  <a:pt x="209" y="371"/>
                  <a:pt x="213" y="371"/>
                </a:cubicBezTo>
                <a:cubicBezTo>
                  <a:pt x="218" y="371"/>
                  <a:pt x="220" y="365"/>
                  <a:pt x="220" y="354"/>
                </a:cubicBezTo>
                <a:close/>
                <a:moveTo>
                  <a:pt x="273" y="378"/>
                </a:moveTo>
                <a:cubicBezTo>
                  <a:pt x="242" y="378"/>
                  <a:pt x="242" y="378"/>
                  <a:pt x="242" y="378"/>
                </a:cubicBezTo>
                <a:cubicBezTo>
                  <a:pt x="242" y="370"/>
                  <a:pt x="242" y="370"/>
                  <a:pt x="242" y="370"/>
                </a:cubicBezTo>
                <a:cubicBezTo>
                  <a:pt x="252" y="370"/>
                  <a:pt x="252" y="370"/>
                  <a:pt x="252" y="37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42" y="342"/>
                  <a:pt x="242" y="342"/>
                  <a:pt x="242" y="342"/>
                </a:cubicBezTo>
                <a:cubicBezTo>
                  <a:pt x="242" y="334"/>
                  <a:pt x="242" y="334"/>
                  <a:pt x="242" y="334"/>
                </a:cubicBezTo>
                <a:cubicBezTo>
                  <a:pt x="263" y="330"/>
                  <a:pt x="263" y="330"/>
                  <a:pt x="263" y="330"/>
                </a:cubicBezTo>
                <a:cubicBezTo>
                  <a:pt x="263" y="370"/>
                  <a:pt x="263" y="370"/>
                  <a:pt x="263" y="370"/>
                </a:cubicBezTo>
                <a:cubicBezTo>
                  <a:pt x="273" y="370"/>
                  <a:pt x="273" y="370"/>
                  <a:pt x="273" y="370"/>
                </a:cubicBezTo>
                <a:lnTo>
                  <a:pt x="273" y="378"/>
                </a:lnTo>
                <a:close/>
                <a:moveTo>
                  <a:pt x="317" y="354"/>
                </a:moveTo>
                <a:cubicBezTo>
                  <a:pt x="317" y="362"/>
                  <a:pt x="315" y="368"/>
                  <a:pt x="312" y="373"/>
                </a:cubicBezTo>
                <a:cubicBezTo>
                  <a:pt x="309" y="377"/>
                  <a:pt x="305" y="379"/>
                  <a:pt x="299" y="379"/>
                </a:cubicBezTo>
                <a:cubicBezTo>
                  <a:pt x="288" y="379"/>
                  <a:pt x="282" y="371"/>
                  <a:pt x="282" y="355"/>
                </a:cubicBezTo>
                <a:cubicBezTo>
                  <a:pt x="282" y="347"/>
                  <a:pt x="284" y="340"/>
                  <a:pt x="287" y="336"/>
                </a:cubicBezTo>
                <a:cubicBezTo>
                  <a:pt x="290" y="332"/>
                  <a:pt x="295" y="330"/>
                  <a:pt x="300" y="330"/>
                </a:cubicBezTo>
                <a:cubicBezTo>
                  <a:pt x="311" y="330"/>
                  <a:pt x="317" y="338"/>
                  <a:pt x="317" y="354"/>
                </a:cubicBezTo>
                <a:close/>
                <a:moveTo>
                  <a:pt x="306" y="354"/>
                </a:moveTo>
                <a:cubicBezTo>
                  <a:pt x="306" y="343"/>
                  <a:pt x="304" y="338"/>
                  <a:pt x="300" y="338"/>
                </a:cubicBezTo>
                <a:cubicBezTo>
                  <a:pt x="295" y="338"/>
                  <a:pt x="293" y="343"/>
                  <a:pt x="293" y="355"/>
                </a:cubicBezTo>
                <a:cubicBezTo>
                  <a:pt x="293" y="365"/>
                  <a:pt x="295" y="371"/>
                  <a:pt x="300" y="371"/>
                </a:cubicBezTo>
                <a:cubicBezTo>
                  <a:pt x="304" y="371"/>
                  <a:pt x="306" y="365"/>
                  <a:pt x="306" y="354"/>
                </a:cubicBezTo>
                <a:close/>
                <a:moveTo>
                  <a:pt x="359" y="378"/>
                </a:moveTo>
                <a:cubicBezTo>
                  <a:pt x="329" y="378"/>
                  <a:pt x="329" y="378"/>
                  <a:pt x="329" y="378"/>
                </a:cubicBezTo>
                <a:cubicBezTo>
                  <a:pt x="329" y="370"/>
                  <a:pt x="329" y="370"/>
                  <a:pt x="329" y="370"/>
                </a:cubicBezTo>
                <a:cubicBezTo>
                  <a:pt x="339" y="370"/>
                  <a:pt x="339" y="370"/>
                  <a:pt x="339" y="370"/>
                </a:cubicBezTo>
                <a:cubicBezTo>
                  <a:pt x="339" y="340"/>
                  <a:pt x="339" y="340"/>
                  <a:pt x="339" y="340"/>
                </a:cubicBezTo>
                <a:cubicBezTo>
                  <a:pt x="329" y="342"/>
                  <a:pt x="329" y="342"/>
                  <a:pt x="329" y="342"/>
                </a:cubicBezTo>
                <a:cubicBezTo>
                  <a:pt x="329" y="334"/>
                  <a:pt x="329" y="334"/>
                  <a:pt x="329" y="334"/>
                </a:cubicBezTo>
                <a:cubicBezTo>
                  <a:pt x="349" y="330"/>
                  <a:pt x="349" y="330"/>
                  <a:pt x="349" y="330"/>
                </a:cubicBezTo>
                <a:cubicBezTo>
                  <a:pt x="349" y="370"/>
                  <a:pt x="349" y="370"/>
                  <a:pt x="349" y="370"/>
                </a:cubicBezTo>
                <a:cubicBezTo>
                  <a:pt x="359" y="370"/>
                  <a:pt x="359" y="370"/>
                  <a:pt x="359" y="370"/>
                </a:cubicBezTo>
                <a:lnTo>
                  <a:pt x="359" y="3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69862" y="3514576"/>
            <a:ext cx="1749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重构后台数据库结构，重新开发一键注册功能，提升一键注册的效率和可扩展性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53097" y="2103660"/>
            <a:ext cx="1080000" cy="1080000"/>
            <a:chOff x="6687403" y="2019253"/>
            <a:chExt cx="1080000" cy="1080000"/>
          </a:xfrm>
        </p:grpSpPr>
        <p:sp>
          <p:nvSpPr>
            <p:cNvPr id="21" name="Rectangle 51"/>
            <p:cNvSpPr/>
            <p:nvPr/>
          </p:nvSpPr>
          <p:spPr>
            <a:xfrm rot="2777540">
              <a:off x="6687403" y="2019253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3" name="Rounded Rectangle 100"/>
            <p:cNvSpPr/>
            <p:nvPr>
              <p:custDataLst>
                <p:tags r:id="rId1"/>
              </p:custDataLst>
            </p:nvPr>
          </p:nvSpPr>
          <p:spPr bwMode="auto">
            <a:xfrm>
              <a:off x="6892964" y="2308125"/>
              <a:ext cx="720080" cy="502257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12" tIns="46607" rIns="46607" bIns="93212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31545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-51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 flipV="1">
            <a:off x="6738222" y="2613810"/>
            <a:ext cx="1791393" cy="84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6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529615" y="3561372"/>
            <a:ext cx="1749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开发一键注册同步功能，将一键注册信息同步到需要一键注册数据的应用服务中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4" y="395785"/>
            <a:ext cx="672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一期功能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应用数据采集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6517" y="2044006"/>
            <a:ext cx="1080000" cy="1080000"/>
            <a:chOff x="1262422" y="2480105"/>
            <a:chExt cx="1080000" cy="1080000"/>
          </a:xfrm>
        </p:grpSpPr>
        <p:sp>
          <p:nvSpPr>
            <p:cNvPr id="5" name="Rectangle 51"/>
            <p:cNvSpPr/>
            <p:nvPr/>
          </p:nvSpPr>
          <p:spPr>
            <a:xfrm rot="2868705">
              <a:off x="1262422" y="2480105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6" name="Freeform 5"/>
            <p:cNvSpPr>
              <a:spLocks noChangeAspect="1" noEditPoints="1"/>
            </p:cNvSpPr>
            <p:nvPr/>
          </p:nvSpPr>
          <p:spPr bwMode="auto">
            <a:xfrm>
              <a:off x="1495115" y="2688262"/>
              <a:ext cx="603921" cy="723294"/>
            </a:xfrm>
            <a:custGeom>
              <a:avLst/>
              <a:gdLst>
                <a:gd name="T0" fmla="*/ 32 w 432"/>
                <a:gd name="T1" fmla="*/ 420 h 508"/>
                <a:gd name="T2" fmla="*/ 258 w 432"/>
                <a:gd name="T3" fmla="*/ 420 h 508"/>
                <a:gd name="T4" fmla="*/ 258 w 432"/>
                <a:gd name="T5" fmla="*/ 452 h 508"/>
                <a:gd name="T6" fmla="*/ 0 w 432"/>
                <a:gd name="T7" fmla="*/ 452 h 508"/>
                <a:gd name="T8" fmla="*/ 0 w 432"/>
                <a:gd name="T9" fmla="*/ 120 h 508"/>
                <a:gd name="T10" fmla="*/ 120 w 432"/>
                <a:gd name="T11" fmla="*/ 0 h 508"/>
                <a:gd name="T12" fmla="*/ 352 w 432"/>
                <a:gd name="T13" fmla="*/ 0 h 508"/>
                <a:gd name="T14" fmla="*/ 352 w 432"/>
                <a:gd name="T15" fmla="*/ 150 h 508"/>
                <a:gd name="T16" fmla="*/ 320 w 432"/>
                <a:gd name="T17" fmla="*/ 150 h 508"/>
                <a:gd name="T18" fmla="*/ 320 w 432"/>
                <a:gd name="T19" fmla="*/ 32 h 508"/>
                <a:gd name="T20" fmla="*/ 136 w 432"/>
                <a:gd name="T21" fmla="*/ 32 h 508"/>
                <a:gd name="T22" fmla="*/ 136 w 432"/>
                <a:gd name="T23" fmla="*/ 136 h 508"/>
                <a:gd name="T24" fmla="*/ 32 w 432"/>
                <a:gd name="T25" fmla="*/ 136 h 508"/>
                <a:gd name="T26" fmla="*/ 32 w 432"/>
                <a:gd name="T27" fmla="*/ 420 h 508"/>
                <a:gd name="T28" fmla="*/ 303 w 432"/>
                <a:gd name="T29" fmla="*/ 236 h 508"/>
                <a:gd name="T30" fmla="*/ 303 w 432"/>
                <a:gd name="T31" fmla="*/ 236 h 508"/>
                <a:gd name="T32" fmla="*/ 284 w 432"/>
                <a:gd name="T33" fmla="*/ 265 h 508"/>
                <a:gd name="T34" fmla="*/ 284 w 432"/>
                <a:gd name="T35" fmla="*/ 265 h 508"/>
                <a:gd name="T36" fmla="*/ 272 w 432"/>
                <a:gd name="T37" fmla="*/ 277 h 508"/>
                <a:gd name="T38" fmla="*/ 259 w 432"/>
                <a:gd name="T39" fmla="*/ 265 h 508"/>
                <a:gd name="T40" fmla="*/ 259 w 432"/>
                <a:gd name="T41" fmla="*/ 263 h 508"/>
                <a:gd name="T42" fmla="*/ 296 w 432"/>
                <a:gd name="T43" fmla="*/ 213 h 508"/>
                <a:gd name="T44" fmla="*/ 298 w 432"/>
                <a:gd name="T45" fmla="*/ 212 h 508"/>
                <a:gd name="T46" fmla="*/ 311 w 432"/>
                <a:gd name="T47" fmla="*/ 225 h 508"/>
                <a:gd name="T48" fmla="*/ 303 w 432"/>
                <a:gd name="T49" fmla="*/ 236 h 508"/>
                <a:gd name="T50" fmla="*/ 330 w 432"/>
                <a:gd name="T51" fmla="*/ 180 h 508"/>
                <a:gd name="T52" fmla="*/ 329 w 432"/>
                <a:gd name="T53" fmla="*/ 180 h 508"/>
                <a:gd name="T54" fmla="*/ 229 w 432"/>
                <a:gd name="T55" fmla="*/ 275 h 508"/>
                <a:gd name="T56" fmla="*/ 265 w 432"/>
                <a:gd name="T57" fmla="*/ 353 h 508"/>
                <a:gd name="T58" fmla="*/ 273 w 432"/>
                <a:gd name="T59" fmla="*/ 371 h 508"/>
                <a:gd name="T60" fmla="*/ 276 w 432"/>
                <a:gd name="T61" fmla="*/ 390 h 508"/>
                <a:gd name="T62" fmla="*/ 289 w 432"/>
                <a:gd name="T63" fmla="*/ 419 h 508"/>
                <a:gd name="T64" fmla="*/ 374 w 432"/>
                <a:gd name="T65" fmla="*/ 419 h 508"/>
                <a:gd name="T66" fmla="*/ 386 w 432"/>
                <a:gd name="T67" fmla="*/ 390 h 508"/>
                <a:gd name="T68" fmla="*/ 397 w 432"/>
                <a:gd name="T69" fmla="*/ 353 h 508"/>
                <a:gd name="T70" fmla="*/ 415 w 432"/>
                <a:gd name="T71" fmla="*/ 322 h 508"/>
                <a:gd name="T72" fmla="*/ 432 w 432"/>
                <a:gd name="T73" fmla="*/ 275 h 508"/>
                <a:gd name="T74" fmla="*/ 330 w 432"/>
                <a:gd name="T75" fmla="*/ 180 h 508"/>
                <a:gd name="T76" fmla="*/ 311 w 432"/>
                <a:gd name="T77" fmla="*/ 499 h 508"/>
                <a:gd name="T78" fmla="*/ 324 w 432"/>
                <a:gd name="T79" fmla="*/ 508 h 508"/>
                <a:gd name="T80" fmla="*/ 342 w 432"/>
                <a:gd name="T81" fmla="*/ 508 h 508"/>
                <a:gd name="T82" fmla="*/ 354 w 432"/>
                <a:gd name="T83" fmla="*/ 499 h 508"/>
                <a:gd name="T84" fmla="*/ 311 w 432"/>
                <a:gd name="T85" fmla="*/ 499 h 508"/>
                <a:gd name="T86" fmla="*/ 364 w 432"/>
                <a:gd name="T87" fmla="*/ 465 h 508"/>
                <a:gd name="T88" fmla="*/ 300 w 432"/>
                <a:gd name="T89" fmla="*/ 465 h 508"/>
                <a:gd name="T90" fmla="*/ 287 w 432"/>
                <a:gd name="T91" fmla="*/ 476 h 508"/>
                <a:gd name="T92" fmla="*/ 301 w 432"/>
                <a:gd name="T93" fmla="*/ 488 h 508"/>
                <a:gd name="T94" fmla="*/ 364 w 432"/>
                <a:gd name="T95" fmla="*/ 488 h 508"/>
                <a:gd name="T96" fmla="*/ 378 w 432"/>
                <a:gd name="T97" fmla="*/ 476 h 508"/>
                <a:gd name="T98" fmla="*/ 364 w 432"/>
                <a:gd name="T99" fmla="*/ 465 h 508"/>
                <a:gd name="T100" fmla="*/ 364 w 432"/>
                <a:gd name="T101" fmla="*/ 430 h 508"/>
                <a:gd name="T102" fmla="*/ 300 w 432"/>
                <a:gd name="T103" fmla="*/ 430 h 508"/>
                <a:gd name="T104" fmla="*/ 287 w 432"/>
                <a:gd name="T105" fmla="*/ 442 h 508"/>
                <a:gd name="T106" fmla="*/ 301 w 432"/>
                <a:gd name="T107" fmla="*/ 453 h 508"/>
                <a:gd name="T108" fmla="*/ 364 w 432"/>
                <a:gd name="T109" fmla="*/ 453 h 508"/>
                <a:gd name="T110" fmla="*/ 378 w 432"/>
                <a:gd name="T111" fmla="*/ 442 h 508"/>
                <a:gd name="T112" fmla="*/ 364 w 432"/>
                <a:gd name="T113" fmla="*/ 43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2" h="508">
                  <a:moveTo>
                    <a:pt x="32" y="420"/>
                  </a:moveTo>
                  <a:cubicBezTo>
                    <a:pt x="258" y="420"/>
                    <a:pt x="258" y="420"/>
                    <a:pt x="258" y="420"/>
                  </a:cubicBezTo>
                  <a:cubicBezTo>
                    <a:pt x="258" y="452"/>
                    <a:pt x="258" y="452"/>
                    <a:pt x="258" y="452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20" y="150"/>
                    <a:pt x="320" y="150"/>
                    <a:pt x="320" y="150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32" y="136"/>
                    <a:pt x="32" y="136"/>
                    <a:pt x="32" y="136"/>
                  </a:cubicBezTo>
                  <a:lnTo>
                    <a:pt x="32" y="420"/>
                  </a:lnTo>
                  <a:close/>
                  <a:moveTo>
                    <a:pt x="303" y="236"/>
                  </a:moveTo>
                  <a:cubicBezTo>
                    <a:pt x="303" y="236"/>
                    <a:pt x="303" y="236"/>
                    <a:pt x="303" y="236"/>
                  </a:cubicBezTo>
                  <a:cubicBezTo>
                    <a:pt x="290" y="240"/>
                    <a:pt x="285" y="254"/>
                    <a:pt x="284" y="265"/>
                  </a:cubicBezTo>
                  <a:cubicBezTo>
                    <a:pt x="284" y="265"/>
                    <a:pt x="284" y="265"/>
                    <a:pt x="284" y="265"/>
                  </a:cubicBezTo>
                  <a:cubicBezTo>
                    <a:pt x="284" y="272"/>
                    <a:pt x="278" y="277"/>
                    <a:pt x="272" y="277"/>
                  </a:cubicBezTo>
                  <a:cubicBezTo>
                    <a:pt x="265" y="277"/>
                    <a:pt x="259" y="272"/>
                    <a:pt x="259" y="265"/>
                  </a:cubicBezTo>
                  <a:cubicBezTo>
                    <a:pt x="259" y="264"/>
                    <a:pt x="259" y="263"/>
                    <a:pt x="259" y="263"/>
                  </a:cubicBezTo>
                  <a:cubicBezTo>
                    <a:pt x="261" y="238"/>
                    <a:pt x="275" y="218"/>
                    <a:pt x="296" y="213"/>
                  </a:cubicBezTo>
                  <a:cubicBezTo>
                    <a:pt x="296" y="213"/>
                    <a:pt x="297" y="212"/>
                    <a:pt x="298" y="212"/>
                  </a:cubicBezTo>
                  <a:cubicBezTo>
                    <a:pt x="305" y="212"/>
                    <a:pt x="311" y="218"/>
                    <a:pt x="311" y="225"/>
                  </a:cubicBezTo>
                  <a:cubicBezTo>
                    <a:pt x="311" y="230"/>
                    <a:pt x="307" y="235"/>
                    <a:pt x="303" y="236"/>
                  </a:cubicBezTo>
                  <a:close/>
                  <a:moveTo>
                    <a:pt x="330" y="180"/>
                  </a:moveTo>
                  <a:cubicBezTo>
                    <a:pt x="330" y="180"/>
                    <a:pt x="330" y="180"/>
                    <a:pt x="329" y="180"/>
                  </a:cubicBezTo>
                  <a:cubicBezTo>
                    <a:pt x="274" y="180"/>
                    <a:pt x="229" y="222"/>
                    <a:pt x="229" y="275"/>
                  </a:cubicBezTo>
                  <a:cubicBezTo>
                    <a:pt x="229" y="305"/>
                    <a:pt x="253" y="326"/>
                    <a:pt x="265" y="353"/>
                  </a:cubicBezTo>
                  <a:cubicBezTo>
                    <a:pt x="269" y="360"/>
                    <a:pt x="271" y="365"/>
                    <a:pt x="273" y="371"/>
                  </a:cubicBezTo>
                  <a:cubicBezTo>
                    <a:pt x="275" y="378"/>
                    <a:pt x="275" y="384"/>
                    <a:pt x="276" y="390"/>
                  </a:cubicBezTo>
                  <a:cubicBezTo>
                    <a:pt x="278" y="401"/>
                    <a:pt x="280" y="411"/>
                    <a:pt x="289" y="419"/>
                  </a:cubicBezTo>
                  <a:cubicBezTo>
                    <a:pt x="289" y="419"/>
                    <a:pt x="374" y="419"/>
                    <a:pt x="374" y="419"/>
                  </a:cubicBezTo>
                  <a:cubicBezTo>
                    <a:pt x="384" y="412"/>
                    <a:pt x="385" y="401"/>
                    <a:pt x="386" y="390"/>
                  </a:cubicBezTo>
                  <a:cubicBezTo>
                    <a:pt x="388" y="379"/>
                    <a:pt x="389" y="368"/>
                    <a:pt x="397" y="353"/>
                  </a:cubicBezTo>
                  <a:cubicBezTo>
                    <a:pt x="402" y="342"/>
                    <a:pt x="409" y="332"/>
                    <a:pt x="415" y="322"/>
                  </a:cubicBezTo>
                  <a:cubicBezTo>
                    <a:pt x="424" y="308"/>
                    <a:pt x="432" y="293"/>
                    <a:pt x="432" y="275"/>
                  </a:cubicBezTo>
                  <a:cubicBezTo>
                    <a:pt x="432" y="222"/>
                    <a:pt x="386" y="180"/>
                    <a:pt x="330" y="180"/>
                  </a:cubicBezTo>
                  <a:close/>
                  <a:moveTo>
                    <a:pt x="311" y="499"/>
                  </a:moveTo>
                  <a:cubicBezTo>
                    <a:pt x="311" y="499"/>
                    <a:pt x="313" y="508"/>
                    <a:pt x="324" y="508"/>
                  </a:cubicBezTo>
                  <a:cubicBezTo>
                    <a:pt x="342" y="508"/>
                    <a:pt x="342" y="508"/>
                    <a:pt x="342" y="508"/>
                  </a:cubicBezTo>
                  <a:cubicBezTo>
                    <a:pt x="352" y="508"/>
                    <a:pt x="354" y="499"/>
                    <a:pt x="354" y="499"/>
                  </a:cubicBezTo>
                  <a:lnTo>
                    <a:pt x="311" y="499"/>
                  </a:lnTo>
                  <a:close/>
                  <a:moveTo>
                    <a:pt x="364" y="465"/>
                  </a:moveTo>
                  <a:cubicBezTo>
                    <a:pt x="300" y="465"/>
                    <a:pt x="300" y="465"/>
                    <a:pt x="300" y="465"/>
                  </a:cubicBezTo>
                  <a:cubicBezTo>
                    <a:pt x="293" y="465"/>
                    <a:pt x="287" y="470"/>
                    <a:pt x="287" y="476"/>
                  </a:cubicBezTo>
                  <a:cubicBezTo>
                    <a:pt x="287" y="483"/>
                    <a:pt x="293" y="488"/>
                    <a:pt x="301" y="488"/>
                  </a:cubicBezTo>
                  <a:cubicBezTo>
                    <a:pt x="301" y="488"/>
                    <a:pt x="364" y="488"/>
                    <a:pt x="364" y="488"/>
                  </a:cubicBezTo>
                  <a:cubicBezTo>
                    <a:pt x="372" y="488"/>
                    <a:pt x="378" y="483"/>
                    <a:pt x="378" y="476"/>
                  </a:cubicBezTo>
                  <a:cubicBezTo>
                    <a:pt x="378" y="470"/>
                    <a:pt x="372" y="465"/>
                    <a:pt x="364" y="465"/>
                  </a:cubicBezTo>
                  <a:close/>
                  <a:moveTo>
                    <a:pt x="364" y="430"/>
                  </a:moveTo>
                  <a:cubicBezTo>
                    <a:pt x="300" y="430"/>
                    <a:pt x="300" y="430"/>
                    <a:pt x="300" y="430"/>
                  </a:cubicBezTo>
                  <a:cubicBezTo>
                    <a:pt x="293" y="430"/>
                    <a:pt x="287" y="435"/>
                    <a:pt x="287" y="442"/>
                  </a:cubicBezTo>
                  <a:cubicBezTo>
                    <a:pt x="287" y="448"/>
                    <a:pt x="293" y="453"/>
                    <a:pt x="301" y="453"/>
                  </a:cubicBezTo>
                  <a:cubicBezTo>
                    <a:pt x="302" y="453"/>
                    <a:pt x="364" y="453"/>
                    <a:pt x="364" y="453"/>
                  </a:cubicBezTo>
                  <a:cubicBezTo>
                    <a:pt x="372" y="453"/>
                    <a:pt x="378" y="448"/>
                    <a:pt x="378" y="442"/>
                  </a:cubicBezTo>
                  <a:cubicBezTo>
                    <a:pt x="378" y="435"/>
                    <a:pt x="372" y="430"/>
                    <a:pt x="364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 flipV="1">
            <a:off x="3242174" y="2630658"/>
            <a:ext cx="1989151" cy="84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6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753761" y="3516924"/>
            <a:ext cx="1749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改变以往的只收集活跃数的方式，转变为采集用户所有操作信息并进行记录，待有网络的时候进行上传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51"/>
          <p:cNvSpPr/>
          <p:nvPr/>
        </p:nvSpPr>
        <p:spPr>
          <a:xfrm rot="2817829">
            <a:off x="5475187" y="2069269"/>
            <a:ext cx="1048497" cy="1122778"/>
          </a:xfrm>
          <a:prstGeom prst="rect">
            <a:avLst/>
          </a:prstGeom>
          <a:solidFill>
            <a:srgbClr val="FF6064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" name="Freeform 11"/>
          <p:cNvSpPr>
            <a:spLocks noChangeAspect="1" noEditPoints="1"/>
          </p:cNvSpPr>
          <p:nvPr/>
        </p:nvSpPr>
        <p:spPr bwMode="auto">
          <a:xfrm>
            <a:off x="5731879" y="2310989"/>
            <a:ext cx="577300" cy="684934"/>
          </a:xfrm>
          <a:custGeom>
            <a:avLst/>
            <a:gdLst>
              <a:gd name="T0" fmla="*/ 120 w 432"/>
              <a:gd name="T1" fmla="*/ 56 h 508"/>
              <a:gd name="T2" fmla="*/ 352 w 432"/>
              <a:gd name="T3" fmla="*/ 452 h 508"/>
              <a:gd name="T4" fmla="*/ 32 w 432"/>
              <a:gd name="T5" fmla="*/ 476 h 508"/>
              <a:gd name="T6" fmla="*/ 320 w 432"/>
              <a:gd name="T7" fmla="*/ 452 h 508"/>
              <a:gd name="T8" fmla="*/ 112 w 432"/>
              <a:gd name="T9" fmla="*/ 136 h 508"/>
              <a:gd name="T10" fmla="*/ 400 w 432"/>
              <a:gd name="T11" fmla="*/ 420 h 508"/>
              <a:gd name="T12" fmla="*/ 153 w 432"/>
              <a:gd name="T13" fmla="*/ 202 h 508"/>
              <a:gd name="T14" fmla="*/ 177 w 432"/>
              <a:gd name="T15" fmla="*/ 202 h 508"/>
              <a:gd name="T16" fmla="*/ 177 w 432"/>
              <a:gd name="T17" fmla="*/ 202 h 508"/>
              <a:gd name="T18" fmla="*/ 209 w 432"/>
              <a:gd name="T19" fmla="*/ 217 h 508"/>
              <a:gd name="T20" fmla="*/ 220 w 432"/>
              <a:gd name="T21" fmla="*/ 177 h 508"/>
              <a:gd name="T22" fmla="*/ 273 w 432"/>
              <a:gd name="T23" fmla="*/ 225 h 508"/>
              <a:gd name="T24" fmla="*/ 252 w 432"/>
              <a:gd name="T25" fmla="*/ 187 h 508"/>
              <a:gd name="T26" fmla="*/ 263 w 432"/>
              <a:gd name="T27" fmla="*/ 217 h 508"/>
              <a:gd name="T28" fmla="*/ 312 w 432"/>
              <a:gd name="T29" fmla="*/ 220 h 508"/>
              <a:gd name="T30" fmla="*/ 300 w 432"/>
              <a:gd name="T31" fmla="*/ 177 h 508"/>
              <a:gd name="T32" fmla="*/ 293 w 432"/>
              <a:gd name="T33" fmla="*/ 202 h 508"/>
              <a:gd name="T34" fmla="*/ 355 w 432"/>
              <a:gd name="T35" fmla="*/ 220 h 508"/>
              <a:gd name="T36" fmla="*/ 343 w 432"/>
              <a:gd name="T37" fmla="*/ 177 h 508"/>
              <a:gd name="T38" fmla="*/ 336 w 432"/>
              <a:gd name="T39" fmla="*/ 202 h 508"/>
              <a:gd name="T40" fmla="*/ 156 w 432"/>
              <a:gd name="T41" fmla="*/ 302 h 508"/>
              <a:gd name="T42" fmla="*/ 156 w 432"/>
              <a:gd name="T43" fmla="*/ 266 h 508"/>
              <a:gd name="T44" fmla="*/ 186 w 432"/>
              <a:gd name="T45" fmla="*/ 293 h 508"/>
              <a:gd name="T46" fmla="*/ 213 w 432"/>
              <a:gd name="T47" fmla="*/ 303 h 508"/>
              <a:gd name="T48" fmla="*/ 231 w 432"/>
              <a:gd name="T49" fmla="*/ 278 h 508"/>
              <a:gd name="T50" fmla="*/ 213 w 432"/>
              <a:gd name="T51" fmla="*/ 295 h 508"/>
              <a:gd name="T52" fmla="*/ 256 w 432"/>
              <a:gd name="T53" fmla="*/ 303 h 508"/>
              <a:gd name="T54" fmla="*/ 274 w 432"/>
              <a:gd name="T55" fmla="*/ 278 h 508"/>
              <a:gd name="T56" fmla="*/ 256 w 432"/>
              <a:gd name="T57" fmla="*/ 295 h 508"/>
              <a:gd name="T58" fmla="*/ 286 w 432"/>
              <a:gd name="T59" fmla="*/ 293 h 508"/>
              <a:gd name="T60" fmla="*/ 285 w 432"/>
              <a:gd name="T61" fmla="*/ 257 h 508"/>
              <a:gd name="T62" fmla="*/ 316 w 432"/>
              <a:gd name="T63" fmla="*/ 302 h 508"/>
              <a:gd name="T64" fmla="*/ 325 w 432"/>
              <a:gd name="T65" fmla="*/ 279 h 508"/>
              <a:gd name="T66" fmla="*/ 349 w 432"/>
              <a:gd name="T67" fmla="*/ 278 h 508"/>
              <a:gd name="T68" fmla="*/ 349 w 432"/>
              <a:gd name="T69" fmla="*/ 278 h 508"/>
              <a:gd name="T70" fmla="*/ 153 w 432"/>
              <a:gd name="T71" fmla="*/ 355 h 508"/>
              <a:gd name="T72" fmla="*/ 177 w 432"/>
              <a:gd name="T73" fmla="*/ 354 h 508"/>
              <a:gd name="T74" fmla="*/ 177 w 432"/>
              <a:gd name="T75" fmla="*/ 354 h 508"/>
              <a:gd name="T76" fmla="*/ 196 w 432"/>
              <a:gd name="T77" fmla="*/ 355 h 508"/>
              <a:gd name="T78" fmla="*/ 220 w 432"/>
              <a:gd name="T79" fmla="*/ 354 h 508"/>
              <a:gd name="T80" fmla="*/ 220 w 432"/>
              <a:gd name="T81" fmla="*/ 354 h 508"/>
              <a:gd name="T82" fmla="*/ 252 w 432"/>
              <a:gd name="T83" fmla="*/ 370 h 508"/>
              <a:gd name="T84" fmla="*/ 263 w 432"/>
              <a:gd name="T85" fmla="*/ 330 h 508"/>
              <a:gd name="T86" fmla="*/ 317 w 432"/>
              <a:gd name="T87" fmla="*/ 354 h 508"/>
              <a:gd name="T88" fmla="*/ 287 w 432"/>
              <a:gd name="T89" fmla="*/ 336 h 508"/>
              <a:gd name="T90" fmla="*/ 300 w 432"/>
              <a:gd name="T91" fmla="*/ 338 h 508"/>
              <a:gd name="T92" fmla="*/ 359 w 432"/>
              <a:gd name="T93" fmla="*/ 378 h 508"/>
              <a:gd name="T94" fmla="*/ 339 w 432"/>
              <a:gd name="T95" fmla="*/ 340 h 508"/>
              <a:gd name="T96" fmla="*/ 349 w 432"/>
              <a:gd name="T97" fmla="*/ 37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2" h="508">
                <a:moveTo>
                  <a:pt x="432" y="0"/>
                </a:moveTo>
                <a:cubicBezTo>
                  <a:pt x="200" y="0"/>
                  <a:pt x="200" y="0"/>
                  <a:pt x="200" y="0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508"/>
                  <a:pt x="0" y="508"/>
                  <a:pt x="0" y="508"/>
                </a:cubicBezTo>
                <a:cubicBezTo>
                  <a:pt x="352" y="508"/>
                  <a:pt x="352" y="508"/>
                  <a:pt x="352" y="508"/>
                </a:cubicBezTo>
                <a:cubicBezTo>
                  <a:pt x="352" y="452"/>
                  <a:pt x="352" y="452"/>
                  <a:pt x="352" y="452"/>
                </a:cubicBezTo>
                <a:cubicBezTo>
                  <a:pt x="432" y="452"/>
                  <a:pt x="432" y="452"/>
                  <a:pt x="432" y="452"/>
                </a:cubicBezTo>
                <a:lnTo>
                  <a:pt x="432" y="0"/>
                </a:lnTo>
                <a:close/>
                <a:moveTo>
                  <a:pt x="320" y="476"/>
                </a:moveTo>
                <a:cubicBezTo>
                  <a:pt x="32" y="476"/>
                  <a:pt x="32" y="476"/>
                  <a:pt x="32" y="476"/>
                </a:cubicBezTo>
                <a:cubicBezTo>
                  <a:pt x="32" y="192"/>
                  <a:pt x="32" y="192"/>
                  <a:pt x="32" y="192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80" y="452"/>
                  <a:pt x="80" y="452"/>
                  <a:pt x="80" y="452"/>
                </a:cubicBezTo>
                <a:cubicBezTo>
                  <a:pt x="320" y="452"/>
                  <a:pt x="320" y="452"/>
                  <a:pt x="320" y="452"/>
                </a:cubicBezTo>
                <a:lnTo>
                  <a:pt x="320" y="476"/>
                </a:lnTo>
                <a:close/>
                <a:moveTo>
                  <a:pt x="400" y="420"/>
                </a:moveTo>
                <a:cubicBezTo>
                  <a:pt x="112" y="420"/>
                  <a:pt x="112" y="420"/>
                  <a:pt x="112" y="420"/>
                </a:cubicBezTo>
                <a:cubicBezTo>
                  <a:pt x="112" y="136"/>
                  <a:pt x="112" y="136"/>
                  <a:pt x="112" y="136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400" y="32"/>
                  <a:pt x="400" y="32"/>
                  <a:pt x="400" y="32"/>
                </a:cubicBezTo>
                <a:lnTo>
                  <a:pt x="400" y="420"/>
                </a:lnTo>
                <a:close/>
                <a:moveTo>
                  <a:pt x="187" y="201"/>
                </a:moveTo>
                <a:cubicBezTo>
                  <a:pt x="187" y="209"/>
                  <a:pt x="186" y="216"/>
                  <a:pt x="183" y="220"/>
                </a:cubicBezTo>
                <a:cubicBezTo>
                  <a:pt x="180" y="224"/>
                  <a:pt x="175" y="226"/>
                  <a:pt x="170" y="226"/>
                </a:cubicBezTo>
                <a:cubicBezTo>
                  <a:pt x="158" y="226"/>
                  <a:pt x="153" y="218"/>
                  <a:pt x="153" y="202"/>
                </a:cubicBezTo>
                <a:cubicBezTo>
                  <a:pt x="153" y="194"/>
                  <a:pt x="154" y="188"/>
                  <a:pt x="158" y="183"/>
                </a:cubicBezTo>
                <a:cubicBezTo>
                  <a:pt x="161" y="179"/>
                  <a:pt x="165" y="177"/>
                  <a:pt x="171" y="177"/>
                </a:cubicBezTo>
                <a:cubicBezTo>
                  <a:pt x="182" y="177"/>
                  <a:pt x="187" y="185"/>
                  <a:pt x="187" y="201"/>
                </a:cubicBezTo>
                <a:close/>
                <a:moveTo>
                  <a:pt x="177" y="202"/>
                </a:moveTo>
                <a:cubicBezTo>
                  <a:pt x="177" y="191"/>
                  <a:pt x="174" y="185"/>
                  <a:pt x="170" y="185"/>
                </a:cubicBezTo>
                <a:cubicBezTo>
                  <a:pt x="166" y="185"/>
                  <a:pt x="163" y="191"/>
                  <a:pt x="163" y="202"/>
                </a:cubicBezTo>
                <a:cubicBezTo>
                  <a:pt x="163" y="213"/>
                  <a:pt x="166" y="218"/>
                  <a:pt x="170" y="218"/>
                </a:cubicBezTo>
                <a:cubicBezTo>
                  <a:pt x="174" y="218"/>
                  <a:pt x="177" y="213"/>
                  <a:pt x="177" y="202"/>
                </a:cubicBezTo>
                <a:close/>
                <a:moveTo>
                  <a:pt x="229" y="225"/>
                </a:moveTo>
                <a:cubicBezTo>
                  <a:pt x="199" y="225"/>
                  <a:pt x="199" y="225"/>
                  <a:pt x="199" y="225"/>
                </a:cubicBezTo>
                <a:cubicBezTo>
                  <a:pt x="199" y="217"/>
                  <a:pt x="199" y="217"/>
                  <a:pt x="199" y="217"/>
                </a:cubicBezTo>
                <a:cubicBezTo>
                  <a:pt x="209" y="217"/>
                  <a:pt x="209" y="217"/>
                  <a:pt x="209" y="217"/>
                </a:cubicBezTo>
                <a:cubicBezTo>
                  <a:pt x="209" y="187"/>
                  <a:pt x="209" y="187"/>
                  <a:pt x="209" y="187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9" y="181"/>
                  <a:pt x="199" y="181"/>
                  <a:pt x="199" y="181"/>
                </a:cubicBezTo>
                <a:cubicBezTo>
                  <a:pt x="220" y="177"/>
                  <a:pt x="220" y="177"/>
                  <a:pt x="220" y="177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9" y="217"/>
                  <a:pt x="229" y="217"/>
                  <a:pt x="229" y="217"/>
                </a:cubicBezTo>
                <a:lnTo>
                  <a:pt x="229" y="225"/>
                </a:lnTo>
                <a:close/>
                <a:moveTo>
                  <a:pt x="273" y="225"/>
                </a:moveTo>
                <a:cubicBezTo>
                  <a:pt x="242" y="225"/>
                  <a:pt x="242" y="225"/>
                  <a:pt x="242" y="225"/>
                </a:cubicBezTo>
                <a:cubicBezTo>
                  <a:pt x="242" y="217"/>
                  <a:pt x="242" y="217"/>
                  <a:pt x="242" y="217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2" y="187"/>
                  <a:pt x="252" y="187"/>
                  <a:pt x="252" y="187"/>
                </a:cubicBezTo>
                <a:cubicBezTo>
                  <a:pt x="242" y="190"/>
                  <a:pt x="242" y="190"/>
                  <a:pt x="242" y="190"/>
                </a:cubicBezTo>
                <a:cubicBezTo>
                  <a:pt x="242" y="181"/>
                  <a:pt x="242" y="181"/>
                  <a:pt x="242" y="181"/>
                </a:cubicBezTo>
                <a:cubicBezTo>
                  <a:pt x="263" y="177"/>
                  <a:pt x="263" y="177"/>
                  <a:pt x="263" y="177"/>
                </a:cubicBezTo>
                <a:cubicBezTo>
                  <a:pt x="263" y="217"/>
                  <a:pt x="263" y="217"/>
                  <a:pt x="263" y="217"/>
                </a:cubicBezTo>
                <a:cubicBezTo>
                  <a:pt x="273" y="217"/>
                  <a:pt x="273" y="217"/>
                  <a:pt x="273" y="217"/>
                </a:cubicBezTo>
                <a:lnTo>
                  <a:pt x="273" y="225"/>
                </a:lnTo>
                <a:close/>
                <a:moveTo>
                  <a:pt x="317" y="201"/>
                </a:moveTo>
                <a:cubicBezTo>
                  <a:pt x="317" y="209"/>
                  <a:pt x="315" y="216"/>
                  <a:pt x="312" y="220"/>
                </a:cubicBezTo>
                <a:cubicBezTo>
                  <a:pt x="309" y="224"/>
                  <a:pt x="305" y="226"/>
                  <a:pt x="299" y="226"/>
                </a:cubicBezTo>
                <a:cubicBezTo>
                  <a:pt x="288" y="226"/>
                  <a:pt x="282" y="218"/>
                  <a:pt x="282" y="202"/>
                </a:cubicBezTo>
                <a:cubicBezTo>
                  <a:pt x="282" y="194"/>
                  <a:pt x="284" y="188"/>
                  <a:pt x="287" y="183"/>
                </a:cubicBezTo>
                <a:cubicBezTo>
                  <a:pt x="290" y="179"/>
                  <a:pt x="295" y="177"/>
                  <a:pt x="300" y="177"/>
                </a:cubicBezTo>
                <a:cubicBezTo>
                  <a:pt x="311" y="177"/>
                  <a:pt x="317" y="185"/>
                  <a:pt x="317" y="201"/>
                </a:cubicBezTo>
                <a:close/>
                <a:moveTo>
                  <a:pt x="306" y="202"/>
                </a:moveTo>
                <a:cubicBezTo>
                  <a:pt x="306" y="191"/>
                  <a:pt x="304" y="185"/>
                  <a:pt x="300" y="185"/>
                </a:cubicBezTo>
                <a:cubicBezTo>
                  <a:pt x="295" y="185"/>
                  <a:pt x="293" y="191"/>
                  <a:pt x="293" y="202"/>
                </a:cubicBezTo>
                <a:cubicBezTo>
                  <a:pt x="293" y="213"/>
                  <a:pt x="295" y="218"/>
                  <a:pt x="300" y="218"/>
                </a:cubicBezTo>
                <a:cubicBezTo>
                  <a:pt x="304" y="218"/>
                  <a:pt x="306" y="213"/>
                  <a:pt x="306" y="202"/>
                </a:cubicBezTo>
                <a:close/>
                <a:moveTo>
                  <a:pt x="360" y="201"/>
                </a:moveTo>
                <a:cubicBezTo>
                  <a:pt x="360" y="209"/>
                  <a:pt x="359" y="216"/>
                  <a:pt x="355" y="220"/>
                </a:cubicBezTo>
                <a:cubicBezTo>
                  <a:pt x="352" y="224"/>
                  <a:pt x="348" y="226"/>
                  <a:pt x="343" y="226"/>
                </a:cubicBezTo>
                <a:cubicBezTo>
                  <a:pt x="331" y="226"/>
                  <a:pt x="325" y="218"/>
                  <a:pt x="325" y="202"/>
                </a:cubicBezTo>
                <a:cubicBezTo>
                  <a:pt x="325" y="194"/>
                  <a:pt x="327" y="188"/>
                  <a:pt x="330" y="183"/>
                </a:cubicBezTo>
                <a:cubicBezTo>
                  <a:pt x="333" y="179"/>
                  <a:pt x="338" y="177"/>
                  <a:pt x="343" y="177"/>
                </a:cubicBezTo>
                <a:cubicBezTo>
                  <a:pt x="355" y="177"/>
                  <a:pt x="360" y="185"/>
                  <a:pt x="360" y="201"/>
                </a:cubicBezTo>
                <a:close/>
                <a:moveTo>
                  <a:pt x="349" y="202"/>
                </a:moveTo>
                <a:cubicBezTo>
                  <a:pt x="349" y="191"/>
                  <a:pt x="347" y="185"/>
                  <a:pt x="343" y="185"/>
                </a:cubicBezTo>
                <a:cubicBezTo>
                  <a:pt x="338" y="185"/>
                  <a:pt x="336" y="191"/>
                  <a:pt x="336" y="202"/>
                </a:cubicBezTo>
                <a:cubicBezTo>
                  <a:pt x="336" y="213"/>
                  <a:pt x="338" y="218"/>
                  <a:pt x="343" y="218"/>
                </a:cubicBezTo>
                <a:cubicBezTo>
                  <a:pt x="347" y="218"/>
                  <a:pt x="349" y="213"/>
                  <a:pt x="349" y="202"/>
                </a:cubicBezTo>
                <a:close/>
                <a:moveTo>
                  <a:pt x="186" y="302"/>
                </a:moveTo>
                <a:cubicBezTo>
                  <a:pt x="156" y="302"/>
                  <a:pt x="156" y="302"/>
                  <a:pt x="156" y="302"/>
                </a:cubicBezTo>
                <a:cubicBezTo>
                  <a:pt x="156" y="293"/>
                  <a:pt x="156" y="293"/>
                  <a:pt x="156" y="293"/>
                </a:cubicBezTo>
                <a:cubicBezTo>
                  <a:pt x="166" y="293"/>
                  <a:pt x="166" y="293"/>
                  <a:pt x="166" y="293"/>
                </a:cubicBezTo>
                <a:cubicBezTo>
                  <a:pt x="166" y="264"/>
                  <a:pt x="166" y="264"/>
                  <a:pt x="166" y="264"/>
                </a:cubicBezTo>
                <a:cubicBezTo>
                  <a:pt x="156" y="266"/>
                  <a:pt x="156" y="266"/>
                  <a:pt x="156" y="266"/>
                </a:cubicBezTo>
                <a:cubicBezTo>
                  <a:pt x="156" y="257"/>
                  <a:pt x="156" y="257"/>
                  <a:pt x="156" y="257"/>
                </a:cubicBezTo>
                <a:cubicBezTo>
                  <a:pt x="176" y="253"/>
                  <a:pt x="176" y="253"/>
                  <a:pt x="176" y="253"/>
                </a:cubicBezTo>
                <a:cubicBezTo>
                  <a:pt x="176" y="293"/>
                  <a:pt x="176" y="293"/>
                  <a:pt x="176" y="293"/>
                </a:cubicBezTo>
                <a:cubicBezTo>
                  <a:pt x="186" y="293"/>
                  <a:pt x="186" y="293"/>
                  <a:pt x="186" y="293"/>
                </a:cubicBezTo>
                <a:lnTo>
                  <a:pt x="186" y="302"/>
                </a:lnTo>
                <a:close/>
                <a:moveTo>
                  <a:pt x="231" y="278"/>
                </a:moveTo>
                <a:cubicBezTo>
                  <a:pt x="231" y="286"/>
                  <a:pt x="229" y="292"/>
                  <a:pt x="226" y="296"/>
                </a:cubicBezTo>
                <a:cubicBezTo>
                  <a:pt x="223" y="301"/>
                  <a:pt x="219" y="303"/>
                  <a:pt x="213" y="303"/>
                </a:cubicBezTo>
                <a:cubicBezTo>
                  <a:pt x="202" y="303"/>
                  <a:pt x="196" y="295"/>
                  <a:pt x="196" y="279"/>
                </a:cubicBezTo>
                <a:cubicBezTo>
                  <a:pt x="196" y="270"/>
                  <a:pt x="198" y="264"/>
                  <a:pt x="201" y="260"/>
                </a:cubicBezTo>
                <a:cubicBezTo>
                  <a:pt x="204" y="255"/>
                  <a:pt x="208" y="253"/>
                  <a:pt x="214" y="253"/>
                </a:cubicBezTo>
                <a:cubicBezTo>
                  <a:pt x="225" y="253"/>
                  <a:pt x="231" y="261"/>
                  <a:pt x="231" y="278"/>
                </a:cubicBezTo>
                <a:close/>
                <a:moveTo>
                  <a:pt x="220" y="278"/>
                </a:moveTo>
                <a:cubicBezTo>
                  <a:pt x="220" y="267"/>
                  <a:pt x="218" y="261"/>
                  <a:pt x="213" y="261"/>
                </a:cubicBezTo>
                <a:cubicBezTo>
                  <a:pt x="209" y="261"/>
                  <a:pt x="207" y="267"/>
                  <a:pt x="207" y="278"/>
                </a:cubicBezTo>
                <a:cubicBezTo>
                  <a:pt x="207" y="289"/>
                  <a:pt x="209" y="295"/>
                  <a:pt x="213" y="295"/>
                </a:cubicBezTo>
                <a:cubicBezTo>
                  <a:pt x="218" y="295"/>
                  <a:pt x="220" y="289"/>
                  <a:pt x="220" y="278"/>
                </a:cubicBezTo>
                <a:close/>
                <a:moveTo>
                  <a:pt x="274" y="278"/>
                </a:moveTo>
                <a:cubicBezTo>
                  <a:pt x="274" y="286"/>
                  <a:pt x="272" y="292"/>
                  <a:pt x="269" y="296"/>
                </a:cubicBezTo>
                <a:cubicBezTo>
                  <a:pt x="266" y="301"/>
                  <a:pt x="262" y="303"/>
                  <a:pt x="256" y="303"/>
                </a:cubicBezTo>
                <a:cubicBezTo>
                  <a:pt x="245" y="303"/>
                  <a:pt x="239" y="295"/>
                  <a:pt x="239" y="279"/>
                </a:cubicBezTo>
                <a:cubicBezTo>
                  <a:pt x="239" y="270"/>
                  <a:pt x="241" y="264"/>
                  <a:pt x="244" y="260"/>
                </a:cubicBezTo>
                <a:cubicBezTo>
                  <a:pt x="247" y="255"/>
                  <a:pt x="251" y="253"/>
                  <a:pt x="257" y="253"/>
                </a:cubicBezTo>
                <a:cubicBezTo>
                  <a:pt x="268" y="253"/>
                  <a:pt x="274" y="261"/>
                  <a:pt x="274" y="278"/>
                </a:cubicBezTo>
                <a:close/>
                <a:moveTo>
                  <a:pt x="263" y="278"/>
                </a:moveTo>
                <a:cubicBezTo>
                  <a:pt x="263" y="267"/>
                  <a:pt x="261" y="261"/>
                  <a:pt x="257" y="261"/>
                </a:cubicBezTo>
                <a:cubicBezTo>
                  <a:pt x="252" y="261"/>
                  <a:pt x="250" y="267"/>
                  <a:pt x="250" y="278"/>
                </a:cubicBezTo>
                <a:cubicBezTo>
                  <a:pt x="250" y="289"/>
                  <a:pt x="252" y="295"/>
                  <a:pt x="256" y="295"/>
                </a:cubicBezTo>
                <a:cubicBezTo>
                  <a:pt x="261" y="295"/>
                  <a:pt x="263" y="289"/>
                  <a:pt x="263" y="278"/>
                </a:cubicBezTo>
                <a:close/>
                <a:moveTo>
                  <a:pt x="316" y="302"/>
                </a:moveTo>
                <a:cubicBezTo>
                  <a:pt x="286" y="302"/>
                  <a:pt x="286" y="302"/>
                  <a:pt x="286" y="302"/>
                </a:cubicBezTo>
                <a:cubicBezTo>
                  <a:pt x="286" y="293"/>
                  <a:pt x="286" y="293"/>
                  <a:pt x="286" y="293"/>
                </a:cubicBezTo>
                <a:cubicBezTo>
                  <a:pt x="296" y="293"/>
                  <a:pt x="296" y="293"/>
                  <a:pt x="296" y="293"/>
                </a:cubicBezTo>
                <a:cubicBezTo>
                  <a:pt x="296" y="264"/>
                  <a:pt x="296" y="264"/>
                  <a:pt x="296" y="264"/>
                </a:cubicBezTo>
                <a:cubicBezTo>
                  <a:pt x="285" y="266"/>
                  <a:pt x="285" y="266"/>
                  <a:pt x="285" y="266"/>
                </a:cubicBezTo>
                <a:cubicBezTo>
                  <a:pt x="285" y="257"/>
                  <a:pt x="285" y="257"/>
                  <a:pt x="285" y="257"/>
                </a:cubicBezTo>
                <a:cubicBezTo>
                  <a:pt x="306" y="253"/>
                  <a:pt x="306" y="253"/>
                  <a:pt x="306" y="253"/>
                </a:cubicBezTo>
                <a:cubicBezTo>
                  <a:pt x="306" y="293"/>
                  <a:pt x="306" y="293"/>
                  <a:pt x="306" y="293"/>
                </a:cubicBezTo>
                <a:cubicBezTo>
                  <a:pt x="316" y="293"/>
                  <a:pt x="316" y="293"/>
                  <a:pt x="316" y="293"/>
                </a:cubicBezTo>
                <a:lnTo>
                  <a:pt x="316" y="302"/>
                </a:lnTo>
                <a:close/>
                <a:moveTo>
                  <a:pt x="360" y="278"/>
                </a:moveTo>
                <a:cubicBezTo>
                  <a:pt x="360" y="286"/>
                  <a:pt x="359" y="292"/>
                  <a:pt x="355" y="296"/>
                </a:cubicBezTo>
                <a:cubicBezTo>
                  <a:pt x="352" y="301"/>
                  <a:pt x="348" y="303"/>
                  <a:pt x="343" y="303"/>
                </a:cubicBezTo>
                <a:cubicBezTo>
                  <a:pt x="331" y="303"/>
                  <a:pt x="325" y="295"/>
                  <a:pt x="325" y="279"/>
                </a:cubicBezTo>
                <a:cubicBezTo>
                  <a:pt x="325" y="270"/>
                  <a:pt x="327" y="264"/>
                  <a:pt x="330" y="260"/>
                </a:cubicBezTo>
                <a:cubicBezTo>
                  <a:pt x="333" y="255"/>
                  <a:pt x="338" y="253"/>
                  <a:pt x="343" y="253"/>
                </a:cubicBezTo>
                <a:cubicBezTo>
                  <a:pt x="355" y="253"/>
                  <a:pt x="360" y="261"/>
                  <a:pt x="360" y="278"/>
                </a:cubicBezTo>
                <a:close/>
                <a:moveTo>
                  <a:pt x="349" y="278"/>
                </a:moveTo>
                <a:cubicBezTo>
                  <a:pt x="349" y="267"/>
                  <a:pt x="347" y="261"/>
                  <a:pt x="343" y="261"/>
                </a:cubicBezTo>
                <a:cubicBezTo>
                  <a:pt x="338" y="261"/>
                  <a:pt x="336" y="267"/>
                  <a:pt x="336" y="278"/>
                </a:cubicBezTo>
                <a:cubicBezTo>
                  <a:pt x="336" y="289"/>
                  <a:pt x="338" y="295"/>
                  <a:pt x="343" y="295"/>
                </a:cubicBezTo>
                <a:cubicBezTo>
                  <a:pt x="347" y="295"/>
                  <a:pt x="349" y="289"/>
                  <a:pt x="349" y="278"/>
                </a:cubicBezTo>
                <a:close/>
                <a:moveTo>
                  <a:pt x="187" y="354"/>
                </a:moveTo>
                <a:cubicBezTo>
                  <a:pt x="187" y="362"/>
                  <a:pt x="186" y="368"/>
                  <a:pt x="183" y="373"/>
                </a:cubicBezTo>
                <a:cubicBezTo>
                  <a:pt x="180" y="377"/>
                  <a:pt x="175" y="379"/>
                  <a:pt x="170" y="379"/>
                </a:cubicBezTo>
                <a:cubicBezTo>
                  <a:pt x="158" y="379"/>
                  <a:pt x="153" y="371"/>
                  <a:pt x="153" y="355"/>
                </a:cubicBezTo>
                <a:cubicBezTo>
                  <a:pt x="153" y="347"/>
                  <a:pt x="154" y="340"/>
                  <a:pt x="158" y="336"/>
                </a:cubicBezTo>
                <a:cubicBezTo>
                  <a:pt x="161" y="332"/>
                  <a:pt x="165" y="330"/>
                  <a:pt x="171" y="330"/>
                </a:cubicBezTo>
                <a:cubicBezTo>
                  <a:pt x="182" y="330"/>
                  <a:pt x="187" y="338"/>
                  <a:pt x="187" y="354"/>
                </a:cubicBezTo>
                <a:close/>
                <a:moveTo>
                  <a:pt x="177" y="354"/>
                </a:moveTo>
                <a:cubicBezTo>
                  <a:pt x="177" y="343"/>
                  <a:pt x="174" y="338"/>
                  <a:pt x="170" y="338"/>
                </a:cubicBezTo>
                <a:cubicBezTo>
                  <a:pt x="166" y="338"/>
                  <a:pt x="163" y="343"/>
                  <a:pt x="163" y="355"/>
                </a:cubicBezTo>
                <a:cubicBezTo>
                  <a:pt x="163" y="365"/>
                  <a:pt x="166" y="371"/>
                  <a:pt x="170" y="371"/>
                </a:cubicBezTo>
                <a:cubicBezTo>
                  <a:pt x="174" y="371"/>
                  <a:pt x="177" y="365"/>
                  <a:pt x="177" y="354"/>
                </a:cubicBezTo>
                <a:close/>
                <a:moveTo>
                  <a:pt x="231" y="354"/>
                </a:moveTo>
                <a:cubicBezTo>
                  <a:pt x="231" y="362"/>
                  <a:pt x="229" y="368"/>
                  <a:pt x="226" y="373"/>
                </a:cubicBezTo>
                <a:cubicBezTo>
                  <a:pt x="223" y="377"/>
                  <a:pt x="219" y="379"/>
                  <a:pt x="213" y="379"/>
                </a:cubicBezTo>
                <a:cubicBezTo>
                  <a:pt x="202" y="379"/>
                  <a:pt x="196" y="371"/>
                  <a:pt x="196" y="355"/>
                </a:cubicBezTo>
                <a:cubicBezTo>
                  <a:pt x="196" y="347"/>
                  <a:pt x="198" y="340"/>
                  <a:pt x="201" y="336"/>
                </a:cubicBezTo>
                <a:cubicBezTo>
                  <a:pt x="204" y="332"/>
                  <a:pt x="208" y="330"/>
                  <a:pt x="214" y="330"/>
                </a:cubicBezTo>
                <a:cubicBezTo>
                  <a:pt x="225" y="330"/>
                  <a:pt x="231" y="338"/>
                  <a:pt x="231" y="354"/>
                </a:cubicBezTo>
                <a:close/>
                <a:moveTo>
                  <a:pt x="220" y="354"/>
                </a:moveTo>
                <a:cubicBezTo>
                  <a:pt x="220" y="343"/>
                  <a:pt x="218" y="338"/>
                  <a:pt x="213" y="338"/>
                </a:cubicBezTo>
                <a:cubicBezTo>
                  <a:pt x="209" y="338"/>
                  <a:pt x="207" y="343"/>
                  <a:pt x="207" y="355"/>
                </a:cubicBezTo>
                <a:cubicBezTo>
                  <a:pt x="207" y="365"/>
                  <a:pt x="209" y="371"/>
                  <a:pt x="213" y="371"/>
                </a:cubicBezTo>
                <a:cubicBezTo>
                  <a:pt x="218" y="371"/>
                  <a:pt x="220" y="365"/>
                  <a:pt x="220" y="354"/>
                </a:cubicBezTo>
                <a:close/>
                <a:moveTo>
                  <a:pt x="273" y="378"/>
                </a:moveTo>
                <a:cubicBezTo>
                  <a:pt x="242" y="378"/>
                  <a:pt x="242" y="378"/>
                  <a:pt x="242" y="378"/>
                </a:cubicBezTo>
                <a:cubicBezTo>
                  <a:pt x="242" y="370"/>
                  <a:pt x="242" y="370"/>
                  <a:pt x="242" y="370"/>
                </a:cubicBezTo>
                <a:cubicBezTo>
                  <a:pt x="252" y="370"/>
                  <a:pt x="252" y="370"/>
                  <a:pt x="252" y="37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42" y="342"/>
                  <a:pt x="242" y="342"/>
                  <a:pt x="242" y="342"/>
                </a:cubicBezTo>
                <a:cubicBezTo>
                  <a:pt x="242" y="334"/>
                  <a:pt x="242" y="334"/>
                  <a:pt x="242" y="334"/>
                </a:cubicBezTo>
                <a:cubicBezTo>
                  <a:pt x="263" y="330"/>
                  <a:pt x="263" y="330"/>
                  <a:pt x="263" y="330"/>
                </a:cubicBezTo>
                <a:cubicBezTo>
                  <a:pt x="263" y="370"/>
                  <a:pt x="263" y="370"/>
                  <a:pt x="263" y="370"/>
                </a:cubicBezTo>
                <a:cubicBezTo>
                  <a:pt x="273" y="370"/>
                  <a:pt x="273" y="370"/>
                  <a:pt x="273" y="370"/>
                </a:cubicBezTo>
                <a:lnTo>
                  <a:pt x="273" y="378"/>
                </a:lnTo>
                <a:close/>
                <a:moveTo>
                  <a:pt x="317" y="354"/>
                </a:moveTo>
                <a:cubicBezTo>
                  <a:pt x="317" y="362"/>
                  <a:pt x="315" y="368"/>
                  <a:pt x="312" y="373"/>
                </a:cubicBezTo>
                <a:cubicBezTo>
                  <a:pt x="309" y="377"/>
                  <a:pt x="305" y="379"/>
                  <a:pt x="299" y="379"/>
                </a:cubicBezTo>
                <a:cubicBezTo>
                  <a:pt x="288" y="379"/>
                  <a:pt x="282" y="371"/>
                  <a:pt x="282" y="355"/>
                </a:cubicBezTo>
                <a:cubicBezTo>
                  <a:pt x="282" y="347"/>
                  <a:pt x="284" y="340"/>
                  <a:pt x="287" y="336"/>
                </a:cubicBezTo>
                <a:cubicBezTo>
                  <a:pt x="290" y="332"/>
                  <a:pt x="295" y="330"/>
                  <a:pt x="300" y="330"/>
                </a:cubicBezTo>
                <a:cubicBezTo>
                  <a:pt x="311" y="330"/>
                  <a:pt x="317" y="338"/>
                  <a:pt x="317" y="354"/>
                </a:cubicBezTo>
                <a:close/>
                <a:moveTo>
                  <a:pt x="306" y="354"/>
                </a:moveTo>
                <a:cubicBezTo>
                  <a:pt x="306" y="343"/>
                  <a:pt x="304" y="338"/>
                  <a:pt x="300" y="338"/>
                </a:cubicBezTo>
                <a:cubicBezTo>
                  <a:pt x="295" y="338"/>
                  <a:pt x="293" y="343"/>
                  <a:pt x="293" y="355"/>
                </a:cubicBezTo>
                <a:cubicBezTo>
                  <a:pt x="293" y="365"/>
                  <a:pt x="295" y="371"/>
                  <a:pt x="300" y="371"/>
                </a:cubicBezTo>
                <a:cubicBezTo>
                  <a:pt x="304" y="371"/>
                  <a:pt x="306" y="365"/>
                  <a:pt x="306" y="354"/>
                </a:cubicBezTo>
                <a:close/>
                <a:moveTo>
                  <a:pt x="359" y="378"/>
                </a:moveTo>
                <a:cubicBezTo>
                  <a:pt x="329" y="378"/>
                  <a:pt x="329" y="378"/>
                  <a:pt x="329" y="378"/>
                </a:cubicBezTo>
                <a:cubicBezTo>
                  <a:pt x="329" y="370"/>
                  <a:pt x="329" y="370"/>
                  <a:pt x="329" y="370"/>
                </a:cubicBezTo>
                <a:cubicBezTo>
                  <a:pt x="339" y="370"/>
                  <a:pt x="339" y="370"/>
                  <a:pt x="339" y="370"/>
                </a:cubicBezTo>
                <a:cubicBezTo>
                  <a:pt x="339" y="340"/>
                  <a:pt x="339" y="340"/>
                  <a:pt x="339" y="340"/>
                </a:cubicBezTo>
                <a:cubicBezTo>
                  <a:pt x="329" y="342"/>
                  <a:pt x="329" y="342"/>
                  <a:pt x="329" y="342"/>
                </a:cubicBezTo>
                <a:cubicBezTo>
                  <a:pt x="329" y="334"/>
                  <a:pt x="329" y="334"/>
                  <a:pt x="329" y="334"/>
                </a:cubicBezTo>
                <a:cubicBezTo>
                  <a:pt x="349" y="330"/>
                  <a:pt x="349" y="330"/>
                  <a:pt x="349" y="330"/>
                </a:cubicBezTo>
                <a:cubicBezTo>
                  <a:pt x="349" y="370"/>
                  <a:pt x="349" y="370"/>
                  <a:pt x="349" y="370"/>
                </a:cubicBezTo>
                <a:cubicBezTo>
                  <a:pt x="359" y="370"/>
                  <a:pt x="359" y="370"/>
                  <a:pt x="359" y="370"/>
                </a:cubicBezTo>
                <a:lnTo>
                  <a:pt x="359" y="3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69862" y="3514576"/>
            <a:ext cx="1749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重构后台数据库结构，重新开发数据采集功能，提升数据采集的效率和可扩展性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53097" y="2103660"/>
            <a:ext cx="1080000" cy="1080000"/>
            <a:chOff x="6687403" y="2019253"/>
            <a:chExt cx="1080000" cy="1080000"/>
          </a:xfrm>
        </p:grpSpPr>
        <p:sp>
          <p:nvSpPr>
            <p:cNvPr id="21" name="Rectangle 51"/>
            <p:cNvSpPr/>
            <p:nvPr/>
          </p:nvSpPr>
          <p:spPr>
            <a:xfrm rot="2777540">
              <a:off x="6687403" y="2019253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3" name="Rounded Rectangle 100"/>
            <p:cNvSpPr/>
            <p:nvPr>
              <p:custDataLst>
                <p:tags r:id="rId1"/>
              </p:custDataLst>
            </p:nvPr>
          </p:nvSpPr>
          <p:spPr bwMode="auto">
            <a:xfrm>
              <a:off x="6892964" y="2308125"/>
              <a:ext cx="720080" cy="502257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12" tIns="46607" rIns="46607" bIns="93212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31545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-51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 flipV="1">
            <a:off x="6738222" y="2613810"/>
            <a:ext cx="1791393" cy="84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6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529615" y="3561372"/>
            <a:ext cx="1749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开放采集数据条件查询功能，使用户对查询条件做到可按需定制，改变每次活跃数信息变更就需要重新开发应用的局面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562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一期功能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资源库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68" y="1199851"/>
            <a:ext cx="9580952" cy="50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4" y="395785"/>
            <a:ext cx="6728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一期功能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76517" y="2044006"/>
            <a:ext cx="1080000" cy="1080000"/>
            <a:chOff x="1262422" y="2480105"/>
            <a:chExt cx="1080000" cy="1080000"/>
          </a:xfrm>
        </p:grpSpPr>
        <p:sp>
          <p:nvSpPr>
            <p:cNvPr id="5" name="Rectangle 51"/>
            <p:cNvSpPr/>
            <p:nvPr/>
          </p:nvSpPr>
          <p:spPr>
            <a:xfrm rot="2868705">
              <a:off x="1262422" y="2480105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6" name="Freeform 5"/>
            <p:cNvSpPr>
              <a:spLocks noChangeAspect="1" noEditPoints="1"/>
            </p:cNvSpPr>
            <p:nvPr/>
          </p:nvSpPr>
          <p:spPr bwMode="auto">
            <a:xfrm>
              <a:off x="1495115" y="2688262"/>
              <a:ext cx="603921" cy="723294"/>
            </a:xfrm>
            <a:custGeom>
              <a:avLst/>
              <a:gdLst>
                <a:gd name="T0" fmla="*/ 32 w 432"/>
                <a:gd name="T1" fmla="*/ 420 h 508"/>
                <a:gd name="T2" fmla="*/ 258 w 432"/>
                <a:gd name="T3" fmla="*/ 420 h 508"/>
                <a:gd name="T4" fmla="*/ 258 w 432"/>
                <a:gd name="T5" fmla="*/ 452 h 508"/>
                <a:gd name="T6" fmla="*/ 0 w 432"/>
                <a:gd name="T7" fmla="*/ 452 h 508"/>
                <a:gd name="T8" fmla="*/ 0 w 432"/>
                <a:gd name="T9" fmla="*/ 120 h 508"/>
                <a:gd name="T10" fmla="*/ 120 w 432"/>
                <a:gd name="T11" fmla="*/ 0 h 508"/>
                <a:gd name="T12" fmla="*/ 352 w 432"/>
                <a:gd name="T13" fmla="*/ 0 h 508"/>
                <a:gd name="T14" fmla="*/ 352 w 432"/>
                <a:gd name="T15" fmla="*/ 150 h 508"/>
                <a:gd name="T16" fmla="*/ 320 w 432"/>
                <a:gd name="T17" fmla="*/ 150 h 508"/>
                <a:gd name="T18" fmla="*/ 320 w 432"/>
                <a:gd name="T19" fmla="*/ 32 h 508"/>
                <a:gd name="T20" fmla="*/ 136 w 432"/>
                <a:gd name="T21" fmla="*/ 32 h 508"/>
                <a:gd name="T22" fmla="*/ 136 w 432"/>
                <a:gd name="T23" fmla="*/ 136 h 508"/>
                <a:gd name="T24" fmla="*/ 32 w 432"/>
                <a:gd name="T25" fmla="*/ 136 h 508"/>
                <a:gd name="T26" fmla="*/ 32 w 432"/>
                <a:gd name="T27" fmla="*/ 420 h 508"/>
                <a:gd name="T28" fmla="*/ 303 w 432"/>
                <a:gd name="T29" fmla="*/ 236 h 508"/>
                <a:gd name="T30" fmla="*/ 303 w 432"/>
                <a:gd name="T31" fmla="*/ 236 h 508"/>
                <a:gd name="T32" fmla="*/ 284 w 432"/>
                <a:gd name="T33" fmla="*/ 265 h 508"/>
                <a:gd name="T34" fmla="*/ 284 w 432"/>
                <a:gd name="T35" fmla="*/ 265 h 508"/>
                <a:gd name="T36" fmla="*/ 272 w 432"/>
                <a:gd name="T37" fmla="*/ 277 h 508"/>
                <a:gd name="T38" fmla="*/ 259 w 432"/>
                <a:gd name="T39" fmla="*/ 265 h 508"/>
                <a:gd name="T40" fmla="*/ 259 w 432"/>
                <a:gd name="T41" fmla="*/ 263 h 508"/>
                <a:gd name="T42" fmla="*/ 296 w 432"/>
                <a:gd name="T43" fmla="*/ 213 h 508"/>
                <a:gd name="T44" fmla="*/ 298 w 432"/>
                <a:gd name="T45" fmla="*/ 212 h 508"/>
                <a:gd name="T46" fmla="*/ 311 w 432"/>
                <a:gd name="T47" fmla="*/ 225 h 508"/>
                <a:gd name="T48" fmla="*/ 303 w 432"/>
                <a:gd name="T49" fmla="*/ 236 h 508"/>
                <a:gd name="T50" fmla="*/ 330 w 432"/>
                <a:gd name="T51" fmla="*/ 180 h 508"/>
                <a:gd name="T52" fmla="*/ 329 w 432"/>
                <a:gd name="T53" fmla="*/ 180 h 508"/>
                <a:gd name="T54" fmla="*/ 229 w 432"/>
                <a:gd name="T55" fmla="*/ 275 h 508"/>
                <a:gd name="T56" fmla="*/ 265 w 432"/>
                <a:gd name="T57" fmla="*/ 353 h 508"/>
                <a:gd name="T58" fmla="*/ 273 w 432"/>
                <a:gd name="T59" fmla="*/ 371 h 508"/>
                <a:gd name="T60" fmla="*/ 276 w 432"/>
                <a:gd name="T61" fmla="*/ 390 h 508"/>
                <a:gd name="T62" fmla="*/ 289 w 432"/>
                <a:gd name="T63" fmla="*/ 419 h 508"/>
                <a:gd name="T64" fmla="*/ 374 w 432"/>
                <a:gd name="T65" fmla="*/ 419 h 508"/>
                <a:gd name="T66" fmla="*/ 386 w 432"/>
                <a:gd name="T67" fmla="*/ 390 h 508"/>
                <a:gd name="T68" fmla="*/ 397 w 432"/>
                <a:gd name="T69" fmla="*/ 353 h 508"/>
                <a:gd name="T70" fmla="*/ 415 w 432"/>
                <a:gd name="T71" fmla="*/ 322 h 508"/>
                <a:gd name="T72" fmla="*/ 432 w 432"/>
                <a:gd name="T73" fmla="*/ 275 h 508"/>
                <a:gd name="T74" fmla="*/ 330 w 432"/>
                <a:gd name="T75" fmla="*/ 180 h 508"/>
                <a:gd name="T76" fmla="*/ 311 w 432"/>
                <a:gd name="T77" fmla="*/ 499 h 508"/>
                <a:gd name="T78" fmla="*/ 324 w 432"/>
                <a:gd name="T79" fmla="*/ 508 h 508"/>
                <a:gd name="T80" fmla="*/ 342 w 432"/>
                <a:gd name="T81" fmla="*/ 508 h 508"/>
                <a:gd name="T82" fmla="*/ 354 w 432"/>
                <a:gd name="T83" fmla="*/ 499 h 508"/>
                <a:gd name="T84" fmla="*/ 311 w 432"/>
                <a:gd name="T85" fmla="*/ 499 h 508"/>
                <a:gd name="T86" fmla="*/ 364 w 432"/>
                <a:gd name="T87" fmla="*/ 465 h 508"/>
                <a:gd name="T88" fmla="*/ 300 w 432"/>
                <a:gd name="T89" fmla="*/ 465 h 508"/>
                <a:gd name="T90" fmla="*/ 287 w 432"/>
                <a:gd name="T91" fmla="*/ 476 h 508"/>
                <a:gd name="T92" fmla="*/ 301 w 432"/>
                <a:gd name="T93" fmla="*/ 488 h 508"/>
                <a:gd name="T94" fmla="*/ 364 w 432"/>
                <a:gd name="T95" fmla="*/ 488 h 508"/>
                <a:gd name="T96" fmla="*/ 378 w 432"/>
                <a:gd name="T97" fmla="*/ 476 h 508"/>
                <a:gd name="T98" fmla="*/ 364 w 432"/>
                <a:gd name="T99" fmla="*/ 465 h 508"/>
                <a:gd name="T100" fmla="*/ 364 w 432"/>
                <a:gd name="T101" fmla="*/ 430 h 508"/>
                <a:gd name="T102" fmla="*/ 300 w 432"/>
                <a:gd name="T103" fmla="*/ 430 h 508"/>
                <a:gd name="T104" fmla="*/ 287 w 432"/>
                <a:gd name="T105" fmla="*/ 442 h 508"/>
                <a:gd name="T106" fmla="*/ 301 w 432"/>
                <a:gd name="T107" fmla="*/ 453 h 508"/>
                <a:gd name="T108" fmla="*/ 364 w 432"/>
                <a:gd name="T109" fmla="*/ 453 h 508"/>
                <a:gd name="T110" fmla="*/ 378 w 432"/>
                <a:gd name="T111" fmla="*/ 442 h 508"/>
                <a:gd name="T112" fmla="*/ 364 w 432"/>
                <a:gd name="T113" fmla="*/ 43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2" h="508">
                  <a:moveTo>
                    <a:pt x="32" y="420"/>
                  </a:moveTo>
                  <a:cubicBezTo>
                    <a:pt x="258" y="420"/>
                    <a:pt x="258" y="420"/>
                    <a:pt x="258" y="420"/>
                  </a:cubicBezTo>
                  <a:cubicBezTo>
                    <a:pt x="258" y="452"/>
                    <a:pt x="258" y="452"/>
                    <a:pt x="258" y="452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20" y="150"/>
                    <a:pt x="320" y="150"/>
                    <a:pt x="320" y="150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32" y="136"/>
                    <a:pt x="32" y="136"/>
                    <a:pt x="32" y="136"/>
                  </a:cubicBezTo>
                  <a:lnTo>
                    <a:pt x="32" y="420"/>
                  </a:lnTo>
                  <a:close/>
                  <a:moveTo>
                    <a:pt x="303" y="236"/>
                  </a:moveTo>
                  <a:cubicBezTo>
                    <a:pt x="303" y="236"/>
                    <a:pt x="303" y="236"/>
                    <a:pt x="303" y="236"/>
                  </a:cubicBezTo>
                  <a:cubicBezTo>
                    <a:pt x="290" y="240"/>
                    <a:pt x="285" y="254"/>
                    <a:pt x="284" y="265"/>
                  </a:cubicBezTo>
                  <a:cubicBezTo>
                    <a:pt x="284" y="265"/>
                    <a:pt x="284" y="265"/>
                    <a:pt x="284" y="265"/>
                  </a:cubicBezTo>
                  <a:cubicBezTo>
                    <a:pt x="284" y="272"/>
                    <a:pt x="278" y="277"/>
                    <a:pt x="272" y="277"/>
                  </a:cubicBezTo>
                  <a:cubicBezTo>
                    <a:pt x="265" y="277"/>
                    <a:pt x="259" y="272"/>
                    <a:pt x="259" y="265"/>
                  </a:cubicBezTo>
                  <a:cubicBezTo>
                    <a:pt x="259" y="264"/>
                    <a:pt x="259" y="263"/>
                    <a:pt x="259" y="263"/>
                  </a:cubicBezTo>
                  <a:cubicBezTo>
                    <a:pt x="261" y="238"/>
                    <a:pt x="275" y="218"/>
                    <a:pt x="296" y="213"/>
                  </a:cubicBezTo>
                  <a:cubicBezTo>
                    <a:pt x="296" y="213"/>
                    <a:pt x="297" y="212"/>
                    <a:pt x="298" y="212"/>
                  </a:cubicBezTo>
                  <a:cubicBezTo>
                    <a:pt x="305" y="212"/>
                    <a:pt x="311" y="218"/>
                    <a:pt x="311" y="225"/>
                  </a:cubicBezTo>
                  <a:cubicBezTo>
                    <a:pt x="311" y="230"/>
                    <a:pt x="307" y="235"/>
                    <a:pt x="303" y="236"/>
                  </a:cubicBezTo>
                  <a:close/>
                  <a:moveTo>
                    <a:pt x="330" y="180"/>
                  </a:moveTo>
                  <a:cubicBezTo>
                    <a:pt x="330" y="180"/>
                    <a:pt x="330" y="180"/>
                    <a:pt x="329" y="180"/>
                  </a:cubicBezTo>
                  <a:cubicBezTo>
                    <a:pt x="274" y="180"/>
                    <a:pt x="229" y="222"/>
                    <a:pt x="229" y="275"/>
                  </a:cubicBezTo>
                  <a:cubicBezTo>
                    <a:pt x="229" y="305"/>
                    <a:pt x="253" y="326"/>
                    <a:pt x="265" y="353"/>
                  </a:cubicBezTo>
                  <a:cubicBezTo>
                    <a:pt x="269" y="360"/>
                    <a:pt x="271" y="365"/>
                    <a:pt x="273" y="371"/>
                  </a:cubicBezTo>
                  <a:cubicBezTo>
                    <a:pt x="275" y="378"/>
                    <a:pt x="275" y="384"/>
                    <a:pt x="276" y="390"/>
                  </a:cubicBezTo>
                  <a:cubicBezTo>
                    <a:pt x="278" y="401"/>
                    <a:pt x="280" y="411"/>
                    <a:pt x="289" y="419"/>
                  </a:cubicBezTo>
                  <a:cubicBezTo>
                    <a:pt x="289" y="419"/>
                    <a:pt x="374" y="419"/>
                    <a:pt x="374" y="419"/>
                  </a:cubicBezTo>
                  <a:cubicBezTo>
                    <a:pt x="384" y="412"/>
                    <a:pt x="385" y="401"/>
                    <a:pt x="386" y="390"/>
                  </a:cubicBezTo>
                  <a:cubicBezTo>
                    <a:pt x="388" y="379"/>
                    <a:pt x="389" y="368"/>
                    <a:pt x="397" y="353"/>
                  </a:cubicBezTo>
                  <a:cubicBezTo>
                    <a:pt x="402" y="342"/>
                    <a:pt x="409" y="332"/>
                    <a:pt x="415" y="322"/>
                  </a:cubicBezTo>
                  <a:cubicBezTo>
                    <a:pt x="424" y="308"/>
                    <a:pt x="432" y="293"/>
                    <a:pt x="432" y="275"/>
                  </a:cubicBezTo>
                  <a:cubicBezTo>
                    <a:pt x="432" y="222"/>
                    <a:pt x="386" y="180"/>
                    <a:pt x="330" y="180"/>
                  </a:cubicBezTo>
                  <a:close/>
                  <a:moveTo>
                    <a:pt x="311" y="499"/>
                  </a:moveTo>
                  <a:cubicBezTo>
                    <a:pt x="311" y="499"/>
                    <a:pt x="313" y="508"/>
                    <a:pt x="324" y="508"/>
                  </a:cubicBezTo>
                  <a:cubicBezTo>
                    <a:pt x="342" y="508"/>
                    <a:pt x="342" y="508"/>
                    <a:pt x="342" y="508"/>
                  </a:cubicBezTo>
                  <a:cubicBezTo>
                    <a:pt x="352" y="508"/>
                    <a:pt x="354" y="499"/>
                    <a:pt x="354" y="499"/>
                  </a:cubicBezTo>
                  <a:lnTo>
                    <a:pt x="311" y="499"/>
                  </a:lnTo>
                  <a:close/>
                  <a:moveTo>
                    <a:pt x="364" y="465"/>
                  </a:moveTo>
                  <a:cubicBezTo>
                    <a:pt x="300" y="465"/>
                    <a:pt x="300" y="465"/>
                    <a:pt x="300" y="465"/>
                  </a:cubicBezTo>
                  <a:cubicBezTo>
                    <a:pt x="293" y="465"/>
                    <a:pt x="287" y="470"/>
                    <a:pt x="287" y="476"/>
                  </a:cubicBezTo>
                  <a:cubicBezTo>
                    <a:pt x="287" y="483"/>
                    <a:pt x="293" y="488"/>
                    <a:pt x="301" y="488"/>
                  </a:cubicBezTo>
                  <a:cubicBezTo>
                    <a:pt x="301" y="488"/>
                    <a:pt x="364" y="488"/>
                    <a:pt x="364" y="488"/>
                  </a:cubicBezTo>
                  <a:cubicBezTo>
                    <a:pt x="372" y="488"/>
                    <a:pt x="378" y="483"/>
                    <a:pt x="378" y="476"/>
                  </a:cubicBezTo>
                  <a:cubicBezTo>
                    <a:pt x="378" y="470"/>
                    <a:pt x="372" y="465"/>
                    <a:pt x="364" y="465"/>
                  </a:cubicBezTo>
                  <a:close/>
                  <a:moveTo>
                    <a:pt x="364" y="430"/>
                  </a:moveTo>
                  <a:cubicBezTo>
                    <a:pt x="300" y="430"/>
                    <a:pt x="300" y="430"/>
                    <a:pt x="300" y="430"/>
                  </a:cubicBezTo>
                  <a:cubicBezTo>
                    <a:pt x="293" y="430"/>
                    <a:pt x="287" y="435"/>
                    <a:pt x="287" y="442"/>
                  </a:cubicBezTo>
                  <a:cubicBezTo>
                    <a:pt x="287" y="448"/>
                    <a:pt x="293" y="453"/>
                    <a:pt x="301" y="453"/>
                  </a:cubicBezTo>
                  <a:cubicBezTo>
                    <a:pt x="302" y="453"/>
                    <a:pt x="364" y="453"/>
                    <a:pt x="364" y="453"/>
                  </a:cubicBezTo>
                  <a:cubicBezTo>
                    <a:pt x="372" y="453"/>
                    <a:pt x="378" y="448"/>
                    <a:pt x="378" y="442"/>
                  </a:cubicBezTo>
                  <a:cubicBezTo>
                    <a:pt x="378" y="435"/>
                    <a:pt x="372" y="430"/>
                    <a:pt x="364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 flipV="1">
            <a:off x="3242174" y="2630658"/>
            <a:ext cx="1989151" cy="84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6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753761" y="3516924"/>
            <a:ext cx="1749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针对目前子服务器的情况，子服务器进一步瘦身，改变其镜像的属性，重新进行产品定义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51"/>
          <p:cNvSpPr/>
          <p:nvPr/>
        </p:nvSpPr>
        <p:spPr>
          <a:xfrm rot="2817829">
            <a:off x="5475187" y="2069269"/>
            <a:ext cx="1048497" cy="1122778"/>
          </a:xfrm>
          <a:prstGeom prst="rect">
            <a:avLst/>
          </a:prstGeom>
          <a:solidFill>
            <a:srgbClr val="FF6064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" name="Freeform 11"/>
          <p:cNvSpPr>
            <a:spLocks noChangeAspect="1" noEditPoints="1"/>
          </p:cNvSpPr>
          <p:nvPr/>
        </p:nvSpPr>
        <p:spPr bwMode="auto">
          <a:xfrm>
            <a:off x="5731879" y="2310989"/>
            <a:ext cx="577300" cy="684934"/>
          </a:xfrm>
          <a:custGeom>
            <a:avLst/>
            <a:gdLst>
              <a:gd name="T0" fmla="*/ 120 w 432"/>
              <a:gd name="T1" fmla="*/ 56 h 508"/>
              <a:gd name="T2" fmla="*/ 352 w 432"/>
              <a:gd name="T3" fmla="*/ 452 h 508"/>
              <a:gd name="T4" fmla="*/ 32 w 432"/>
              <a:gd name="T5" fmla="*/ 476 h 508"/>
              <a:gd name="T6" fmla="*/ 320 w 432"/>
              <a:gd name="T7" fmla="*/ 452 h 508"/>
              <a:gd name="T8" fmla="*/ 112 w 432"/>
              <a:gd name="T9" fmla="*/ 136 h 508"/>
              <a:gd name="T10" fmla="*/ 400 w 432"/>
              <a:gd name="T11" fmla="*/ 420 h 508"/>
              <a:gd name="T12" fmla="*/ 153 w 432"/>
              <a:gd name="T13" fmla="*/ 202 h 508"/>
              <a:gd name="T14" fmla="*/ 177 w 432"/>
              <a:gd name="T15" fmla="*/ 202 h 508"/>
              <a:gd name="T16" fmla="*/ 177 w 432"/>
              <a:gd name="T17" fmla="*/ 202 h 508"/>
              <a:gd name="T18" fmla="*/ 209 w 432"/>
              <a:gd name="T19" fmla="*/ 217 h 508"/>
              <a:gd name="T20" fmla="*/ 220 w 432"/>
              <a:gd name="T21" fmla="*/ 177 h 508"/>
              <a:gd name="T22" fmla="*/ 273 w 432"/>
              <a:gd name="T23" fmla="*/ 225 h 508"/>
              <a:gd name="T24" fmla="*/ 252 w 432"/>
              <a:gd name="T25" fmla="*/ 187 h 508"/>
              <a:gd name="T26" fmla="*/ 263 w 432"/>
              <a:gd name="T27" fmla="*/ 217 h 508"/>
              <a:gd name="T28" fmla="*/ 312 w 432"/>
              <a:gd name="T29" fmla="*/ 220 h 508"/>
              <a:gd name="T30" fmla="*/ 300 w 432"/>
              <a:gd name="T31" fmla="*/ 177 h 508"/>
              <a:gd name="T32" fmla="*/ 293 w 432"/>
              <a:gd name="T33" fmla="*/ 202 h 508"/>
              <a:gd name="T34" fmla="*/ 355 w 432"/>
              <a:gd name="T35" fmla="*/ 220 h 508"/>
              <a:gd name="T36" fmla="*/ 343 w 432"/>
              <a:gd name="T37" fmla="*/ 177 h 508"/>
              <a:gd name="T38" fmla="*/ 336 w 432"/>
              <a:gd name="T39" fmla="*/ 202 h 508"/>
              <a:gd name="T40" fmla="*/ 156 w 432"/>
              <a:gd name="T41" fmla="*/ 302 h 508"/>
              <a:gd name="T42" fmla="*/ 156 w 432"/>
              <a:gd name="T43" fmla="*/ 266 h 508"/>
              <a:gd name="T44" fmla="*/ 186 w 432"/>
              <a:gd name="T45" fmla="*/ 293 h 508"/>
              <a:gd name="T46" fmla="*/ 213 w 432"/>
              <a:gd name="T47" fmla="*/ 303 h 508"/>
              <a:gd name="T48" fmla="*/ 231 w 432"/>
              <a:gd name="T49" fmla="*/ 278 h 508"/>
              <a:gd name="T50" fmla="*/ 213 w 432"/>
              <a:gd name="T51" fmla="*/ 295 h 508"/>
              <a:gd name="T52" fmla="*/ 256 w 432"/>
              <a:gd name="T53" fmla="*/ 303 h 508"/>
              <a:gd name="T54" fmla="*/ 274 w 432"/>
              <a:gd name="T55" fmla="*/ 278 h 508"/>
              <a:gd name="T56" fmla="*/ 256 w 432"/>
              <a:gd name="T57" fmla="*/ 295 h 508"/>
              <a:gd name="T58" fmla="*/ 286 w 432"/>
              <a:gd name="T59" fmla="*/ 293 h 508"/>
              <a:gd name="T60" fmla="*/ 285 w 432"/>
              <a:gd name="T61" fmla="*/ 257 h 508"/>
              <a:gd name="T62" fmla="*/ 316 w 432"/>
              <a:gd name="T63" fmla="*/ 302 h 508"/>
              <a:gd name="T64" fmla="*/ 325 w 432"/>
              <a:gd name="T65" fmla="*/ 279 h 508"/>
              <a:gd name="T66" fmla="*/ 349 w 432"/>
              <a:gd name="T67" fmla="*/ 278 h 508"/>
              <a:gd name="T68" fmla="*/ 349 w 432"/>
              <a:gd name="T69" fmla="*/ 278 h 508"/>
              <a:gd name="T70" fmla="*/ 153 w 432"/>
              <a:gd name="T71" fmla="*/ 355 h 508"/>
              <a:gd name="T72" fmla="*/ 177 w 432"/>
              <a:gd name="T73" fmla="*/ 354 h 508"/>
              <a:gd name="T74" fmla="*/ 177 w 432"/>
              <a:gd name="T75" fmla="*/ 354 h 508"/>
              <a:gd name="T76" fmla="*/ 196 w 432"/>
              <a:gd name="T77" fmla="*/ 355 h 508"/>
              <a:gd name="T78" fmla="*/ 220 w 432"/>
              <a:gd name="T79" fmla="*/ 354 h 508"/>
              <a:gd name="T80" fmla="*/ 220 w 432"/>
              <a:gd name="T81" fmla="*/ 354 h 508"/>
              <a:gd name="T82" fmla="*/ 252 w 432"/>
              <a:gd name="T83" fmla="*/ 370 h 508"/>
              <a:gd name="T84" fmla="*/ 263 w 432"/>
              <a:gd name="T85" fmla="*/ 330 h 508"/>
              <a:gd name="T86" fmla="*/ 317 w 432"/>
              <a:gd name="T87" fmla="*/ 354 h 508"/>
              <a:gd name="T88" fmla="*/ 287 w 432"/>
              <a:gd name="T89" fmla="*/ 336 h 508"/>
              <a:gd name="T90" fmla="*/ 300 w 432"/>
              <a:gd name="T91" fmla="*/ 338 h 508"/>
              <a:gd name="T92" fmla="*/ 359 w 432"/>
              <a:gd name="T93" fmla="*/ 378 h 508"/>
              <a:gd name="T94" fmla="*/ 339 w 432"/>
              <a:gd name="T95" fmla="*/ 340 h 508"/>
              <a:gd name="T96" fmla="*/ 349 w 432"/>
              <a:gd name="T97" fmla="*/ 37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2" h="508">
                <a:moveTo>
                  <a:pt x="432" y="0"/>
                </a:moveTo>
                <a:cubicBezTo>
                  <a:pt x="200" y="0"/>
                  <a:pt x="200" y="0"/>
                  <a:pt x="200" y="0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508"/>
                  <a:pt x="0" y="508"/>
                  <a:pt x="0" y="508"/>
                </a:cubicBezTo>
                <a:cubicBezTo>
                  <a:pt x="352" y="508"/>
                  <a:pt x="352" y="508"/>
                  <a:pt x="352" y="508"/>
                </a:cubicBezTo>
                <a:cubicBezTo>
                  <a:pt x="352" y="452"/>
                  <a:pt x="352" y="452"/>
                  <a:pt x="352" y="452"/>
                </a:cubicBezTo>
                <a:cubicBezTo>
                  <a:pt x="432" y="452"/>
                  <a:pt x="432" y="452"/>
                  <a:pt x="432" y="452"/>
                </a:cubicBezTo>
                <a:lnTo>
                  <a:pt x="432" y="0"/>
                </a:lnTo>
                <a:close/>
                <a:moveTo>
                  <a:pt x="320" y="476"/>
                </a:moveTo>
                <a:cubicBezTo>
                  <a:pt x="32" y="476"/>
                  <a:pt x="32" y="476"/>
                  <a:pt x="32" y="476"/>
                </a:cubicBezTo>
                <a:cubicBezTo>
                  <a:pt x="32" y="192"/>
                  <a:pt x="32" y="192"/>
                  <a:pt x="32" y="192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80" y="452"/>
                  <a:pt x="80" y="452"/>
                  <a:pt x="80" y="452"/>
                </a:cubicBezTo>
                <a:cubicBezTo>
                  <a:pt x="320" y="452"/>
                  <a:pt x="320" y="452"/>
                  <a:pt x="320" y="452"/>
                </a:cubicBezTo>
                <a:lnTo>
                  <a:pt x="320" y="476"/>
                </a:lnTo>
                <a:close/>
                <a:moveTo>
                  <a:pt x="400" y="420"/>
                </a:moveTo>
                <a:cubicBezTo>
                  <a:pt x="112" y="420"/>
                  <a:pt x="112" y="420"/>
                  <a:pt x="112" y="420"/>
                </a:cubicBezTo>
                <a:cubicBezTo>
                  <a:pt x="112" y="136"/>
                  <a:pt x="112" y="136"/>
                  <a:pt x="112" y="136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400" y="32"/>
                  <a:pt x="400" y="32"/>
                  <a:pt x="400" y="32"/>
                </a:cubicBezTo>
                <a:lnTo>
                  <a:pt x="400" y="420"/>
                </a:lnTo>
                <a:close/>
                <a:moveTo>
                  <a:pt x="187" y="201"/>
                </a:moveTo>
                <a:cubicBezTo>
                  <a:pt x="187" y="209"/>
                  <a:pt x="186" y="216"/>
                  <a:pt x="183" y="220"/>
                </a:cubicBezTo>
                <a:cubicBezTo>
                  <a:pt x="180" y="224"/>
                  <a:pt x="175" y="226"/>
                  <a:pt x="170" y="226"/>
                </a:cubicBezTo>
                <a:cubicBezTo>
                  <a:pt x="158" y="226"/>
                  <a:pt x="153" y="218"/>
                  <a:pt x="153" y="202"/>
                </a:cubicBezTo>
                <a:cubicBezTo>
                  <a:pt x="153" y="194"/>
                  <a:pt x="154" y="188"/>
                  <a:pt x="158" y="183"/>
                </a:cubicBezTo>
                <a:cubicBezTo>
                  <a:pt x="161" y="179"/>
                  <a:pt x="165" y="177"/>
                  <a:pt x="171" y="177"/>
                </a:cubicBezTo>
                <a:cubicBezTo>
                  <a:pt x="182" y="177"/>
                  <a:pt x="187" y="185"/>
                  <a:pt x="187" y="201"/>
                </a:cubicBezTo>
                <a:close/>
                <a:moveTo>
                  <a:pt x="177" y="202"/>
                </a:moveTo>
                <a:cubicBezTo>
                  <a:pt x="177" y="191"/>
                  <a:pt x="174" y="185"/>
                  <a:pt x="170" y="185"/>
                </a:cubicBezTo>
                <a:cubicBezTo>
                  <a:pt x="166" y="185"/>
                  <a:pt x="163" y="191"/>
                  <a:pt x="163" y="202"/>
                </a:cubicBezTo>
                <a:cubicBezTo>
                  <a:pt x="163" y="213"/>
                  <a:pt x="166" y="218"/>
                  <a:pt x="170" y="218"/>
                </a:cubicBezTo>
                <a:cubicBezTo>
                  <a:pt x="174" y="218"/>
                  <a:pt x="177" y="213"/>
                  <a:pt x="177" y="202"/>
                </a:cubicBezTo>
                <a:close/>
                <a:moveTo>
                  <a:pt x="229" y="225"/>
                </a:moveTo>
                <a:cubicBezTo>
                  <a:pt x="199" y="225"/>
                  <a:pt x="199" y="225"/>
                  <a:pt x="199" y="225"/>
                </a:cubicBezTo>
                <a:cubicBezTo>
                  <a:pt x="199" y="217"/>
                  <a:pt x="199" y="217"/>
                  <a:pt x="199" y="217"/>
                </a:cubicBezTo>
                <a:cubicBezTo>
                  <a:pt x="209" y="217"/>
                  <a:pt x="209" y="217"/>
                  <a:pt x="209" y="217"/>
                </a:cubicBezTo>
                <a:cubicBezTo>
                  <a:pt x="209" y="187"/>
                  <a:pt x="209" y="187"/>
                  <a:pt x="209" y="187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9" y="181"/>
                  <a:pt x="199" y="181"/>
                  <a:pt x="199" y="181"/>
                </a:cubicBezTo>
                <a:cubicBezTo>
                  <a:pt x="220" y="177"/>
                  <a:pt x="220" y="177"/>
                  <a:pt x="220" y="177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9" y="217"/>
                  <a:pt x="229" y="217"/>
                  <a:pt x="229" y="217"/>
                </a:cubicBezTo>
                <a:lnTo>
                  <a:pt x="229" y="225"/>
                </a:lnTo>
                <a:close/>
                <a:moveTo>
                  <a:pt x="273" y="225"/>
                </a:moveTo>
                <a:cubicBezTo>
                  <a:pt x="242" y="225"/>
                  <a:pt x="242" y="225"/>
                  <a:pt x="242" y="225"/>
                </a:cubicBezTo>
                <a:cubicBezTo>
                  <a:pt x="242" y="217"/>
                  <a:pt x="242" y="217"/>
                  <a:pt x="242" y="217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2" y="187"/>
                  <a:pt x="252" y="187"/>
                  <a:pt x="252" y="187"/>
                </a:cubicBezTo>
                <a:cubicBezTo>
                  <a:pt x="242" y="190"/>
                  <a:pt x="242" y="190"/>
                  <a:pt x="242" y="190"/>
                </a:cubicBezTo>
                <a:cubicBezTo>
                  <a:pt x="242" y="181"/>
                  <a:pt x="242" y="181"/>
                  <a:pt x="242" y="181"/>
                </a:cubicBezTo>
                <a:cubicBezTo>
                  <a:pt x="263" y="177"/>
                  <a:pt x="263" y="177"/>
                  <a:pt x="263" y="177"/>
                </a:cubicBezTo>
                <a:cubicBezTo>
                  <a:pt x="263" y="217"/>
                  <a:pt x="263" y="217"/>
                  <a:pt x="263" y="217"/>
                </a:cubicBezTo>
                <a:cubicBezTo>
                  <a:pt x="273" y="217"/>
                  <a:pt x="273" y="217"/>
                  <a:pt x="273" y="217"/>
                </a:cubicBezTo>
                <a:lnTo>
                  <a:pt x="273" y="225"/>
                </a:lnTo>
                <a:close/>
                <a:moveTo>
                  <a:pt x="317" y="201"/>
                </a:moveTo>
                <a:cubicBezTo>
                  <a:pt x="317" y="209"/>
                  <a:pt x="315" y="216"/>
                  <a:pt x="312" y="220"/>
                </a:cubicBezTo>
                <a:cubicBezTo>
                  <a:pt x="309" y="224"/>
                  <a:pt x="305" y="226"/>
                  <a:pt x="299" y="226"/>
                </a:cubicBezTo>
                <a:cubicBezTo>
                  <a:pt x="288" y="226"/>
                  <a:pt x="282" y="218"/>
                  <a:pt x="282" y="202"/>
                </a:cubicBezTo>
                <a:cubicBezTo>
                  <a:pt x="282" y="194"/>
                  <a:pt x="284" y="188"/>
                  <a:pt x="287" y="183"/>
                </a:cubicBezTo>
                <a:cubicBezTo>
                  <a:pt x="290" y="179"/>
                  <a:pt x="295" y="177"/>
                  <a:pt x="300" y="177"/>
                </a:cubicBezTo>
                <a:cubicBezTo>
                  <a:pt x="311" y="177"/>
                  <a:pt x="317" y="185"/>
                  <a:pt x="317" y="201"/>
                </a:cubicBezTo>
                <a:close/>
                <a:moveTo>
                  <a:pt x="306" y="202"/>
                </a:moveTo>
                <a:cubicBezTo>
                  <a:pt x="306" y="191"/>
                  <a:pt x="304" y="185"/>
                  <a:pt x="300" y="185"/>
                </a:cubicBezTo>
                <a:cubicBezTo>
                  <a:pt x="295" y="185"/>
                  <a:pt x="293" y="191"/>
                  <a:pt x="293" y="202"/>
                </a:cubicBezTo>
                <a:cubicBezTo>
                  <a:pt x="293" y="213"/>
                  <a:pt x="295" y="218"/>
                  <a:pt x="300" y="218"/>
                </a:cubicBezTo>
                <a:cubicBezTo>
                  <a:pt x="304" y="218"/>
                  <a:pt x="306" y="213"/>
                  <a:pt x="306" y="202"/>
                </a:cubicBezTo>
                <a:close/>
                <a:moveTo>
                  <a:pt x="360" y="201"/>
                </a:moveTo>
                <a:cubicBezTo>
                  <a:pt x="360" y="209"/>
                  <a:pt x="359" y="216"/>
                  <a:pt x="355" y="220"/>
                </a:cubicBezTo>
                <a:cubicBezTo>
                  <a:pt x="352" y="224"/>
                  <a:pt x="348" y="226"/>
                  <a:pt x="343" y="226"/>
                </a:cubicBezTo>
                <a:cubicBezTo>
                  <a:pt x="331" y="226"/>
                  <a:pt x="325" y="218"/>
                  <a:pt x="325" y="202"/>
                </a:cubicBezTo>
                <a:cubicBezTo>
                  <a:pt x="325" y="194"/>
                  <a:pt x="327" y="188"/>
                  <a:pt x="330" y="183"/>
                </a:cubicBezTo>
                <a:cubicBezTo>
                  <a:pt x="333" y="179"/>
                  <a:pt x="338" y="177"/>
                  <a:pt x="343" y="177"/>
                </a:cubicBezTo>
                <a:cubicBezTo>
                  <a:pt x="355" y="177"/>
                  <a:pt x="360" y="185"/>
                  <a:pt x="360" y="201"/>
                </a:cubicBezTo>
                <a:close/>
                <a:moveTo>
                  <a:pt x="349" y="202"/>
                </a:moveTo>
                <a:cubicBezTo>
                  <a:pt x="349" y="191"/>
                  <a:pt x="347" y="185"/>
                  <a:pt x="343" y="185"/>
                </a:cubicBezTo>
                <a:cubicBezTo>
                  <a:pt x="338" y="185"/>
                  <a:pt x="336" y="191"/>
                  <a:pt x="336" y="202"/>
                </a:cubicBezTo>
                <a:cubicBezTo>
                  <a:pt x="336" y="213"/>
                  <a:pt x="338" y="218"/>
                  <a:pt x="343" y="218"/>
                </a:cubicBezTo>
                <a:cubicBezTo>
                  <a:pt x="347" y="218"/>
                  <a:pt x="349" y="213"/>
                  <a:pt x="349" y="202"/>
                </a:cubicBezTo>
                <a:close/>
                <a:moveTo>
                  <a:pt x="186" y="302"/>
                </a:moveTo>
                <a:cubicBezTo>
                  <a:pt x="156" y="302"/>
                  <a:pt x="156" y="302"/>
                  <a:pt x="156" y="302"/>
                </a:cubicBezTo>
                <a:cubicBezTo>
                  <a:pt x="156" y="293"/>
                  <a:pt x="156" y="293"/>
                  <a:pt x="156" y="293"/>
                </a:cubicBezTo>
                <a:cubicBezTo>
                  <a:pt x="166" y="293"/>
                  <a:pt x="166" y="293"/>
                  <a:pt x="166" y="293"/>
                </a:cubicBezTo>
                <a:cubicBezTo>
                  <a:pt x="166" y="264"/>
                  <a:pt x="166" y="264"/>
                  <a:pt x="166" y="264"/>
                </a:cubicBezTo>
                <a:cubicBezTo>
                  <a:pt x="156" y="266"/>
                  <a:pt x="156" y="266"/>
                  <a:pt x="156" y="266"/>
                </a:cubicBezTo>
                <a:cubicBezTo>
                  <a:pt x="156" y="257"/>
                  <a:pt x="156" y="257"/>
                  <a:pt x="156" y="257"/>
                </a:cubicBezTo>
                <a:cubicBezTo>
                  <a:pt x="176" y="253"/>
                  <a:pt x="176" y="253"/>
                  <a:pt x="176" y="253"/>
                </a:cubicBezTo>
                <a:cubicBezTo>
                  <a:pt x="176" y="293"/>
                  <a:pt x="176" y="293"/>
                  <a:pt x="176" y="293"/>
                </a:cubicBezTo>
                <a:cubicBezTo>
                  <a:pt x="186" y="293"/>
                  <a:pt x="186" y="293"/>
                  <a:pt x="186" y="293"/>
                </a:cubicBezTo>
                <a:lnTo>
                  <a:pt x="186" y="302"/>
                </a:lnTo>
                <a:close/>
                <a:moveTo>
                  <a:pt x="231" y="278"/>
                </a:moveTo>
                <a:cubicBezTo>
                  <a:pt x="231" y="286"/>
                  <a:pt x="229" y="292"/>
                  <a:pt x="226" y="296"/>
                </a:cubicBezTo>
                <a:cubicBezTo>
                  <a:pt x="223" y="301"/>
                  <a:pt x="219" y="303"/>
                  <a:pt x="213" y="303"/>
                </a:cubicBezTo>
                <a:cubicBezTo>
                  <a:pt x="202" y="303"/>
                  <a:pt x="196" y="295"/>
                  <a:pt x="196" y="279"/>
                </a:cubicBezTo>
                <a:cubicBezTo>
                  <a:pt x="196" y="270"/>
                  <a:pt x="198" y="264"/>
                  <a:pt x="201" y="260"/>
                </a:cubicBezTo>
                <a:cubicBezTo>
                  <a:pt x="204" y="255"/>
                  <a:pt x="208" y="253"/>
                  <a:pt x="214" y="253"/>
                </a:cubicBezTo>
                <a:cubicBezTo>
                  <a:pt x="225" y="253"/>
                  <a:pt x="231" y="261"/>
                  <a:pt x="231" y="278"/>
                </a:cubicBezTo>
                <a:close/>
                <a:moveTo>
                  <a:pt x="220" y="278"/>
                </a:moveTo>
                <a:cubicBezTo>
                  <a:pt x="220" y="267"/>
                  <a:pt x="218" y="261"/>
                  <a:pt x="213" y="261"/>
                </a:cubicBezTo>
                <a:cubicBezTo>
                  <a:pt x="209" y="261"/>
                  <a:pt x="207" y="267"/>
                  <a:pt x="207" y="278"/>
                </a:cubicBezTo>
                <a:cubicBezTo>
                  <a:pt x="207" y="289"/>
                  <a:pt x="209" y="295"/>
                  <a:pt x="213" y="295"/>
                </a:cubicBezTo>
                <a:cubicBezTo>
                  <a:pt x="218" y="295"/>
                  <a:pt x="220" y="289"/>
                  <a:pt x="220" y="278"/>
                </a:cubicBezTo>
                <a:close/>
                <a:moveTo>
                  <a:pt x="274" y="278"/>
                </a:moveTo>
                <a:cubicBezTo>
                  <a:pt x="274" y="286"/>
                  <a:pt x="272" y="292"/>
                  <a:pt x="269" y="296"/>
                </a:cubicBezTo>
                <a:cubicBezTo>
                  <a:pt x="266" y="301"/>
                  <a:pt x="262" y="303"/>
                  <a:pt x="256" y="303"/>
                </a:cubicBezTo>
                <a:cubicBezTo>
                  <a:pt x="245" y="303"/>
                  <a:pt x="239" y="295"/>
                  <a:pt x="239" y="279"/>
                </a:cubicBezTo>
                <a:cubicBezTo>
                  <a:pt x="239" y="270"/>
                  <a:pt x="241" y="264"/>
                  <a:pt x="244" y="260"/>
                </a:cubicBezTo>
                <a:cubicBezTo>
                  <a:pt x="247" y="255"/>
                  <a:pt x="251" y="253"/>
                  <a:pt x="257" y="253"/>
                </a:cubicBezTo>
                <a:cubicBezTo>
                  <a:pt x="268" y="253"/>
                  <a:pt x="274" y="261"/>
                  <a:pt x="274" y="278"/>
                </a:cubicBezTo>
                <a:close/>
                <a:moveTo>
                  <a:pt x="263" y="278"/>
                </a:moveTo>
                <a:cubicBezTo>
                  <a:pt x="263" y="267"/>
                  <a:pt x="261" y="261"/>
                  <a:pt x="257" y="261"/>
                </a:cubicBezTo>
                <a:cubicBezTo>
                  <a:pt x="252" y="261"/>
                  <a:pt x="250" y="267"/>
                  <a:pt x="250" y="278"/>
                </a:cubicBezTo>
                <a:cubicBezTo>
                  <a:pt x="250" y="289"/>
                  <a:pt x="252" y="295"/>
                  <a:pt x="256" y="295"/>
                </a:cubicBezTo>
                <a:cubicBezTo>
                  <a:pt x="261" y="295"/>
                  <a:pt x="263" y="289"/>
                  <a:pt x="263" y="278"/>
                </a:cubicBezTo>
                <a:close/>
                <a:moveTo>
                  <a:pt x="316" y="302"/>
                </a:moveTo>
                <a:cubicBezTo>
                  <a:pt x="286" y="302"/>
                  <a:pt x="286" y="302"/>
                  <a:pt x="286" y="302"/>
                </a:cubicBezTo>
                <a:cubicBezTo>
                  <a:pt x="286" y="293"/>
                  <a:pt x="286" y="293"/>
                  <a:pt x="286" y="293"/>
                </a:cubicBezTo>
                <a:cubicBezTo>
                  <a:pt x="296" y="293"/>
                  <a:pt x="296" y="293"/>
                  <a:pt x="296" y="293"/>
                </a:cubicBezTo>
                <a:cubicBezTo>
                  <a:pt x="296" y="264"/>
                  <a:pt x="296" y="264"/>
                  <a:pt x="296" y="264"/>
                </a:cubicBezTo>
                <a:cubicBezTo>
                  <a:pt x="285" y="266"/>
                  <a:pt x="285" y="266"/>
                  <a:pt x="285" y="266"/>
                </a:cubicBezTo>
                <a:cubicBezTo>
                  <a:pt x="285" y="257"/>
                  <a:pt x="285" y="257"/>
                  <a:pt x="285" y="257"/>
                </a:cubicBezTo>
                <a:cubicBezTo>
                  <a:pt x="306" y="253"/>
                  <a:pt x="306" y="253"/>
                  <a:pt x="306" y="253"/>
                </a:cubicBezTo>
                <a:cubicBezTo>
                  <a:pt x="306" y="293"/>
                  <a:pt x="306" y="293"/>
                  <a:pt x="306" y="293"/>
                </a:cubicBezTo>
                <a:cubicBezTo>
                  <a:pt x="316" y="293"/>
                  <a:pt x="316" y="293"/>
                  <a:pt x="316" y="293"/>
                </a:cubicBezTo>
                <a:lnTo>
                  <a:pt x="316" y="302"/>
                </a:lnTo>
                <a:close/>
                <a:moveTo>
                  <a:pt x="360" y="278"/>
                </a:moveTo>
                <a:cubicBezTo>
                  <a:pt x="360" y="286"/>
                  <a:pt x="359" y="292"/>
                  <a:pt x="355" y="296"/>
                </a:cubicBezTo>
                <a:cubicBezTo>
                  <a:pt x="352" y="301"/>
                  <a:pt x="348" y="303"/>
                  <a:pt x="343" y="303"/>
                </a:cubicBezTo>
                <a:cubicBezTo>
                  <a:pt x="331" y="303"/>
                  <a:pt x="325" y="295"/>
                  <a:pt x="325" y="279"/>
                </a:cubicBezTo>
                <a:cubicBezTo>
                  <a:pt x="325" y="270"/>
                  <a:pt x="327" y="264"/>
                  <a:pt x="330" y="260"/>
                </a:cubicBezTo>
                <a:cubicBezTo>
                  <a:pt x="333" y="255"/>
                  <a:pt x="338" y="253"/>
                  <a:pt x="343" y="253"/>
                </a:cubicBezTo>
                <a:cubicBezTo>
                  <a:pt x="355" y="253"/>
                  <a:pt x="360" y="261"/>
                  <a:pt x="360" y="278"/>
                </a:cubicBezTo>
                <a:close/>
                <a:moveTo>
                  <a:pt x="349" y="278"/>
                </a:moveTo>
                <a:cubicBezTo>
                  <a:pt x="349" y="267"/>
                  <a:pt x="347" y="261"/>
                  <a:pt x="343" y="261"/>
                </a:cubicBezTo>
                <a:cubicBezTo>
                  <a:pt x="338" y="261"/>
                  <a:pt x="336" y="267"/>
                  <a:pt x="336" y="278"/>
                </a:cubicBezTo>
                <a:cubicBezTo>
                  <a:pt x="336" y="289"/>
                  <a:pt x="338" y="295"/>
                  <a:pt x="343" y="295"/>
                </a:cubicBezTo>
                <a:cubicBezTo>
                  <a:pt x="347" y="295"/>
                  <a:pt x="349" y="289"/>
                  <a:pt x="349" y="278"/>
                </a:cubicBezTo>
                <a:close/>
                <a:moveTo>
                  <a:pt x="187" y="354"/>
                </a:moveTo>
                <a:cubicBezTo>
                  <a:pt x="187" y="362"/>
                  <a:pt x="186" y="368"/>
                  <a:pt x="183" y="373"/>
                </a:cubicBezTo>
                <a:cubicBezTo>
                  <a:pt x="180" y="377"/>
                  <a:pt x="175" y="379"/>
                  <a:pt x="170" y="379"/>
                </a:cubicBezTo>
                <a:cubicBezTo>
                  <a:pt x="158" y="379"/>
                  <a:pt x="153" y="371"/>
                  <a:pt x="153" y="355"/>
                </a:cubicBezTo>
                <a:cubicBezTo>
                  <a:pt x="153" y="347"/>
                  <a:pt x="154" y="340"/>
                  <a:pt x="158" y="336"/>
                </a:cubicBezTo>
                <a:cubicBezTo>
                  <a:pt x="161" y="332"/>
                  <a:pt x="165" y="330"/>
                  <a:pt x="171" y="330"/>
                </a:cubicBezTo>
                <a:cubicBezTo>
                  <a:pt x="182" y="330"/>
                  <a:pt x="187" y="338"/>
                  <a:pt x="187" y="354"/>
                </a:cubicBezTo>
                <a:close/>
                <a:moveTo>
                  <a:pt x="177" y="354"/>
                </a:moveTo>
                <a:cubicBezTo>
                  <a:pt x="177" y="343"/>
                  <a:pt x="174" y="338"/>
                  <a:pt x="170" y="338"/>
                </a:cubicBezTo>
                <a:cubicBezTo>
                  <a:pt x="166" y="338"/>
                  <a:pt x="163" y="343"/>
                  <a:pt x="163" y="355"/>
                </a:cubicBezTo>
                <a:cubicBezTo>
                  <a:pt x="163" y="365"/>
                  <a:pt x="166" y="371"/>
                  <a:pt x="170" y="371"/>
                </a:cubicBezTo>
                <a:cubicBezTo>
                  <a:pt x="174" y="371"/>
                  <a:pt x="177" y="365"/>
                  <a:pt x="177" y="354"/>
                </a:cubicBezTo>
                <a:close/>
                <a:moveTo>
                  <a:pt x="231" y="354"/>
                </a:moveTo>
                <a:cubicBezTo>
                  <a:pt x="231" y="362"/>
                  <a:pt x="229" y="368"/>
                  <a:pt x="226" y="373"/>
                </a:cubicBezTo>
                <a:cubicBezTo>
                  <a:pt x="223" y="377"/>
                  <a:pt x="219" y="379"/>
                  <a:pt x="213" y="379"/>
                </a:cubicBezTo>
                <a:cubicBezTo>
                  <a:pt x="202" y="379"/>
                  <a:pt x="196" y="371"/>
                  <a:pt x="196" y="355"/>
                </a:cubicBezTo>
                <a:cubicBezTo>
                  <a:pt x="196" y="347"/>
                  <a:pt x="198" y="340"/>
                  <a:pt x="201" y="336"/>
                </a:cubicBezTo>
                <a:cubicBezTo>
                  <a:pt x="204" y="332"/>
                  <a:pt x="208" y="330"/>
                  <a:pt x="214" y="330"/>
                </a:cubicBezTo>
                <a:cubicBezTo>
                  <a:pt x="225" y="330"/>
                  <a:pt x="231" y="338"/>
                  <a:pt x="231" y="354"/>
                </a:cubicBezTo>
                <a:close/>
                <a:moveTo>
                  <a:pt x="220" y="354"/>
                </a:moveTo>
                <a:cubicBezTo>
                  <a:pt x="220" y="343"/>
                  <a:pt x="218" y="338"/>
                  <a:pt x="213" y="338"/>
                </a:cubicBezTo>
                <a:cubicBezTo>
                  <a:pt x="209" y="338"/>
                  <a:pt x="207" y="343"/>
                  <a:pt x="207" y="355"/>
                </a:cubicBezTo>
                <a:cubicBezTo>
                  <a:pt x="207" y="365"/>
                  <a:pt x="209" y="371"/>
                  <a:pt x="213" y="371"/>
                </a:cubicBezTo>
                <a:cubicBezTo>
                  <a:pt x="218" y="371"/>
                  <a:pt x="220" y="365"/>
                  <a:pt x="220" y="354"/>
                </a:cubicBezTo>
                <a:close/>
                <a:moveTo>
                  <a:pt x="273" y="378"/>
                </a:moveTo>
                <a:cubicBezTo>
                  <a:pt x="242" y="378"/>
                  <a:pt x="242" y="378"/>
                  <a:pt x="242" y="378"/>
                </a:cubicBezTo>
                <a:cubicBezTo>
                  <a:pt x="242" y="370"/>
                  <a:pt x="242" y="370"/>
                  <a:pt x="242" y="370"/>
                </a:cubicBezTo>
                <a:cubicBezTo>
                  <a:pt x="252" y="370"/>
                  <a:pt x="252" y="370"/>
                  <a:pt x="252" y="37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42" y="342"/>
                  <a:pt x="242" y="342"/>
                  <a:pt x="242" y="342"/>
                </a:cubicBezTo>
                <a:cubicBezTo>
                  <a:pt x="242" y="334"/>
                  <a:pt x="242" y="334"/>
                  <a:pt x="242" y="334"/>
                </a:cubicBezTo>
                <a:cubicBezTo>
                  <a:pt x="263" y="330"/>
                  <a:pt x="263" y="330"/>
                  <a:pt x="263" y="330"/>
                </a:cubicBezTo>
                <a:cubicBezTo>
                  <a:pt x="263" y="370"/>
                  <a:pt x="263" y="370"/>
                  <a:pt x="263" y="370"/>
                </a:cubicBezTo>
                <a:cubicBezTo>
                  <a:pt x="273" y="370"/>
                  <a:pt x="273" y="370"/>
                  <a:pt x="273" y="370"/>
                </a:cubicBezTo>
                <a:lnTo>
                  <a:pt x="273" y="378"/>
                </a:lnTo>
                <a:close/>
                <a:moveTo>
                  <a:pt x="317" y="354"/>
                </a:moveTo>
                <a:cubicBezTo>
                  <a:pt x="317" y="362"/>
                  <a:pt x="315" y="368"/>
                  <a:pt x="312" y="373"/>
                </a:cubicBezTo>
                <a:cubicBezTo>
                  <a:pt x="309" y="377"/>
                  <a:pt x="305" y="379"/>
                  <a:pt x="299" y="379"/>
                </a:cubicBezTo>
                <a:cubicBezTo>
                  <a:pt x="288" y="379"/>
                  <a:pt x="282" y="371"/>
                  <a:pt x="282" y="355"/>
                </a:cubicBezTo>
                <a:cubicBezTo>
                  <a:pt x="282" y="347"/>
                  <a:pt x="284" y="340"/>
                  <a:pt x="287" y="336"/>
                </a:cubicBezTo>
                <a:cubicBezTo>
                  <a:pt x="290" y="332"/>
                  <a:pt x="295" y="330"/>
                  <a:pt x="300" y="330"/>
                </a:cubicBezTo>
                <a:cubicBezTo>
                  <a:pt x="311" y="330"/>
                  <a:pt x="317" y="338"/>
                  <a:pt x="317" y="354"/>
                </a:cubicBezTo>
                <a:close/>
                <a:moveTo>
                  <a:pt x="306" y="354"/>
                </a:moveTo>
                <a:cubicBezTo>
                  <a:pt x="306" y="343"/>
                  <a:pt x="304" y="338"/>
                  <a:pt x="300" y="338"/>
                </a:cubicBezTo>
                <a:cubicBezTo>
                  <a:pt x="295" y="338"/>
                  <a:pt x="293" y="343"/>
                  <a:pt x="293" y="355"/>
                </a:cubicBezTo>
                <a:cubicBezTo>
                  <a:pt x="293" y="365"/>
                  <a:pt x="295" y="371"/>
                  <a:pt x="300" y="371"/>
                </a:cubicBezTo>
                <a:cubicBezTo>
                  <a:pt x="304" y="371"/>
                  <a:pt x="306" y="365"/>
                  <a:pt x="306" y="354"/>
                </a:cubicBezTo>
                <a:close/>
                <a:moveTo>
                  <a:pt x="359" y="378"/>
                </a:moveTo>
                <a:cubicBezTo>
                  <a:pt x="329" y="378"/>
                  <a:pt x="329" y="378"/>
                  <a:pt x="329" y="378"/>
                </a:cubicBezTo>
                <a:cubicBezTo>
                  <a:pt x="329" y="370"/>
                  <a:pt x="329" y="370"/>
                  <a:pt x="329" y="370"/>
                </a:cubicBezTo>
                <a:cubicBezTo>
                  <a:pt x="339" y="370"/>
                  <a:pt x="339" y="370"/>
                  <a:pt x="339" y="370"/>
                </a:cubicBezTo>
                <a:cubicBezTo>
                  <a:pt x="339" y="340"/>
                  <a:pt x="339" y="340"/>
                  <a:pt x="339" y="340"/>
                </a:cubicBezTo>
                <a:cubicBezTo>
                  <a:pt x="329" y="342"/>
                  <a:pt x="329" y="342"/>
                  <a:pt x="329" y="342"/>
                </a:cubicBezTo>
                <a:cubicBezTo>
                  <a:pt x="329" y="334"/>
                  <a:pt x="329" y="334"/>
                  <a:pt x="329" y="334"/>
                </a:cubicBezTo>
                <a:cubicBezTo>
                  <a:pt x="349" y="330"/>
                  <a:pt x="349" y="330"/>
                  <a:pt x="349" y="330"/>
                </a:cubicBezTo>
                <a:cubicBezTo>
                  <a:pt x="349" y="370"/>
                  <a:pt x="349" y="370"/>
                  <a:pt x="349" y="370"/>
                </a:cubicBezTo>
                <a:cubicBezTo>
                  <a:pt x="359" y="370"/>
                  <a:pt x="359" y="370"/>
                  <a:pt x="359" y="370"/>
                </a:cubicBezTo>
                <a:lnTo>
                  <a:pt x="359" y="3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69862" y="3514576"/>
            <a:ext cx="1749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服务器功能重构，包括缓存，下发，同步等，并集成目前的平台类产品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53097" y="2103660"/>
            <a:ext cx="1080000" cy="1080000"/>
            <a:chOff x="6687403" y="2019253"/>
            <a:chExt cx="1080000" cy="1080000"/>
          </a:xfrm>
        </p:grpSpPr>
        <p:sp>
          <p:nvSpPr>
            <p:cNvPr id="21" name="Rectangle 51"/>
            <p:cNvSpPr/>
            <p:nvPr/>
          </p:nvSpPr>
          <p:spPr>
            <a:xfrm rot="2777540">
              <a:off x="6687403" y="2019253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3" name="Rounded Rectangle 100"/>
            <p:cNvSpPr/>
            <p:nvPr>
              <p:custDataLst>
                <p:tags r:id="rId1"/>
              </p:custDataLst>
            </p:nvPr>
          </p:nvSpPr>
          <p:spPr bwMode="auto">
            <a:xfrm>
              <a:off x="6892964" y="2308125"/>
              <a:ext cx="720080" cy="502257"/>
            </a:xfrm>
            <a:custGeom>
              <a:avLst/>
              <a:gdLst/>
              <a:ahLst/>
              <a:cxnLst/>
              <a:rect l="l" t="t" r="r" b="b"/>
              <a:pathLst>
                <a:path w="2489828" h="1736658">
                  <a:moveTo>
                    <a:pt x="1355416" y="1347324"/>
                  </a:moveTo>
                  <a:lnTo>
                    <a:pt x="1341361" y="1364359"/>
                  </a:lnTo>
                  <a:cubicBezTo>
                    <a:pt x="1338975" y="1363255"/>
                    <a:pt x="1337389" y="1362710"/>
                    <a:pt x="1338454" y="1359514"/>
                  </a:cubicBezTo>
                  <a:cubicBezTo>
                    <a:pt x="1339738" y="1355661"/>
                    <a:pt x="1343591" y="1353094"/>
                    <a:pt x="1347444" y="1350525"/>
                  </a:cubicBezTo>
                  <a:cubicBezTo>
                    <a:pt x="1350183" y="1349156"/>
                    <a:pt x="1352921" y="1348517"/>
                    <a:pt x="1355416" y="1347324"/>
                  </a:cubicBezTo>
                  <a:close/>
                  <a:moveTo>
                    <a:pt x="1367094" y="1326896"/>
                  </a:moveTo>
                  <a:lnTo>
                    <a:pt x="1367848" y="1327412"/>
                  </a:lnTo>
                  <a:cubicBezTo>
                    <a:pt x="1367397" y="1329533"/>
                    <a:pt x="1366290" y="1331232"/>
                    <a:pt x="1365170" y="1332923"/>
                  </a:cubicBezTo>
                  <a:cubicBezTo>
                    <a:pt x="1366081" y="1331614"/>
                    <a:pt x="1366343" y="1330154"/>
                    <a:pt x="1366708" y="1328694"/>
                  </a:cubicBezTo>
                  <a:close/>
                  <a:moveTo>
                    <a:pt x="1425858" y="1165049"/>
                  </a:moveTo>
                  <a:cubicBezTo>
                    <a:pt x="1426272" y="1184566"/>
                    <a:pt x="1422052" y="1203165"/>
                    <a:pt x="1416359" y="1221185"/>
                  </a:cubicBezTo>
                  <a:lnTo>
                    <a:pt x="1362623" y="1257938"/>
                  </a:lnTo>
                  <a:cubicBezTo>
                    <a:pt x="1362614" y="1257515"/>
                    <a:pt x="1362734" y="1257141"/>
                    <a:pt x="1362855" y="1256779"/>
                  </a:cubicBezTo>
                  <a:cubicBezTo>
                    <a:pt x="1364139" y="1254210"/>
                    <a:pt x="1366708" y="1254210"/>
                    <a:pt x="1367992" y="1251642"/>
                  </a:cubicBezTo>
                  <a:cubicBezTo>
                    <a:pt x="1369276" y="1250358"/>
                    <a:pt x="1369276" y="1247790"/>
                    <a:pt x="1370561" y="1246506"/>
                  </a:cubicBezTo>
                  <a:cubicBezTo>
                    <a:pt x="1373129" y="1242653"/>
                    <a:pt x="1376981" y="1240084"/>
                    <a:pt x="1380834" y="1236232"/>
                  </a:cubicBezTo>
                  <a:cubicBezTo>
                    <a:pt x="1384687" y="1232379"/>
                    <a:pt x="1388539" y="1227243"/>
                    <a:pt x="1392392" y="1222106"/>
                  </a:cubicBezTo>
                  <a:cubicBezTo>
                    <a:pt x="1393676" y="1219538"/>
                    <a:pt x="1393676" y="1216969"/>
                    <a:pt x="1394961" y="1215685"/>
                  </a:cubicBezTo>
                  <a:cubicBezTo>
                    <a:pt x="1398814" y="1209264"/>
                    <a:pt x="1406519" y="1206696"/>
                    <a:pt x="1411656" y="1201559"/>
                  </a:cubicBezTo>
                  <a:cubicBezTo>
                    <a:pt x="1414224" y="1197706"/>
                    <a:pt x="1414224" y="1195138"/>
                    <a:pt x="1414224" y="1191285"/>
                  </a:cubicBezTo>
                  <a:cubicBezTo>
                    <a:pt x="1414224" y="1186148"/>
                    <a:pt x="1415509" y="1183580"/>
                    <a:pt x="1418077" y="1178444"/>
                  </a:cubicBezTo>
                  <a:cubicBezTo>
                    <a:pt x="1419361" y="1175875"/>
                    <a:pt x="1421930" y="1173307"/>
                    <a:pt x="1423214" y="1169454"/>
                  </a:cubicBezTo>
                  <a:close/>
                  <a:moveTo>
                    <a:pt x="1427937" y="1152759"/>
                  </a:moveTo>
                  <a:lnTo>
                    <a:pt x="1428351" y="1152759"/>
                  </a:lnTo>
                  <a:lnTo>
                    <a:pt x="1427067" y="1163033"/>
                  </a:lnTo>
                  <a:cubicBezTo>
                    <a:pt x="1426714" y="1163740"/>
                    <a:pt x="1426360" y="1164446"/>
                    <a:pt x="1425858" y="1165049"/>
                  </a:cubicBezTo>
                  <a:close/>
                  <a:moveTo>
                    <a:pt x="799274" y="1104029"/>
                  </a:moveTo>
                  <a:cubicBezTo>
                    <a:pt x="796686" y="1103387"/>
                    <a:pt x="794098" y="1104029"/>
                    <a:pt x="792804" y="1106598"/>
                  </a:cubicBezTo>
                  <a:cubicBezTo>
                    <a:pt x="791510" y="1107884"/>
                    <a:pt x="792804" y="1109168"/>
                    <a:pt x="791510" y="1110453"/>
                  </a:cubicBezTo>
                  <a:lnTo>
                    <a:pt x="787628" y="1110453"/>
                  </a:lnTo>
                  <a:cubicBezTo>
                    <a:pt x="786334" y="1110453"/>
                    <a:pt x="785040" y="1109168"/>
                    <a:pt x="783745" y="1109168"/>
                  </a:cubicBezTo>
                  <a:lnTo>
                    <a:pt x="781158" y="1113022"/>
                  </a:lnTo>
                  <a:lnTo>
                    <a:pt x="786334" y="1114307"/>
                  </a:lnTo>
                  <a:cubicBezTo>
                    <a:pt x="788922" y="1114307"/>
                    <a:pt x="791510" y="1113022"/>
                    <a:pt x="795392" y="1113022"/>
                  </a:cubicBezTo>
                  <a:cubicBezTo>
                    <a:pt x="797980" y="1113022"/>
                    <a:pt x="801862" y="1115591"/>
                    <a:pt x="804450" y="1114307"/>
                  </a:cubicBezTo>
                  <a:cubicBezTo>
                    <a:pt x="807038" y="1113022"/>
                    <a:pt x="807038" y="1110453"/>
                    <a:pt x="805745" y="1109168"/>
                  </a:cubicBezTo>
                  <a:cubicBezTo>
                    <a:pt x="804450" y="1106598"/>
                    <a:pt x="801862" y="1104672"/>
                    <a:pt x="799274" y="1104029"/>
                  </a:cubicBezTo>
                  <a:close/>
                  <a:moveTo>
                    <a:pt x="737364" y="1082105"/>
                  </a:moveTo>
                  <a:cubicBezTo>
                    <a:pt x="734797" y="1082105"/>
                    <a:pt x="733514" y="1082105"/>
                    <a:pt x="733514" y="1083404"/>
                  </a:cubicBezTo>
                  <a:cubicBezTo>
                    <a:pt x="730947" y="1087299"/>
                    <a:pt x="737364" y="1086000"/>
                    <a:pt x="738647" y="1086000"/>
                  </a:cubicBezTo>
                  <a:cubicBezTo>
                    <a:pt x="741214" y="1086000"/>
                    <a:pt x="742497" y="1084702"/>
                    <a:pt x="745063" y="1084702"/>
                  </a:cubicBezTo>
                  <a:cubicBezTo>
                    <a:pt x="746347" y="1086000"/>
                    <a:pt x="748913" y="1087299"/>
                    <a:pt x="751480" y="1088597"/>
                  </a:cubicBezTo>
                  <a:cubicBezTo>
                    <a:pt x="755330" y="1092492"/>
                    <a:pt x="760463" y="1096388"/>
                    <a:pt x="764313" y="1100283"/>
                  </a:cubicBezTo>
                  <a:cubicBezTo>
                    <a:pt x="766879" y="1102879"/>
                    <a:pt x="769446" y="1104178"/>
                    <a:pt x="773295" y="1104178"/>
                  </a:cubicBezTo>
                  <a:cubicBezTo>
                    <a:pt x="775862" y="1104178"/>
                    <a:pt x="777145" y="1101581"/>
                    <a:pt x="775862" y="1098984"/>
                  </a:cubicBezTo>
                  <a:cubicBezTo>
                    <a:pt x="773295" y="1097686"/>
                    <a:pt x="770729" y="1096388"/>
                    <a:pt x="768163" y="1095089"/>
                  </a:cubicBezTo>
                  <a:cubicBezTo>
                    <a:pt x="761746" y="1092492"/>
                    <a:pt x="755330" y="1088597"/>
                    <a:pt x="750197" y="1084702"/>
                  </a:cubicBezTo>
                  <a:cubicBezTo>
                    <a:pt x="747630" y="1083404"/>
                    <a:pt x="745063" y="1082105"/>
                    <a:pt x="742497" y="1082105"/>
                  </a:cubicBezTo>
                  <a:close/>
                  <a:moveTo>
                    <a:pt x="1335565" y="1042800"/>
                  </a:moveTo>
                  <a:lnTo>
                    <a:pt x="1341023" y="1043603"/>
                  </a:lnTo>
                  <a:cubicBezTo>
                    <a:pt x="1343591" y="1046172"/>
                    <a:pt x="1347444" y="1050024"/>
                    <a:pt x="1348728" y="1053877"/>
                  </a:cubicBezTo>
                  <a:cubicBezTo>
                    <a:pt x="1350013" y="1056445"/>
                    <a:pt x="1350013" y="1059014"/>
                    <a:pt x="1352581" y="1062866"/>
                  </a:cubicBezTo>
                  <a:cubicBezTo>
                    <a:pt x="1353865" y="1065434"/>
                    <a:pt x="1355149" y="1066719"/>
                    <a:pt x="1356433" y="1071856"/>
                  </a:cubicBezTo>
                  <a:cubicBezTo>
                    <a:pt x="1357718" y="1075708"/>
                    <a:pt x="1359002" y="1078276"/>
                    <a:pt x="1361571" y="1080845"/>
                  </a:cubicBezTo>
                  <a:cubicBezTo>
                    <a:pt x="1364139" y="1084697"/>
                    <a:pt x="1364139" y="1088550"/>
                    <a:pt x="1365423" y="1092402"/>
                  </a:cubicBezTo>
                  <a:cubicBezTo>
                    <a:pt x="1365423" y="1096255"/>
                    <a:pt x="1367992" y="1096255"/>
                    <a:pt x="1369276" y="1100108"/>
                  </a:cubicBezTo>
                  <a:cubicBezTo>
                    <a:pt x="1370561" y="1102676"/>
                    <a:pt x="1370561" y="1106528"/>
                    <a:pt x="1373129" y="1110381"/>
                  </a:cubicBezTo>
                  <a:cubicBezTo>
                    <a:pt x="1374413" y="1114234"/>
                    <a:pt x="1378266" y="1114234"/>
                    <a:pt x="1380834" y="1116802"/>
                  </a:cubicBezTo>
                  <a:cubicBezTo>
                    <a:pt x="1383403" y="1120655"/>
                    <a:pt x="1382118" y="1125791"/>
                    <a:pt x="1382118" y="1129644"/>
                  </a:cubicBezTo>
                  <a:cubicBezTo>
                    <a:pt x="1380834" y="1137349"/>
                    <a:pt x="1384687" y="1142486"/>
                    <a:pt x="1392392" y="1143770"/>
                  </a:cubicBezTo>
                  <a:cubicBezTo>
                    <a:pt x="1397529" y="1145054"/>
                    <a:pt x="1401382" y="1142486"/>
                    <a:pt x="1405234" y="1142486"/>
                  </a:cubicBezTo>
                  <a:cubicBezTo>
                    <a:pt x="1409087" y="1141202"/>
                    <a:pt x="1412940" y="1142486"/>
                    <a:pt x="1416793" y="1141202"/>
                  </a:cubicBezTo>
                  <a:lnTo>
                    <a:pt x="1420646" y="1134781"/>
                  </a:lnTo>
                  <a:cubicBezTo>
                    <a:pt x="1423214" y="1133497"/>
                    <a:pt x="1427067" y="1136065"/>
                    <a:pt x="1429635" y="1132213"/>
                  </a:cubicBezTo>
                  <a:lnTo>
                    <a:pt x="1430919" y="1125791"/>
                  </a:lnTo>
                  <a:lnTo>
                    <a:pt x="1432822" y="1123889"/>
                  </a:lnTo>
                  <a:lnTo>
                    <a:pt x="1427937" y="1152759"/>
                  </a:lnTo>
                  <a:cubicBezTo>
                    <a:pt x="1426944" y="1150253"/>
                    <a:pt x="1424467" y="1151506"/>
                    <a:pt x="1423214" y="1152759"/>
                  </a:cubicBezTo>
                  <a:cubicBezTo>
                    <a:pt x="1420646" y="1155328"/>
                    <a:pt x="1419361" y="1155328"/>
                    <a:pt x="1415509" y="1156612"/>
                  </a:cubicBezTo>
                  <a:lnTo>
                    <a:pt x="1410372" y="1156612"/>
                  </a:lnTo>
                  <a:cubicBezTo>
                    <a:pt x="1409087" y="1156612"/>
                    <a:pt x="1409087" y="1157896"/>
                    <a:pt x="1407803" y="1159181"/>
                  </a:cubicBezTo>
                  <a:cubicBezTo>
                    <a:pt x="1403951" y="1160465"/>
                    <a:pt x="1400098" y="1159181"/>
                    <a:pt x="1396245" y="1159181"/>
                  </a:cubicBezTo>
                  <a:lnTo>
                    <a:pt x="1389824" y="1159181"/>
                  </a:lnTo>
                  <a:cubicBezTo>
                    <a:pt x="1387256" y="1157896"/>
                    <a:pt x="1387256" y="1156612"/>
                    <a:pt x="1385971" y="1154044"/>
                  </a:cubicBezTo>
                  <a:cubicBezTo>
                    <a:pt x="1383403" y="1146339"/>
                    <a:pt x="1376981" y="1142486"/>
                    <a:pt x="1373129" y="1136065"/>
                  </a:cubicBezTo>
                  <a:cubicBezTo>
                    <a:pt x="1369276" y="1128360"/>
                    <a:pt x="1362855" y="1120655"/>
                    <a:pt x="1361571" y="1112950"/>
                  </a:cubicBezTo>
                  <a:cubicBezTo>
                    <a:pt x="1360286" y="1107813"/>
                    <a:pt x="1360286" y="1102676"/>
                    <a:pt x="1357718" y="1097539"/>
                  </a:cubicBezTo>
                  <a:cubicBezTo>
                    <a:pt x="1353865" y="1091119"/>
                    <a:pt x="1347444" y="1084697"/>
                    <a:pt x="1344876" y="1076993"/>
                  </a:cubicBezTo>
                  <a:lnTo>
                    <a:pt x="1343591" y="1065434"/>
                  </a:lnTo>
                  <a:cubicBezTo>
                    <a:pt x="1342307" y="1062866"/>
                    <a:pt x="1339738" y="1059014"/>
                    <a:pt x="1338454" y="1055161"/>
                  </a:cubicBezTo>
                  <a:cubicBezTo>
                    <a:pt x="1337170" y="1053877"/>
                    <a:pt x="1330749" y="1047456"/>
                    <a:pt x="1332033" y="1044888"/>
                  </a:cubicBezTo>
                  <a:close/>
                  <a:moveTo>
                    <a:pt x="1419361" y="1034614"/>
                  </a:moveTo>
                  <a:cubicBezTo>
                    <a:pt x="1421930" y="1038466"/>
                    <a:pt x="1421930" y="1043603"/>
                    <a:pt x="1424498" y="1047456"/>
                  </a:cubicBezTo>
                  <a:cubicBezTo>
                    <a:pt x="1425962" y="1051116"/>
                    <a:pt x="1428261" y="1052690"/>
                    <a:pt x="1431200" y="1053177"/>
                  </a:cubicBezTo>
                  <a:lnTo>
                    <a:pt x="1433627" y="1077251"/>
                  </a:lnTo>
                  <a:lnTo>
                    <a:pt x="1423214" y="1071856"/>
                  </a:lnTo>
                  <a:cubicBezTo>
                    <a:pt x="1420646" y="1069287"/>
                    <a:pt x="1419361" y="1066719"/>
                    <a:pt x="1418077" y="1064150"/>
                  </a:cubicBezTo>
                  <a:cubicBezTo>
                    <a:pt x="1418077" y="1061582"/>
                    <a:pt x="1418077" y="1059014"/>
                    <a:pt x="1418077" y="1056445"/>
                  </a:cubicBezTo>
                  <a:cubicBezTo>
                    <a:pt x="1416793" y="1052593"/>
                    <a:pt x="1414224" y="1050024"/>
                    <a:pt x="1411656" y="1047456"/>
                  </a:cubicBezTo>
                  <a:cubicBezTo>
                    <a:pt x="1409087" y="1046172"/>
                    <a:pt x="1409087" y="1043603"/>
                    <a:pt x="1407803" y="1041035"/>
                  </a:cubicBezTo>
                  <a:cubicBezTo>
                    <a:pt x="1407803" y="1035898"/>
                    <a:pt x="1414224" y="1032046"/>
                    <a:pt x="1419361" y="1034614"/>
                  </a:cubicBezTo>
                  <a:close/>
                  <a:moveTo>
                    <a:pt x="586040" y="1028332"/>
                  </a:moveTo>
                  <a:cubicBezTo>
                    <a:pt x="588608" y="1030899"/>
                    <a:pt x="589892" y="1034750"/>
                    <a:pt x="591176" y="1037317"/>
                  </a:cubicBezTo>
                  <a:cubicBezTo>
                    <a:pt x="593743" y="1039884"/>
                    <a:pt x="596311" y="1043735"/>
                    <a:pt x="598879" y="1047586"/>
                  </a:cubicBezTo>
                  <a:cubicBezTo>
                    <a:pt x="604014" y="1056571"/>
                    <a:pt x="607866" y="1065556"/>
                    <a:pt x="613001" y="1074541"/>
                  </a:cubicBezTo>
                  <a:lnTo>
                    <a:pt x="618136" y="1079675"/>
                  </a:lnTo>
                  <a:cubicBezTo>
                    <a:pt x="619420" y="1082242"/>
                    <a:pt x="619420" y="1082242"/>
                    <a:pt x="620704" y="1084809"/>
                  </a:cubicBezTo>
                  <a:cubicBezTo>
                    <a:pt x="621987" y="1087376"/>
                    <a:pt x="623271" y="1088660"/>
                    <a:pt x="623271" y="1091227"/>
                  </a:cubicBezTo>
                  <a:cubicBezTo>
                    <a:pt x="624555" y="1095078"/>
                    <a:pt x="623271" y="1098929"/>
                    <a:pt x="623271" y="1102779"/>
                  </a:cubicBezTo>
                  <a:lnTo>
                    <a:pt x="628406" y="1113048"/>
                  </a:lnTo>
                  <a:cubicBezTo>
                    <a:pt x="630974" y="1115615"/>
                    <a:pt x="633542" y="1115615"/>
                    <a:pt x="637393" y="1116899"/>
                  </a:cubicBezTo>
                  <a:cubicBezTo>
                    <a:pt x="638677" y="1118182"/>
                    <a:pt x="639961" y="1120750"/>
                    <a:pt x="642528" y="1120750"/>
                  </a:cubicBezTo>
                  <a:cubicBezTo>
                    <a:pt x="643812" y="1122033"/>
                    <a:pt x="646380" y="1120750"/>
                    <a:pt x="647664" y="1122033"/>
                  </a:cubicBezTo>
                  <a:cubicBezTo>
                    <a:pt x="648948" y="1123317"/>
                    <a:pt x="648948" y="1124600"/>
                    <a:pt x="650231" y="1124600"/>
                  </a:cubicBezTo>
                  <a:cubicBezTo>
                    <a:pt x="652800" y="1127167"/>
                    <a:pt x="654083" y="1129735"/>
                    <a:pt x="657935" y="1131018"/>
                  </a:cubicBezTo>
                  <a:cubicBezTo>
                    <a:pt x="661786" y="1132302"/>
                    <a:pt x="668206" y="1132302"/>
                    <a:pt x="672057" y="1131018"/>
                  </a:cubicBezTo>
                  <a:cubicBezTo>
                    <a:pt x="675908" y="1129735"/>
                    <a:pt x="679760" y="1128451"/>
                    <a:pt x="683611" y="1129735"/>
                  </a:cubicBezTo>
                  <a:cubicBezTo>
                    <a:pt x="686179" y="1131018"/>
                    <a:pt x="687463" y="1133585"/>
                    <a:pt x="690030" y="1134869"/>
                  </a:cubicBezTo>
                  <a:cubicBezTo>
                    <a:pt x="693882" y="1137436"/>
                    <a:pt x="695165" y="1142570"/>
                    <a:pt x="699017" y="1143854"/>
                  </a:cubicBezTo>
                  <a:cubicBezTo>
                    <a:pt x="700301" y="1145138"/>
                    <a:pt x="701584" y="1145138"/>
                    <a:pt x="702868" y="1145138"/>
                  </a:cubicBezTo>
                  <a:cubicBezTo>
                    <a:pt x="708004" y="1146421"/>
                    <a:pt x="710571" y="1147705"/>
                    <a:pt x="713139" y="1150271"/>
                  </a:cubicBezTo>
                  <a:cubicBezTo>
                    <a:pt x="718274" y="1154123"/>
                    <a:pt x="716991" y="1161824"/>
                    <a:pt x="719558" y="1165674"/>
                  </a:cubicBezTo>
                  <a:cubicBezTo>
                    <a:pt x="722126" y="1168242"/>
                    <a:pt x="724694" y="1168242"/>
                    <a:pt x="727261" y="1169526"/>
                  </a:cubicBezTo>
                  <a:cubicBezTo>
                    <a:pt x="729829" y="1170809"/>
                    <a:pt x="729829" y="1174659"/>
                    <a:pt x="733680" y="1175943"/>
                  </a:cubicBezTo>
                  <a:lnTo>
                    <a:pt x="746519" y="1175943"/>
                  </a:lnTo>
                  <a:cubicBezTo>
                    <a:pt x="749087" y="1175943"/>
                    <a:pt x="752938" y="1174659"/>
                    <a:pt x="756789" y="1175943"/>
                  </a:cubicBezTo>
                  <a:lnTo>
                    <a:pt x="760641" y="1179794"/>
                  </a:lnTo>
                  <a:cubicBezTo>
                    <a:pt x="761925" y="1182361"/>
                    <a:pt x="760641" y="1183645"/>
                    <a:pt x="763208" y="1186212"/>
                  </a:cubicBezTo>
                  <a:cubicBezTo>
                    <a:pt x="768344" y="1190062"/>
                    <a:pt x="765776" y="1196480"/>
                    <a:pt x="764492" y="1202898"/>
                  </a:cubicBezTo>
                  <a:cubicBezTo>
                    <a:pt x="763208" y="1205465"/>
                    <a:pt x="763208" y="1208033"/>
                    <a:pt x="763208" y="1210600"/>
                  </a:cubicBezTo>
                  <a:cubicBezTo>
                    <a:pt x="763208" y="1213167"/>
                    <a:pt x="763208" y="1214450"/>
                    <a:pt x="764492" y="1217018"/>
                  </a:cubicBezTo>
                  <a:cubicBezTo>
                    <a:pt x="764492" y="1220868"/>
                    <a:pt x="763208" y="1222152"/>
                    <a:pt x="761925" y="1224719"/>
                  </a:cubicBezTo>
                  <a:cubicBezTo>
                    <a:pt x="758073" y="1232421"/>
                    <a:pt x="752938" y="1237554"/>
                    <a:pt x="749087" y="1243973"/>
                  </a:cubicBezTo>
                  <a:cubicBezTo>
                    <a:pt x="746519" y="1249107"/>
                    <a:pt x="746519" y="1256809"/>
                    <a:pt x="746519" y="1261942"/>
                  </a:cubicBezTo>
                  <a:cubicBezTo>
                    <a:pt x="747803" y="1270928"/>
                    <a:pt x="751654" y="1276062"/>
                    <a:pt x="758073" y="1282480"/>
                  </a:cubicBezTo>
                  <a:cubicBezTo>
                    <a:pt x="763208" y="1287614"/>
                    <a:pt x="763208" y="1294032"/>
                    <a:pt x="765776" y="1300450"/>
                  </a:cubicBezTo>
                  <a:cubicBezTo>
                    <a:pt x="765776" y="1303017"/>
                    <a:pt x="767060" y="1305584"/>
                    <a:pt x="768344" y="1308151"/>
                  </a:cubicBezTo>
                  <a:cubicBezTo>
                    <a:pt x="769627" y="1310718"/>
                    <a:pt x="772195" y="1312002"/>
                    <a:pt x="772195" y="1315853"/>
                  </a:cubicBezTo>
                  <a:cubicBezTo>
                    <a:pt x="772195" y="1317136"/>
                    <a:pt x="772195" y="1318420"/>
                    <a:pt x="772195" y="1320987"/>
                  </a:cubicBezTo>
                  <a:cubicBezTo>
                    <a:pt x="772195" y="1323554"/>
                    <a:pt x="773479" y="1329972"/>
                    <a:pt x="776046" y="1331256"/>
                  </a:cubicBezTo>
                  <a:cubicBezTo>
                    <a:pt x="777330" y="1332539"/>
                    <a:pt x="779898" y="1333823"/>
                    <a:pt x="782465" y="1333823"/>
                  </a:cubicBezTo>
                  <a:cubicBezTo>
                    <a:pt x="785033" y="1335106"/>
                    <a:pt x="788885" y="1336390"/>
                    <a:pt x="791452" y="1338957"/>
                  </a:cubicBezTo>
                  <a:cubicBezTo>
                    <a:pt x="794020" y="1341524"/>
                    <a:pt x="796588" y="1342808"/>
                    <a:pt x="799155" y="1345375"/>
                  </a:cubicBezTo>
                  <a:cubicBezTo>
                    <a:pt x="800439" y="1346659"/>
                    <a:pt x="800439" y="1349225"/>
                    <a:pt x="801723" y="1351793"/>
                  </a:cubicBezTo>
                  <a:cubicBezTo>
                    <a:pt x="803007" y="1354360"/>
                    <a:pt x="803007" y="1358211"/>
                    <a:pt x="803007" y="1362062"/>
                  </a:cubicBezTo>
                  <a:cubicBezTo>
                    <a:pt x="803007" y="1363345"/>
                    <a:pt x="801723" y="1364628"/>
                    <a:pt x="801723" y="1367196"/>
                  </a:cubicBezTo>
                  <a:cubicBezTo>
                    <a:pt x="801723" y="1368480"/>
                    <a:pt x="803007" y="1369763"/>
                    <a:pt x="801723" y="1371046"/>
                  </a:cubicBezTo>
                  <a:lnTo>
                    <a:pt x="801723" y="1376181"/>
                  </a:lnTo>
                  <a:cubicBezTo>
                    <a:pt x="801723" y="1380031"/>
                    <a:pt x="799155" y="1382599"/>
                    <a:pt x="799155" y="1386449"/>
                  </a:cubicBezTo>
                  <a:cubicBezTo>
                    <a:pt x="799155" y="1390300"/>
                    <a:pt x="800439" y="1392868"/>
                    <a:pt x="800439" y="1395434"/>
                  </a:cubicBezTo>
                  <a:cubicBezTo>
                    <a:pt x="799155" y="1398001"/>
                    <a:pt x="797872" y="1399285"/>
                    <a:pt x="799155" y="1403136"/>
                  </a:cubicBezTo>
                  <a:cubicBezTo>
                    <a:pt x="799155" y="1404419"/>
                    <a:pt x="799155" y="1405703"/>
                    <a:pt x="799155" y="1408270"/>
                  </a:cubicBezTo>
                  <a:cubicBezTo>
                    <a:pt x="799155" y="1409554"/>
                    <a:pt x="797872" y="1410837"/>
                    <a:pt x="797872" y="1413404"/>
                  </a:cubicBezTo>
                  <a:lnTo>
                    <a:pt x="796588" y="1418539"/>
                  </a:lnTo>
                  <a:lnTo>
                    <a:pt x="795304" y="1423673"/>
                  </a:lnTo>
                  <a:cubicBezTo>
                    <a:pt x="796588" y="1424957"/>
                    <a:pt x="796588" y="1426240"/>
                    <a:pt x="796588" y="1428807"/>
                  </a:cubicBezTo>
                  <a:cubicBezTo>
                    <a:pt x="796588" y="1430091"/>
                    <a:pt x="795304" y="1431375"/>
                    <a:pt x="795304" y="1433942"/>
                  </a:cubicBezTo>
                  <a:cubicBezTo>
                    <a:pt x="795304" y="1436509"/>
                    <a:pt x="796588" y="1437792"/>
                    <a:pt x="797872" y="1439076"/>
                  </a:cubicBezTo>
                  <a:cubicBezTo>
                    <a:pt x="800439" y="1444210"/>
                    <a:pt x="794020" y="1449345"/>
                    <a:pt x="792736" y="1454479"/>
                  </a:cubicBezTo>
                  <a:cubicBezTo>
                    <a:pt x="791452" y="1458330"/>
                    <a:pt x="790168" y="1462180"/>
                    <a:pt x="790168" y="1466031"/>
                  </a:cubicBezTo>
                  <a:lnTo>
                    <a:pt x="787732" y="1475775"/>
                  </a:lnTo>
                  <a:cubicBezTo>
                    <a:pt x="653361" y="1402919"/>
                    <a:pt x="563183" y="1260279"/>
                    <a:pt x="563183" y="1096578"/>
                  </a:cubicBezTo>
                  <a:lnTo>
                    <a:pt x="569630" y="1032630"/>
                  </a:lnTo>
                  <a:cubicBezTo>
                    <a:pt x="572113" y="1036233"/>
                    <a:pt x="574535" y="1038748"/>
                    <a:pt x="575770" y="1042452"/>
                  </a:cubicBezTo>
                  <a:cubicBezTo>
                    <a:pt x="578337" y="1045018"/>
                    <a:pt x="575770" y="1047586"/>
                    <a:pt x="575770" y="1050153"/>
                  </a:cubicBezTo>
                  <a:cubicBezTo>
                    <a:pt x="574486" y="1054003"/>
                    <a:pt x="579621" y="1056571"/>
                    <a:pt x="580905" y="1057855"/>
                  </a:cubicBezTo>
                  <a:cubicBezTo>
                    <a:pt x="583473" y="1060421"/>
                    <a:pt x="586040" y="1062988"/>
                    <a:pt x="587324" y="1065556"/>
                  </a:cubicBezTo>
                  <a:cubicBezTo>
                    <a:pt x="589892" y="1068123"/>
                    <a:pt x="591176" y="1071974"/>
                    <a:pt x="592460" y="1075824"/>
                  </a:cubicBezTo>
                  <a:lnTo>
                    <a:pt x="596311" y="1079675"/>
                  </a:lnTo>
                  <a:lnTo>
                    <a:pt x="598879" y="1075824"/>
                  </a:lnTo>
                  <a:lnTo>
                    <a:pt x="596311" y="1070690"/>
                  </a:lnTo>
                  <a:cubicBezTo>
                    <a:pt x="595027" y="1069406"/>
                    <a:pt x="593743" y="1066839"/>
                    <a:pt x="592460" y="1064272"/>
                  </a:cubicBezTo>
                  <a:cubicBezTo>
                    <a:pt x="591176" y="1062988"/>
                    <a:pt x="589892" y="1061705"/>
                    <a:pt x="588608" y="1059138"/>
                  </a:cubicBezTo>
                  <a:cubicBezTo>
                    <a:pt x="586040" y="1056571"/>
                    <a:pt x="584757" y="1054003"/>
                    <a:pt x="583473" y="1050153"/>
                  </a:cubicBezTo>
                  <a:cubicBezTo>
                    <a:pt x="582189" y="1046302"/>
                    <a:pt x="579621" y="1043735"/>
                    <a:pt x="579621" y="1039884"/>
                  </a:cubicBezTo>
                  <a:cubicBezTo>
                    <a:pt x="578337" y="1037317"/>
                    <a:pt x="578337" y="1034750"/>
                    <a:pt x="578337" y="1030899"/>
                  </a:cubicBezTo>
                  <a:cubicBezTo>
                    <a:pt x="578337" y="1027049"/>
                    <a:pt x="582189" y="1025765"/>
                    <a:pt x="586040" y="1028332"/>
                  </a:cubicBezTo>
                  <a:close/>
                  <a:moveTo>
                    <a:pt x="1769979" y="1006408"/>
                  </a:moveTo>
                  <a:lnTo>
                    <a:pt x="1769979" y="1206966"/>
                  </a:lnTo>
                  <a:lnTo>
                    <a:pt x="2103009" y="1206966"/>
                  </a:lnTo>
                  <a:lnTo>
                    <a:pt x="2103009" y="1378873"/>
                  </a:lnTo>
                  <a:lnTo>
                    <a:pt x="1769979" y="1378873"/>
                  </a:lnTo>
                  <a:lnTo>
                    <a:pt x="1769979" y="1579431"/>
                  </a:lnTo>
                  <a:lnTo>
                    <a:pt x="1341008" y="1292920"/>
                  </a:lnTo>
                  <a:close/>
                  <a:moveTo>
                    <a:pt x="874865" y="879164"/>
                  </a:moveTo>
                  <a:cubicBezTo>
                    <a:pt x="872278" y="879164"/>
                    <a:pt x="872278" y="884318"/>
                    <a:pt x="872278" y="886895"/>
                  </a:cubicBezTo>
                  <a:cubicBezTo>
                    <a:pt x="870986" y="893336"/>
                    <a:pt x="861933" y="897201"/>
                    <a:pt x="861933" y="902354"/>
                  </a:cubicBezTo>
                  <a:cubicBezTo>
                    <a:pt x="863226" y="910085"/>
                    <a:pt x="869692" y="911373"/>
                    <a:pt x="874865" y="911373"/>
                  </a:cubicBezTo>
                  <a:cubicBezTo>
                    <a:pt x="878745" y="910085"/>
                    <a:pt x="881331" y="910085"/>
                    <a:pt x="885210" y="911373"/>
                  </a:cubicBezTo>
                  <a:cubicBezTo>
                    <a:pt x="887797" y="911373"/>
                    <a:pt x="889090" y="913949"/>
                    <a:pt x="891677" y="913949"/>
                  </a:cubicBezTo>
                  <a:cubicBezTo>
                    <a:pt x="894263" y="913949"/>
                    <a:pt x="896849" y="913949"/>
                    <a:pt x="898142" y="911373"/>
                  </a:cubicBezTo>
                  <a:cubicBezTo>
                    <a:pt x="899435" y="907507"/>
                    <a:pt x="896849" y="906219"/>
                    <a:pt x="894263" y="903643"/>
                  </a:cubicBezTo>
                  <a:cubicBezTo>
                    <a:pt x="892970" y="902354"/>
                    <a:pt x="891677" y="901066"/>
                    <a:pt x="890383" y="899778"/>
                  </a:cubicBezTo>
                  <a:cubicBezTo>
                    <a:pt x="889090" y="897201"/>
                    <a:pt x="886504" y="893336"/>
                    <a:pt x="882624" y="894624"/>
                  </a:cubicBezTo>
                  <a:cubicBezTo>
                    <a:pt x="881331" y="894624"/>
                    <a:pt x="881331" y="895912"/>
                    <a:pt x="880038" y="895912"/>
                  </a:cubicBezTo>
                  <a:lnTo>
                    <a:pt x="876158" y="894624"/>
                  </a:lnTo>
                  <a:cubicBezTo>
                    <a:pt x="874865" y="893336"/>
                    <a:pt x="876158" y="892048"/>
                    <a:pt x="876158" y="889471"/>
                  </a:cubicBezTo>
                  <a:cubicBezTo>
                    <a:pt x="877451" y="888183"/>
                    <a:pt x="877451" y="885606"/>
                    <a:pt x="878745" y="883030"/>
                  </a:cubicBezTo>
                  <a:lnTo>
                    <a:pt x="877451" y="879164"/>
                  </a:lnTo>
                  <a:cubicBezTo>
                    <a:pt x="876158" y="879164"/>
                    <a:pt x="876158" y="879164"/>
                    <a:pt x="874865" y="879164"/>
                  </a:cubicBezTo>
                  <a:close/>
                  <a:moveTo>
                    <a:pt x="1125354" y="850902"/>
                  </a:moveTo>
                  <a:cubicBezTo>
                    <a:pt x="1124056" y="850902"/>
                    <a:pt x="1122757" y="852202"/>
                    <a:pt x="1121459" y="853502"/>
                  </a:cubicBezTo>
                  <a:cubicBezTo>
                    <a:pt x="1120160" y="854801"/>
                    <a:pt x="1118862" y="856101"/>
                    <a:pt x="1117564" y="856101"/>
                  </a:cubicBezTo>
                  <a:cubicBezTo>
                    <a:pt x="1116265" y="857401"/>
                    <a:pt x="1114967" y="856101"/>
                    <a:pt x="1113669" y="857401"/>
                  </a:cubicBezTo>
                  <a:cubicBezTo>
                    <a:pt x="1113669" y="858701"/>
                    <a:pt x="1114967" y="858701"/>
                    <a:pt x="1114967" y="860001"/>
                  </a:cubicBezTo>
                  <a:cubicBezTo>
                    <a:pt x="1114967" y="862600"/>
                    <a:pt x="1111072" y="861300"/>
                    <a:pt x="1112370" y="863900"/>
                  </a:cubicBezTo>
                  <a:cubicBezTo>
                    <a:pt x="1112370" y="865199"/>
                    <a:pt x="1113669" y="865199"/>
                    <a:pt x="1114967" y="866499"/>
                  </a:cubicBezTo>
                  <a:lnTo>
                    <a:pt x="1114967" y="870398"/>
                  </a:lnTo>
                  <a:cubicBezTo>
                    <a:pt x="1114967" y="871698"/>
                    <a:pt x="1114967" y="872997"/>
                    <a:pt x="1111072" y="874297"/>
                  </a:cubicBezTo>
                  <a:cubicBezTo>
                    <a:pt x="1111072" y="875597"/>
                    <a:pt x="1111072" y="876896"/>
                    <a:pt x="1111072" y="879496"/>
                  </a:cubicBezTo>
                  <a:lnTo>
                    <a:pt x="1112370" y="879496"/>
                  </a:lnTo>
                  <a:cubicBezTo>
                    <a:pt x="1113669" y="879496"/>
                    <a:pt x="1113669" y="879496"/>
                    <a:pt x="1114967" y="879496"/>
                  </a:cubicBezTo>
                  <a:cubicBezTo>
                    <a:pt x="1116265" y="879496"/>
                    <a:pt x="1117564" y="880795"/>
                    <a:pt x="1118862" y="880795"/>
                  </a:cubicBezTo>
                  <a:cubicBezTo>
                    <a:pt x="1120160" y="880795"/>
                    <a:pt x="1120160" y="879496"/>
                    <a:pt x="1121459" y="878196"/>
                  </a:cubicBezTo>
                  <a:cubicBezTo>
                    <a:pt x="1122757" y="878196"/>
                    <a:pt x="1122757" y="876896"/>
                    <a:pt x="1124056" y="876896"/>
                  </a:cubicBezTo>
                  <a:cubicBezTo>
                    <a:pt x="1125354" y="875597"/>
                    <a:pt x="1125354" y="875597"/>
                    <a:pt x="1127950" y="874297"/>
                  </a:cubicBezTo>
                  <a:cubicBezTo>
                    <a:pt x="1129249" y="872997"/>
                    <a:pt x="1129249" y="871698"/>
                    <a:pt x="1130547" y="871698"/>
                  </a:cubicBezTo>
                  <a:cubicBezTo>
                    <a:pt x="1130547" y="869098"/>
                    <a:pt x="1129249" y="867799"/>
                    <a:pt x="1129249" y="861300"/>
                  </a:cubicBezTo>
                  <a:cubicBezTo>
                    <a:pt x="1129249" y="860001"/>
                    <a:pt x="1131845" y="860001"/>
                    <a:pt x="1131845" y="858701"/>
                  </a:cubicBezTo>
                  <a:lnTo>
                    <a:pt x="1127950" y="852202"/>
                  </a:lnTo>
                  <a:cubicBezTo>
                    <a:pt x="1126652" y="852202"/>
                    <a:pt x="1126652" y="850902"/>
                    <a:pt x="1125354" y="850902"/>
                  </a:cubicBezTo>
                  <a:close/>
                  <a:moveTo>
                    <a:pt x="1222389" y="844426"/>
                  </a:moveTo>
                  <a:cubicBezTo>
                    <a:pt x="1221084" y="845060"/>
                    <a:pt x="1220105" y="846645"/>
                    <a:pt x="1220105" y="848548"/>
                  </a:cubicBezTo>
                  <a:cubicBezTo>
                    <a:pt x="1220105" y="851084"/>
                    <a:pt x="1221410" y="853620"/>
                    <a:pt x="1224019" y="852352"/>
                  </a:cubicBezTo>
                  <a:cubicBezTo>
                    <a:pt x="1226628" y="852352"/>
                    <a:pt x="1226628" y="848548"/>
                    <a:pt x="1226628" y="846011"/>
                  </a:cubicBezTo>
                  <a:cubicBezTo>
                    <a:pt x="1225323" y="844108"/>
                    <a:pt x="1223693" y="843792"/>
                    <a:pt x="1222389" y="844426"/>
                  </a:cubicBezTo>
                  <a:close/>
                  <a:moveTo>
                    <a:pt x="1143190" y="820466"/>
                  </a:moveTo>
                  <a:cubicBezTo>
                    <a:pt x="1141893" y="821747"/>
                    <a:pt x="1140595" y="821747"/>
                    <a:pt x="1139298" y="821747"/>
                  </a:cubicBezTo>
                  <a:cubicBezTo>
                    <a:pt x="1138001" y="821747"/>
                    <a:pt x="1138001" y="823028"/>
                    <a:pt x="1138001" y="824309"/>
                  </a:cubicBezTo>
                  <a:cubicBezTo>
                    <a:pt x="1138001" y="825590"/>
                    <a:pt x="1136703" y="824309"/>
                    <a:pt x="1136703" y="825590"/>
                  </a:cubicBezTo>
                  <a:cubicBezTo>
                    <a:pt x="1135406" y="826871"/>
                    <a:pt x="1136703" y="826871"/>
                    <a:pt x="1134109" y="829434"/>
                  </a:cubicBezTo>
                  <a:cubicBezTo>
                    <a:pt x="1132811" y="830715"/>
                    <a:pt x="1134109" y="831996"/>
                    <a:pt x="1134109" y="833277"/>
                  </a:cubicBezTo>
                  <a:cubicBezTo>
                    <a:pt x="1136703" y="833277"/>
                    <a:pt x="1134109" y="835840"/>
                    <a:pt x="1132811" y="837121"/>
                  </a:cubicBezTo>
                  <a:cubicBezTo>
                    <a:pt x="1132811" y="838402"/>
                    <a:pt x="1134109" y="838402"/>
                    <a:pt x="1134109" y="839683"/>
                  </a:cubicBezTo>
                  <a:cubicBezTo>
                    <a:pt x="1134109" y="840964"/>
                    <a:pt x="1134109" y="840964"/>
                    <a:pt x="1135406" y="843526"/>
                  </a:cubicBezTo>
                  <a:cubicBezTo>
                    <a:pt x="1136703" y="844807"/>
                    <a:pt x="1138001" y="844807"/>
                    <a:pt x="1138001" y="848651"/>
                  </a:cubicBezTo>
                  <a:cubicBezTo>
                    <a:pt x="1138001" y="849932"/>
                    <a:pt x="1139298" y="851213"/>
                    <a:pt x="1140595" y="851213"/>
                  </a:cubicBezTo>
                  <a:lnTo>
                    <a:pt x="1145785" y="852494"/>
                  </a:lnTo>
                  <a:cubicBezTo>
                    <a:pt x="1147083" y="853775"/>
                    <a:pt x="1141893" y="856337"/>
                    <a:pt x="1144488" y="857618"/>
                  </a:cubicBezTo>
                  <a:cubicBezTo>
                    <a:pt x="1145785" y="857618"/>
                    <a:pt x="1147083" y="856337"/>
                    <a:pt x="1148380" y="857618"/>
                  </a:cubicBezTo>
                  <a:cubicBezTo>
                    <a:pt x="1149677" y="862743"/>
                    <a:pt x="1141893" y="861462"/>
                    <a:pt x="1140595" y="864025"/>
                  </a:cubicBezTo>
                  <a:cubicBezTo>
                    <a:pt x="1139298" y="865306"/>
                    <a:pt x="1140595" y="865306"/>
                    <a:pt x="1140595" y="866587"/>
                  </a:cubicBezTo>
                  <a:cubicBezTo>
                    <a:pt x="1140595" y="867868"/>
                    <a:pt x="1139298" y="867868"/>
                    <a:pt x="1139298" y="870430"/>
                  </a:cubicBezTo>
                  <a:cubicBezTo>
                    <a:pt x="1139298" y="871711"/>
                    <a:pt x="1140595" y="871711"/>
                    <a:pt x="1139298" y="872992"/>
                  </a:cubicBezTo>
                  <a:cubicBezTo>
                    <a:pt x="1139298" y="874273"/>
                    <a:pt x="1138001" y="874273"/>
                    <a:pt x="1136703" y="875554"/>
                  </a:cubicBezTo>
                  <a:cubicBezTo>
                    <a:pt x="1140595" y="878117"/>
                    <a:pt x="1140595" y="879398"/>
                    <a:pt x="1141893" y="879398"/>
                  </a:cubicBezTo>
                  <a:cubicBezTo>
                    <a:pt x="1143190" y="879398"/>
                    <a:pt x="1144488" y="879398"/>
                    <a:pt x="1148380" y="880679"/>
                  </a:cubicBezTo>
                  <a:lnTo>
                    <a:pt x="1141893" y="881960"/>
                  </a:lnTo>
                  <a:cubicBezTo>
                    <a:pt x="1140595" y="881960"/>
                    <a:pt x="1139298" y="881960"/>
                    <a:pt x="1138001" y="883241"/>
                  </a:cubicBezTo>
                  <a:cubicBezTo>
                    <a:pt x="1138001" y="884522"/>
                    <a:pt x="1136703" y="885803"/>
                    <a:pt x="1135406" y="887084"/>
                  </a:cubicBezTo>
                  <a:cubicBezTo>
                    <a:pt x="1134109" y="888366"/>
                    <a:pt x="1132811" y="888366"/>
                    <a:pt x="1131513" y="889647"/>
                  </a:cubicBezTo>
                  <a:cubicBezTo>
                    <a:pt x="1131513" y="890928"/>
                    <a:pt x="1131513" y="892209"/>
                    <a:pt x="1132811" y="892209"/>
                  </a:cubicBezTo>
                  <a:cubicBezTo>
                    <a:pt x="1135406" y="892209"/>
                    <a:pt x="1135406" y="890928"/>
                    <a:pt x="1136703" y="889647"/>
                  </a:cubicBezTo>
                  <a:cubicBezTo>
                    <a:pt x="1138001" y="889647"/>
                    <a:pt x="1139298" y="888366"/>
                    <a:pt x="1141893" y="888366"/>
                  </a:cubicBezTo>
                  <a:cubicBezTo>
                    <a:pt x="1143190" y="888366"/>
                    <a:pt x="1144488" y="888366"/>
                    <a:pt x="1145785" y="887084"/>
                  </a:cubicBezTo>
                  <a:cubicBezTo>
                    <a:pt x="1147083" y="885803"/>
                    <a:pt x="1148380" y="887084"/>
                    <a:pt x="1149677" y="887084"/>
                  </a:cubicBezTo>
                  <a:cubicBezTo>
                    <a:pt x="1152272" y="887084"/>
                    <a:pt x="1153569" y="885803"/>
                    <a:pt x="1154867" y="884522"/>
                  </a:cubicBezTo>
                  <a:cubicBezTo>
                    <a:pt x="1157462" y="884522"/>
                    <a:pt x="1158759" y="885803"/>
                    <a:pt x="1160057" y="885803"/>
                  </a:cubicBezTo>
                  <a:lnTo>
                    <a:pt x="1165246" y="885803"/>
                  </a:lnTo>
                  <a:lnTo>
                    <a:pt x="1166544" y="879398"/>
                  </a:lnTo>
                  <a:cubicBezTo>
                    <a:pt x="1169138" y="876836"/>
                    <a:pt x="1170436" y="876836"/>
                    <a:pt x="1170436" y="875554"/>
                  </a:cubicBezTo>
                  <a:cubicBezTo>
                    <a:pt x="1171733" y="875554"/>
                    <a:pt x="1171733" y="874273"/>
                    <a:pt x="1171733" y="872992"/>
                  </a:cubicBezTo>
                  <a:cubicBezTo>
                    <a:pt x="1171733" y="870430"/>
                    <a:pt x="1171733" y="867868"/>
                    <a:pt x="1167841" y="867868"/>
                  </a:cubicBezTo>
                  <a:cubicBezTo>
                    <a:pt x="1166544" y="867868"/>
                    <a:pt x="1165246" y="869149"/>
                    <a:pt x="1163949" y="865306"/>
                  </a:cubicBezTo>
                  <a:cubicBezTo>
                    <a:pt x="1163949" y="864025"/>
                    <a:pt x="1163949" y="864025"/>
                    <a:pt x="1163949" y="862743"/>
                  </a:cubicBezTo>
                  <a:cubicBezTo>
                    <a:pt x="1161354" y="858900"/>
                    <a:pt x="1160057" y="858900"/>
                    <a:pt x="1157462" y="855056"/>
                  </a:cubicBezTo>
                  <a:cubicBezTo>
                    <a:pt x="1156165" y="853775"/>
                    <a:pt x="1156165" y="852494"/>
                    <a:pt x="1154867" y="851213"/>
                  </a:cubicBezTo>
                  <a:cubicBezTo>
                    <a:pt x="1154867" y="849932"/>
                    <a:pt x="1153569" y="848651"/>
                    <a:pt x="1152272" y="848651"/>
                  </a:cubicBezTo>
                  <a:cubicBezTo>
                    <a:pt x="1152272" y="847370"/>
                    <a:pt x="1152272" y="846089"/>
                    <a:pt x="1150975" y="846089"/>
                  </a:cubicBezTo>
                  <a:cubicBezTo>
                    <a:pt x="1150975" y="844807"/>
                    <a:pt x="1149677" y="844807"/>
                    <a:pt x="1148380" y="843526"/>
                  </a:cubicBezTo>
                  <a:cubicBezTo>
                    <a:pt x="1148380" y="842245"/>
                    <a:pt x="1148380" y="842245"/>
                    <a:pt x="1149677" y="840964"/>
                  </a:cubicBezTo>
                  <a:cubicBezTo>
                    <a:pt x="1149677" y="839683"/>
                    <a:pt x="1149677" y="839683"/>
                    <a:pt x="1149677" y="838402"/>
                  </a:cubicBezTo>
                  <a:cubicBezTo>
                    <a:pt x="1149677" y="837121"/>
                    <a:pt x="1150975" y="837121"/>
                    <a:pt x="1153569" y="833277"/>
                  </a:cubicBezTo>
                  <a:cubicBezTo>
                    <a:pt x="1154867" y="831996"/>
                    <a:pt x="1154867" y="829434"/>
                    <a:pt x="1153569" y="828153"/>
                  </a:cubicBezTo>
                  <a:cubicBezTo>
                    <a:pt x="1152272" y="828153"/>
                    <a:pt x="1152272" y="828153"/>
                    <a:pt x="1150975" y="828153"/>
                  </a:cubicBezTo>
                  <a:cubicBezTo>
                    <a:pt x="1149677" y="826871"/>
                    <a:pt x="1144488" y="828153"/>
                    <a:pt x="1145785" y="823028"/>
                  </a:cubicBezTo>
                  <a:cubicBezTo>
                    <a:pt x="1145785" y="820466"/>
                    <a:pt x="1144488" y="820466"/>
                    <a:pt x="1143190" y="820466"/>
                  </a:cubicBezTo>
                  <a:close/>
                  <a:moveTo>
                    <a:pt x="835030" y="783181"/>
                  </a:moveTo>
                  <a:cubicBezTo>
                    <a:pt x="833806" y="781877"/>
                    <a:pt x="832584" y="785790"/>
                    <a:pt x="833806" y="785790"/>
                  </a:cubicBezTo>
                  <a:cubicBezTo>
                    <a:pt x="836252" y="788399"/>
                    <a:pt x="837475" y="784486"/>
                    <a:pt x="835030" y="783181"/>
                  </a:cubicBezTo>
                  <a:close/>
                  <a:moveTo>
                    <a:pt x="724721" y="765209"/>
                  </a:moveTo>
                  <a:cubicBezTo>
                    <a:pt x="723437" y="765209"/>
                    <a:pt x="723437" y="766477"/>
                    <a:pt x="722152" y="766477"/>
                  </a:cubicBezTo>
                  <a:cubicBezTo>
                    <a:pt x="720867" y="769014"/>
                    <a:pt x="723437" y="770282"/>
                    <a:pt x="723437" y="771550"/>
                  </a:cubicBezTo>
                  <a:lnTo>
                    <a:pt x="720867" y="775354"/>
                  </a:lnTo>
                  <a:cubicBezTo>
                    <a:pt x="715729" y="777891"/>
                    <a:pt x="724721" y="782963"/>
                    <a:pt x="727291" y="780427"/>
                  </a:cubicBezTo>
                  <a:cubicBezTo>
                    <a:pt x="731145" y="777891"/>
                    <a:pt x="727291" y="771550"/>
                    <a:pt x="732429" y="771550"/>
                  </a:cubicBezTo>
                  <a:cubicBezTo>
                    <a:pt x="733714" y="771550"/>
                    <a:pt x="733714" y="776623"/>
                    <a:pt x="734998" y="777891"/>
                  </a:cubicBezTo>
                  <a:lnTo>
                    <a:pt x="742707" y="779159"/>
                  </a:lnTo>
                  <a:lnTo>
                    <a:pt x="740137" y="774086"/>
                  </a:lnTo>
                  <a:cubicBezTo>
                    <a:pt x="738852" y="774086"/>
                    <a:pt x="737568" y="772818"/>
                    <a:pt x="736283" y="771550"/>
                  </a:cubicBezTo>
                  <a:lnTo>
                    <a:pt x="729860" y="765209"/>
                  </a:lnTo>
                  <a:close/>
                  <a:moveTo>
                    <a:pt x="1080541" y="753287"/>
                  </a:moveTo>
                  <a:lnTo>
                    <a:pt x="1079249" y="754592"/>
                  </a:lnTo>
                  <a:cubicBezTo>
                    <a:pt x="1077956" y="755897"/>
                    <a:pt x="1076663" y="754592"/>
                    <a:pt x="1075371" y="755897"/>
                  </a:cubicBezTo>
                  <a:cubicBezTo>
                    <a:pt x="1074078" y="755897"/>
                    <a:pt x="1074078" y="757201"/>
                    <a:pt x="1072785" y="757201"/>
                  </a:cubicBezTo>
                  <a:cubicBezTo>
                    <a:pt x="1071493" y="757201"/>
                    <a:pt x="1071493" y="755897"/>
                    <a:pt x="1067615" y="755897"/>
                  </a:cubicBezTo>
                  <a:cubicBezTo>
                    <a:pt x="1066322" y="754592"/>
                    <a:pt x="1066322" y="753287"/>
                    <a:pt x="1065029" y="754592"/>
                  </a:cubicBezTo>
                  <a:lnTo>
                    <a:pt x="1061151" y="757201"/>
                  </a:lnTo>
                  <a:lnTo>
                    <a:pt x="1057273" y="761114"/>
                  </a:lnTo>
                  <a:cubicBezTo>
                    <a:pt x="1055981" y="761114"/>
                    <a:pt x="1055981" y="762418"/>
                    <a:pt x="1053395" y="761114"/>
                  </a:cubicBezTo>
                  <a:lnTo>
                    <a:pt x="1052103" y="757201"/>
                  </a:lnTo>
                  <a:cubicBezTo>
                    <a:pt x="1050810" y="757201"/>
                    <a:pt x="1049517" y="757201"/>
                    <a:pt x="1048225" y="757201"/>
                  </a:cubicBezTo>
                  <a:cubicBezTo>
                    <a:pt x="1046932" y="758505"/>
                    <a:pt x="1046932" y="759810"/>
                    <a:pt x="1048225" y="761114"/>
                  </a:cubicBezTo>
                  <a:cubicBezTo>
                    <a:pt x="1047255" y="764376"/>
                    <a:pt x="1046932" y="764376"/>
                    <a:pt x="1046932" y="765028"/>
                  </a:cubicBezTo>
                  <a:cubicBezTo>
                    <a:pt x="1045639" y="767636"/>
                    <a:pt x="1049517" y="767636"/>
                    <a:pt x="1052103" y="770245"/>
                  </a:cubicBezTo>
                  <a:cubicBezTo>
                    <a:pt x="1052103" y="771549"/>
                    <a:pt x="1050810" y="771549"/>
                    <a:pt x="1049517" y="774159"/>
                  </a:cubicBezTo>
                  <a:cubicBezTo>
                    <a:pt x="1050810" y="775463"/>
                    <a:pt x="1053395" y="774159"/>
                    <a:pt x="1054688" y="772854"/>
                  </a:cubicBezTo>
                  <a:cubicBezTo>
                    <a:pt x="1055981" y="772854"/>
                    <a:pt x="1055981" y="772854"/>
                    <a:pt x="1057273" y="774159"/>
                  </a:cubicBezTo>
                  <a:cubicBezTo>
                    <a:pt x="1058566" y="774159"/>
                    <a:pt x="1057273" y="775463"/>
                    <a:pt x="1058566" y="775463"/>
                  </a:cubicBezTo>
                  <a:cubicBezTo>
                    <a:pt x="1062444" y="776767"/>
                    <a:pt x="1065029" y="778072"/>
                    <a:pt x="1067615" y="776767"/>
                  </a:cubicBezTo>
                  <a:cubicBezTo>
                    <a:pt x="1070200" y="776767"/>
                    <a:pt x="1071493" y="774159"/>
                    <a:pt x="1076663" y="774159"/>
                  </a:cubicBezTo>
                  <a:cubicBezTo>
                    <a:pt x="1079249" y="775463"/>
                    <a:pt x="1081834" y="774159"/>
                    <a:pt x="1083127" y="772854"/>
                  </a:cubicBezTo>
                  <a:cubicBezTo>
                    <a:pt x="1085712" y="771549"/>
                    <a:pt x="1088297" y="770245"/>
                    <a:pt x="1092175" y="765028"/>
                  </a:cubicBezTo>
                  <a:cubicBezTo>
                    <a:pt x="1093468" y="763723"/>
                    <a:pt x="1093468" y="761114"/>
                    <a:pt x="1092175" y="759810"/>
                  </a:cubicBezTo>
                  <a:cubicBezTo>
                    <a:pt x="1090883" y="757201"/>
                    <a:pt x="1087005" y="761114"/>
                    <a:pt x="1085712" y="757201"/>
                  </a:cubicBezTo>
                  <a:cubicBezTo>
                    <a:pt x="1084419" y="755897"/>
                    <a:pt x="1084419" y="754592"/>
                    <a:pt x="1080541" y="753287"/>
                  </a:cubicBezTo>
                  <a:close/>
                  <a:moveTo>
                    <a:pt x="774894" y="735678"/>
                  </a:moveTo>
                  <a:cubicBezTo>
                    <a:pt x="771167" y="735678"/>
                    <a:pt x="771167" y="742132"/>
                    <a:pt x="773652" y="743423"/>
                  </a:cubicBezTo>
                  <a:cubicBezTo>
                    <a:pt x="778621" y="746005"/>
                    <a:pt x="779863" y="735678"/>
                    <a:pt x="774894" y="735678"/>
                  </a:cubicBezTo>
                  <a:close/>
                  <a:moveTo>
                    <a:pt x="1060679" y="666562"/>
                  </a:moveTo>
                  <a:cubicBezTo>
                    <a:pt x="1131042" y="674596"/>
                    <a:pt x="1195785" y="701162"/>
                    <a:pt x="1250573" y="740911"/>
                  </a:cubicBezTo>
                  <a:cubicBezTo>
                    <a:pt x="1251422" y="743780"/>
                    <a:pt x="1248221" y="741987"/>
                    <a:pt x="1245989" y="743102"/>
                  </a:cubicBezTo>
                  <a:cubicBezTo>
                    <a:pt x="1243421" y="744387"/>
                    <a:pt x="1245989" y="745671"/>
                    <a:pt x="1245989" y="746955"/>
                  </a:cubicBezTo>
                  <a:cubicBezTo>
                    <a:pt x="1245989" y="752092"/>
                    <a:pt x="1240852" y="748239"/>
                    <a:pt x="1238284" y="748239"/>
                  </a:cubicBezTo>
                  <a:cubicBezTo>
                    <a:pt x="1230578" y="748239"/>
                    <a:pt x="1240852" y="757229"/>
                    <a:pt x="1239568" y="758513"/>
                  </a:cubicBezTo>
                  <a:cubicBezTo>
                    <a:pt x="1235715" y="762365"/>
                    <a:pt x="1231863" y="754661"/>
                    <a:pt x="1228010" y="759797"/>
                  </a:cubicBezTo>
                  <a:cubicBezTo>
                    <a:pt x="1226726" y="762365"/>
                    <a:pt x="1225441" y="766218"/>
                    <a:pt x="1222873" y="768787"/>
                  </a:cubicBezTo>
                  <a:cubicBezTo>
                    <a:pt x="1222231" y="770071"/>
                    <a:pt x="1220625" y="770713"/>
                    <a:pt x="1219823" y="771355"/>
                  </a:cubicBezTo>
                  <a:lnTo>
                    <a:pt x="1221589" y="773923"/>
                  </a:lnTo>
                  <a:cubicBezTo>
                    <a:pt x="1222873" y="775207"/>
                    <a:pt x="1225441" y="776492"/>
                    <a:pt x="1222873" y="777776"/>
                  </a:cubicBezTo>
                  <a:cubicBezTo>
                    <a:pt x="1220304" y="777776"/>
                    <a:pt x="1216451" y="776492"/>
                    <a:pt x="1213883" y="776492"/>
                  </a:cubicBezTo>
                  <a:cubicBezTo>
                    <a:pt x="1212599" y="775207"/>
                    <a:pt x="1210031" y="775207"/>
                    <a:pt x="1208746" y="776492"/>
                  </a:cubicBezTo>
                  <a:cubicBezTo>
                    <a:pt x="1207462" y="779060"/>
                    <a:pt x="1210031" y="780344"/>
                    <a:pt x="1208746" y="781628"/>
                  </a:cubicBezTo>
                  <a:cubicBezTo>
                    <a:pt x="1208746" y="786765"/>
                    <a:pt x="1199756" y="781628"/>
                    <a:pt x="1198473" y="786765"/>
                  </a:cubicBezTo>
                  <a:lnTo>
                    <a:pt x="1198473" y="791902"/>
                  </a:lnTo>
                  <a:cubicBezTo>
                    <a:pt x="1197188" y="794470"/>
                    <a:pt x="1193335" y="793186"/>
                    <a:pt x="1190767" y="798323"/>
                  </a:cubicBezTo>
                  <a:cubicBezTo>
                    <a:pt x="1189483" y="799607"/>
                    <a:pt x="1189483" y="798323"/>
                    <a:pt x="1188198" y="799607"/>
                  </a:cubicBezTo>
                  <a:cubicBezTo>
                    <a:pt x="1188198" y="799928"/>
                    <a:pt x="1188118" y="800089"/>
                    <a:pt x="1188399" y="800570"/>
                  </a:cubicBezTo>
                  <a:lnTo>
                    <a:pt x="1190767" y="803459"/>
                  </a:lnTo>
                  <a:cubicBezTo>
                    <a:pt x="1192051" y="806028"/>
                    <a:pt x="1190767" y="804744"/>
                    <a:pt x="1189483" y="807312"/>
                  </a:cubicBezTo>
                  <a:cubicBezTo>
                    <a:pt x="1186914" y="809881"/>
                    <a:pt x="1193335" y="808596"/>
                    <a:pt x="1194620" y="809881"/>
                  </a:cubicBezTo>
                  <a:cubicBezTo>
                    <a:pt x="1198473" y="813733"/>
                    <a:pt x="1188198" y="813733"/>
                    <a:pt x="1189483" y="817586"/>
                  </a:cubicBezTo>
                  <a:cubicBezTo>
                    <a:pt x="1190767" y="820154"/>
                    <a:pt x="1197188" y="816301"/>
                    <a:pt x="1194620" y="821438"/>
                  </a:cubicBezTo>
                  <a:cubicBezTo>
                    <a:pt x="1193335" y="822723"/>
                    <a:pt x="1192051" y="822723"/>
                    <a:pt x="1192051" y="824007"/>
                  </a:cubicBezTo>
                  <a:cubicBezTo>
                    <a:pt x="1192051" y="827859"/>
                    <a:pt x="1194620" y="825291"/>
                    <a:pt x="1195904" y="825291"/>
                  </a:cubicBezTo>
                  <a:cubicBezTo>
                    <a:pt x="1198473" y="826575"/>
                    <a:pt x="1195904" y="831712"/>
                    <a:pt x="1199756" y="830427"/>
                  </a:cubicBezTo>
                  <a:cubicBezTo>
                    <a:pt x="1203609" y="830427"/>
                    <a:pt x="1202325" y="825291"/>
                    <a:pt x="1206178" y="825291"/>
                  </a:cubicBezTo>
                  <a:cubicBezTo>
                    <a:pt x="1207462" y="825291"/>
                    <a:pt x="1208746" y="826575"/>
                    <a:pt x="1210031" y="825291"/>
                  </a:cubicBezTo>
                  <a:lnTo>
                    <a:pt x="1212599" y="821438"/>
                  </a:lnTo>
                  <a:cubicBezTo>
                    <a:pt x="1215168" y="820154"/>
                    <a:pt x="1216451" y="822723"/>
                    <a:pt x="1217736" y="822723"/>
                  </a:cubicBezTo>
                  <a:cubicBezTo>
                    <a:pt x="1220304" y="822723"/>
                    <a:pt x="1221589" y="820154"/>
                    <a:pt x="1222873" y="822723"/>
                  </a:cubicBezTo>
                  <a:cubicBezTo>
                    <a:pt x="1222873" y="826575"/>
                    <a:pt x="1219020" y="829144"/>
                    <a:pt x="1221589" y="831712"/>
                  </a:cubicBezTo>
                  <a:lnTo>
                    <a:pt x="1231863" y="836849"/>
                  </a:lnTo>
                  <a:lnTo>
                    <a:pt x="1232665" y="840059"/>
                  </a:lnTo>
                  <a:cubicBezTo>
                    <a:pt x="1231863" y="840701"/>
                    <a:pt x="1230578" y="841343"/>
                    <a:pt x="1230578" y="843270"/>
                  </a:cubicBezTo>
                  <a:cubicBezTo>
                    <a:pt x="1229294" y="848406"/>
                    <a:pt x="1235715" y="850975"/>
                    <a:pt x="1238284" y="845838"/>
                  </a:cubicBezTo>
                  <a:cubicBezTo>
                    <a:pt x="1239568" y="841986"/>
                    <a:pt x="1238284" y="839417"/>
                    <a:pt x="1244705" y="840701"/>
                  </a:cubicBezTo>
                  <a:cubicBezTo>
                    <a:pt x="1248558" y="841986"/>
                    <a:pt x="1249842" y="839417"/>
                    <a:pt x="1248558" y="835564"/>
                  </a:cubicBezTo>
                  <a:cubicBezTo>
                    <a:pt x="1247274" y="830427"/>
                    <a:pt x="1244705" y="826575"/>
                    <a:pt x="1249842" y="824007"/>
                  </a:cubicBezTo>
                  <a:cubicBezTo>
                    <a:pt x="1252410" y="822723"/>
                    <a:pt x="1256263" y="822723"/>
                    <a:pt x="1257547" y="820154"/>
                  </a:cubicBezTo>
                  <a:cubicBezTo>
                    <a:pt x="1260116" y="816301"/>
                    <a:pt x="1258832" y="812449"/>
                    <a:pt x="1256263" y="809881"/>
                  </a:cubicBezTo>
                  <a:cubicBezTo>
                    <a:pt x="1253694" y="807312"/>
                    <a:pt x="1251126" y="804744"/>
                    <a:pt x="1251126" y="802175"/>
                  </a:cubicBezTo>
                  <a:cubicBezTo>
                    <a:pt x="1251126" y="799607"/>
                    <a:pt x="1253694" y="797039"/>
                    <a:pt x="1253694" y="794470"/>
                  </a:cubicBezTo>
                  <a:cubicBezTo>
                    <a:pt x="1253694" y="791902"/>
                    <a:pt x="1252410" y="788049"/>
                    <a:pt x="1254979" y="785481"/>
                  </a:cubicBezTo>
                  <a:cubicBezTo>
                    <a:pt x="1256263" y="784197"/>
                    <a:pt x="1258832" y="785481"/>
                    <a:pt x="1258832" y="781628"/>
                  </a:cubicBezTo>
                  <a:cubicBezTo>
                    <a:pt x="1260116" y="780344"/>
                    <a:pt x="1258832" y="779060"/>
                    <a:pt x="1261400" y="777776"/>
                  </a:cubicBezTo>
                  <a:cubicBezTo>
                    <a:pt x="1265253" y="775207"/>
                    <a:pt x="1267821" y="777776"/>
                    <a:pt x="1270390" y="772639"/>
                  </a:cubicBezTo>
                  <a:cubicBezTo>
                    <a:pt x="1271674" y="770071"/>
                    <a:pt x="1274242" y="766218"/>
                    <a:pt x="1274242" y="762365"/>
                  </a:cubicBezTo>
                  <a:lnTo>
                    <a:pt x="1275695" y="761639"/>
                  </a:lnTo>
                  <a:lnTo>
                    <a:pt x="1286268" y="770363"/>
                  </a:lnTo>
                  <a:cubicBezTo>
                    <a:pt x="1279379" y="775207"/>
                    <a:pt x="1276811" y="776492"/>
                    <a:pt x="1275527" y="779060"/>
                  </a:cubicBezTo>
                  <a:cubicBezTo>
                    <a:pt x="1274242" y="780344"/>
                    <a:pt x="1274242" y="781628"/>
                    <a:pt x="1274242" y="782913"/>
                  </a:cubicBezTo>
                  <a:cubicBezTo>
                    <a:pt x="1272958" y="786765"/>
                    <a:pt x="1275527" y="789333"/>
                    <a:pt x="1275527" y="793186"/>
                  </a:cubicBezTo>
                  <a:cubicBezTo>
                    <a:pt x="1276811" y="795755"/>
                    <a:pt x="1278095" y="797039"/>
                    <a:pt x="1278095" y="799607"/>
                  </a:cubicBezTo>
                  <a:cubicBezTo>
                    <a:pt x="1280664" y="802175"/>
                    <a:pt x="1279379" y="806028"/>
                    <a:pt x="1281948" y="808596"/>
                  </a:cubicBezTo>
                  <a:cubicBezTo>
                    <a:pt x="1284517" y="809881"/>
                    <a:pt x="1287085" y="809881"/>
                    <a:pt x="1289653" y="808596"/>
                  </a:cubicBezTo>
                  <a:cubicBezTo>
                    <a:pt x="1292222" y="806028"/>
                    <a:pt x="1294790" y="803459"/>
                    <a:pt x="1298643" y="803459"/>
                  </a:cubicBezTo>
                  <a:lnTo>
                    <a:pt x="1303780" y="806028"/>
                  </a:lnTo>
                  <a:cubicBezTo>
                    <a:pt x="1306348" y="807312"/>
                    <a:pt x="1307633" y="806028"/>
                    <a:pt x="1310201" y="806028"/>
                  </a:cubicBezTo>
                  <a:cubicBezTo>
                    <a:pt x="1312770" y="807312"/>
                    <a:pt x="1316622" y="811165"/>
                    <a:pt x="1311485" y="812449"/>
                  </a:cubicBezTo>
                  <a:cubicBezTo>
                    <a:pt x="1308917" y="813733"/>
                    <a:pt x="1306348" y="812449"/>
                    <a:pt x="1303780" y="812449"/>
                  </a:cubicBezTo>
                  <a:cubicBezTo>
                    <a:pt x="1299927" y="812449"/>
                    <a:pt x="1299927" y="815018"/>
                    <a:pt x="1297359" y="815018"/>
                  </a:cubicBezTo>
                  <a:cubicBezTo>
                    <a:pt x="1293506" y="816301"/>
                    <a:pt x="1290937" y="812449"/>
                    <a:pt x="1287085" y="815018"/>
                  </a:cubicBezTo>
                  <a:cubicBezTo>
                    <a:pt x="1279379" y="820154"/>
                    <a:pt x="1290937" y="826575"/>
                    <a:pt x="1285800" y="831712"/>
                  </a:cubicBezTo>
                  <a:cubicBezTo>
                    <a:pt x="1283232" y="835564"/>
                    <a:pt x="1280664" y="830427"/>
                    <a:pt x="1279379" y="829144"/>
                  </a:cubicBezTo>
                  <a:lnTo>
                    <a:pt x="1271674" y="832996"/>
                  </a:lnTo>
                  <a:cubicBezTo>
                    <a:pt x="1270390" y="836849"/>
                    <a:pt x="1272958" y="839417"/>
                    <a:pt x="1271674" y="843270"/>
                  </a:cubicBezTo>
                  <a:cubicBezTo>
                    <a:pt x="1271674" y="844553"/>
                    <a:pt x="1270390" y="844553"/>
                    <a:pt x="1269105" y="845838"/>
                  </a:cubicBezTo>
                  <a:cubicBezTo>
                    <a:pt x="1269105" y="848406"/>
                    <a:pt x="1270390" y="848406"/>
                    <a:pt x="1270390" y="849690"/>
                  </a:cubicBezTo>
                  <a:cubicBezTo>
                    <a:pt x="1269105" y="852259"/>
                    <a:pt x="1267821" y="850975"/>
                    <a:pt x="1266537" y="852259"/>
                  </a:cubicBezTo>
                  <a:cubicBezTo>
                    <a:pt x="1262684" y="852259"/>
                    <a:pt x="1263969" y="854827"/>
                    <a:pt x="1262684" y="856112"/>
                  </a:cubicBezTo>
                  <a:cubicBezTo>
                    <a:pt x="1260116" y="859964"/>
                    <a:pt x="1256263" y="858680"/>
                    <a:pt x="1252410" y="858680"/>
                  </a:cubicBezTo>
                  <a:cubicBezTo>
                    <a:pt x="1247274" y="858680"/>
                    <a:pt x="1244705" y="859964"/>
                    <a:pt x="1239568" y="862532"/>
                  </a:cubicBezTo>
                  <a:cubicBezTo>
                    <a:pt x="1234431" y="863817"/>
                    <a:pt x="1231863" y="859964"/>
                    <a:pt x="1228010" y="859964"/>
                  </a:cubicBezTo>
                  <a:cubicBezTo>
                    <a:pt x="1224157" y="858680"/>
                    <a:pt x="1226726" y="861248"/>
                    <a:pt x="1224157" y="862532"/>
                  </a:cubicBezTo>
                  <a:cubicBezTo>
                    <a:pt x="1221589" y="863817"/>
                    <a:pt x="1220304" y="862532"/>
                    <a:pt x="1219020" y="861248"/>
                  </a:cubicBezTo>
                  <a:cubicBezTo>
                    <a:pt x="1217736" y="861248"/>
                    <a:pt x="1216451" y="859964"/>
                    <a:pt x="1215168" y="858680"/>
                  </a:cubicBezTo>
                  <a:cubicBezTo>
                    <a:pt x="1211315" y="854827"/>
                    <a:pt x="1216451" y="853543"/>
                    <a:pt x="1215168" y="850975"/>
                  </a:cubicBezTo>
                  <a:cubicBezTo>
                    <a:pt x="1215168" y="847122"/>
                    <a:pt x="1213883" y="847122"/>
                    <a:pt x="1215168" y="844553"/>
                  </a:cubicBezTo>
                  <a:cubicBezTo>
                    <a:pt x="1215168" y="843270"/>
                    <a:pt x="1215168" y="841986"/>
                    <a:pt x="1215168" y="840701"/>
                  </a:cubicBezTo>
                  <a:cubicBezTo>
                    <a:pt x="1215168" y="839417"/>
                    <a:pt x="1215168" y="838133"/>
                    <a:pt x="1215168" y="835564"/>
                  </a:cubicBezTo>
                  <a:cubicBezTo>
                    <a:pt x="1216451" y="834280"/>
                    <a:pt x="1217736" y="827859"/>
                    <a:pt x="1213883" y="830427"/>
                  </a:cubicBezTo>
                  <a:cubicBezTo>
                    <a:pt x="1211315" y="830427"/>
                    <a:pt x="1212599" y="832996"/>
                    <a:pt x="1211315" y="832996"/>
                  </a:cubicBezTo>
                  <a:cubicBezTo>
                    <a:pt x="1210031" y="834280"/>
                    <a:pt x="1208746" y="832996"/>
                    <a:pt x="1207462" y="832996"/>
                  </a:cubicBezTo>
                  <a:cubicBezTo>
                    <a:pt x="1204893" y="835564"/>
                    <a:pt x="1211315" y="836849"/>
                    <a:pt x="1211315" y="838133"/>
                  </a:cubicBezTo>
                  <a:cubicBezTo>
                    <a:pt x="1208746" y="839417"/>
                    <a:pt x="1199756" y="839417"/>
                    <a:pt x="1202325" y="844553"/>
                  </a:cubicBezTo>
                  <a:cubicBezTo>
                    <a:pt x="1203609" y="845838"/>
                    <a:pt x="1204893" y="845838"/>
                    <a:pt x="1206178" y="847122"/>
                  </a:cubicBezTo>
                  <a:cubicBezTo>
                    <a:pt x="1206178" y="849690"/>
                    <a:pt x="1204893" y="849690"/>
                    <a:pt x="1204893" y="850975"/>
                  </a:cubicBezTo>
                  <a:cubicBezTo>
                    <a:pt x="1203609" y="854827"/>
                    <a:pt x="1208746" y="857396"/>
                    <a:pt x="1210031" y="859964"/>
                  </a:cubicBezTo>
                  <a:cubicBezTo>
                    <a:pt x="1211315" y="866385"/>
                    <a:pt x="1206178" y="865101"/>
                    <a:pt x="1199756" y="867669"/>
                  </a:cubicBezTo>
                  <a:cubicBezTo>
                    <a:pt x="1198473" y="868953"/>
                    <a:pt x="1197188" y="867669"/>
                    <a:pt x="1195904" y="867669"/>
                  </a:cubicBezTo>
                  <a:cubicBezTo>
                    <a:pt x="1192051" y="867669"/>
                    <a:pt x="1189483" y="868953"/>
                    <a:pt x="1186914" y="871522"/>
                  </a:cubicBezTo>
                  <a:cubicBezTo>
                    <a:pt x="1185630" y="875374"/>
                    <a:pt x="1186914" y="877943"/>
                    <a:pt x="1185630" y="880511"/>
                  </a:cubicBezTo>
                  <a:cubicBezTo>
                    <a:pt x="1183061" y="884364"/>
                    <a:pt x="1177925" y="884364"/>
                    <a:pt x="1174072" y="883080"/>
                  </a:cubicBezTo>
                  <a:cubicBezTo>
                    <a:pt x="1171503" y="883080"/>
                    <a:pt x="1168935" y="883080"/>
                    <a:pt x="1168935" y="886932"/>
                  </a:cubicBezTo>
                  <a:cubicBezTo>
                    <a:pt x="1168935" y="889500"/>
                    <a:pt x="1171503" y="890784"/>
                    <a:pt x="1170219" y="893353"/>
                  </a:cubicBezTo>
                  <a:cubicBezTo>
                    <a:pt x="1170219" y="895921"/>
                    <a:pt x="1166366" y="895921"/>
                    <a:pt x="1163798" y="895921"/>
                  </a:cubicBezTo>
                  <a:cubicBezTo>
                    <a:pt x="1161230" y="895921"/>
                    <a:pt x="1159945" y="893353"/>
                    <a:pt x="1157377" y="893353"/>
                  </a:cubicBezTo>
                  <a:lnTo>
                    <a:pt x="1154326" y="894477"/>
                  </a:lnTo>
                  <a:cubicBezTo>
                    <a:pt x="1154487" y="895600"/>
                    <a:pt x="1155451" y="897206"/>
                    <a:pt x="1156093" y="898490"/>
                  </a:cubicBezTo>
                  <a:cubicBezTo>
                    <a:pt x="1157377" y="902343"/>
                    <a:pt x="1152240" y="901058"/>
                    <a:pt x="1149671" y="901058"/>
                  </a:cubicBezTo>
                  <a:cubicBezTo>
                    <a:pt x="1145819" y="902343"/>
                    <a:pt x="1138113" y="899774"/>
                    <a:pt x="1138113" y="904911"/>
                  </a:cubicBezTo>
                  <a:cubicBezTo>
                    <a:pt x="1138113" y="908763"/>
                    <a:pt x="1143250" y="908763"/>
                    <a:pt x="1147103" y="910047"/>
                  </a:cubicBezTo>
                  <a:cubicBezTo>
                    <a:pt x="1150955" y="911332"/>
                    <a:pt x="1148387" y="916469"/>
                    <a:pt x="1152240" y="919037"/>
                  </a:cubicBezTo>
                  <a:cubicBezTo>
                    <a:pt x="1156093" y="921605"/>
                    <a:pt x="1163798" y="921605"/>
                    <a:pt x="1159945" y="928026"/>
                  </a:cubicBezTo>
                  <a:cubicBezTo>
                    <a:pt x="1158661" y="930595"/>
                    <a:pt x="1157377" y="930595"/>
                    <a:pt x="1156093" y="933163"/>
                  </a:cubicBezTo>
                  <a:cubicBezTo>
                    <a:pt x="1156093" y="935731"/>
                    <a:pt x="1156093" y="938300"/>
                    <a:pt x="1154808" y="940868"/>
                  </a:cubicBezTo>
                  <a:cubicBezTo>
                    <a:pt x="1152240" y="944721"/>
                    <a:pt x="1145819" y="944721"/>
                    <a:pt x="1141966" y="944721"/>
                  </a:cubicBezTo>
                  <a:cubicBezTo>
                    <a:pt x="1139397" y="944721"/>
                    <a:pt x="1135545" y="944721"/>
                    <a:pt x="1132976" y="943437"/>
                  </a:cubicBezTo>
                  <a:cubicBezTo>
                    <a:pt x="1131692" y="943437"/>
                    <a:pt x="1130407" y="943437"/>
                    <a:pt x="1129124" y="942152"/>
                  </a:cubicBezTo>
                  <a:cubicBezTo>
                    <a:pt x="1127839" y="942152"/>
                    <a:pt x="1126555" y="939584"/>
                    <a:pt x="1122702" y="940868"/>
                  </a:cubicBezTo>
                  <a:cubicBezTo>
                    <a:pt x="1121418" y="942152"/>
                    <a:pt x="1121418" y="942152"/>
                    <a:pt x="1120134" y="942152"/>
                  </a:cubicBezTo>
                  <a:cubicBezTo>
                    <a:pt x="1116281" y="943437"/>
                    <a:pt x="1113712" y="944721"/>
                    <a:pt x="1114997" y="948573"/>
                  </a:cubicBezTo>
                  <a:cubicBezTo>
                    <a:pt x="1114997" y="953710"/>
                    <a:pt x="1118850" y="957563"/>
                    <a:pt x="1116281" y="962699"/>
                  </a:cubicBezTo>
                  <a:cubicBezTo>
                    <a:pt x="1113712" y="965268"/>
                    <a:pt x="1112429" y="967836"/>
                    <a:pt x="1113712" y="970405"/>
                  </a:cubicBezTo>
                  <a:cubicBezTo>
                    <a:pt x="1113712" y="975541"/>
                    <a:pt x="1116281" y="981962"/>
                    <a:pt x="1120134" y="984531"/>
                  </a:cubicBezTo>
                  <a:lnTo>
                    <a:pt x="1126555" y="985815"/>
                  </a:lnTo>
                  <a:cubicBezTo>
                    <a:pt x="1129124" y="988383"/>
                    <a:pt x="1131692" y="989668"/>
                    <a:pt x="1135545" y="989668"/>
                  </a:cubicBezTo>
                  <a:cubicBezTo>
                    <a:pt x="1138113" y="989668"/>
                    <a:pt x="1139397" y="988383"/>
                    <a:pt x="1141966" y="988383"/>
                  </a:cubicBezTo>
                  <a:cubicBezTo>
                    <a:pt x="1144535" y="988383"/>
                    <a:pt x="1145819" y="990951"/>
                    <a:pt x="1148387" y="989668"/>
                  </a:cubicBezTo>
                  <a:cubicBezTo>
                    <a:pt x="1150955" y="989668"/>
                    <a:pt x="1152240" y="988383"/>
                    <a:pt x="1153524" y="985815"/>
                  </a:cubicBezTo>
                  <a:cubicBezTo>
                    <a:pt x="1153524" y="983246"/>
                    <a:pt x="1154808" y="983246"/>
                    <a:pt x="1157377" y="981962"/>
                  </a:cubicBezTo>
                  <a:cubicBezTo>
                    <a:pt x="1159945" y="980678"/>
                    <a:pt x="1162514" y="978109"/>
                    <a:pt x="1162514" y="975541"/>
                  </a:cubicBezTo>
                  <a:cubicBezTo>
                    <a:pt x="1163798" y="972973"/>
                    <a:pt x="1162514" y="970405"/>
                    <a:pt x="1163798" y="966552"/>
                  </a:cubicBezTo>
                  <a:cubicBezTo>
                    <a:pt x="1166366" y="963983"/>
                    <a:pt x="1167650" y="958847"/>
                    <a:pt x="1171503" y="957563"/>
                  </a:cubicBezTo>
                  <a:lnTo>
                    <a:pt x="1179209" y="953710"/>
                  </a:lnTo>
                  <a:cubicBezTo>
                    <a:pt x="1180493" y="949857"/>
                    <a:pt x="1177925" y="946005"/>
                    <a:pt x="1180493" y="943437"/>
                  </a:cubicBezTo>
                  <a:cubicBezTo>
                    <a:pt x="1181778" y="942152"/>
                    <a:pt x="1184346" y="942152"/>
                    <a:pt x="1186914" y="942152"/>
                  </a:cubicBezTo>
                  <a:lnTo>
                    <a:pt x="1193335" y="943437"/>
                  </a:lnTo>
                  <a:cubicBezTo>
                    <a:pt x="1194620" y="944721"/>
                    <a:pt x="1195904" y="943437"/>
                    <a:pt x="1198473" y="942152"/>
                  </a:cubicBezTo>
                  <a:lnTo>
                    <a:pt x="1203609" y="937015"/>
                  </a:lnTo>
                  <a:cubicBezTo>
                    <a:pt x="1204893" y="935731"/>
                    <a:pt x="1206178" y="935731"/>
                    <a:pt x="1208746" y="935731"/>
                  </a:cubicBezTo>
                  <a:cubicBezTo>
                    <a:pt x="1212599" y="935731"/>
                    <a:pt x="1215168" y="939584"/>
                    <a:pt x="1216451" y="942152"/>
                  </a:cubicBezTo>
                  <a:cubicBezTo>
                    <a:pt x="1216451" y="944721"/>
                    <a:pt x="1217736" y="946005"/>
                    <a:pt x="1219020" y="948573"/>
                  </a:cubicBezTo>
                  <a:cubicBezTo>
                    <a:pt x="1219020" y="949857"/>
                    <a:pt x="1220304" y="951141"/>
                    <a:pt x="1221589" y="952426"/>
                  </a:cubicBezTo>
                  <a:cubicBezTo>
                    <a:pt x="1224157" y="954994"/>
                    <a:pt x="1228010" y="957563"/>
                    <a:pt x="1230578" y="958847"/>
                  </a:cubicBezTo>
                  <a:cubicBezTo>
                    <a:pt x="1235715" y="960131"/>
                    <a:pt x="1238284" y="961415"/>
                    <a:pt x="1240852" y="966552"/>
                  </a:cubicBezTo>
                  <a:cubicBezTo>
                    <a:pt x="1242136" y="969120"/>
                    <a:pt x="1243421" y="971689"/>
                    <a:pt x="1243421" y="975541"/>
                  </a:cubicBezTo>
                  <a:lnTo>
                    <a:pt x="1242136" y="980678"/>
                  </a:lnTo>
                  <a:cubicBezTo>
                    <a:pt x="1240852" y="981962"/>
                    <a:pt x="1239568" y="981962"/>
                    <a:pt x="1238284" y="981962"/>
                  </a:cubicBezTo>
                  <a:cubicBezTo>
                    <a:pt x="1235715" y="981962"/>
                    <a:pt x="1234431" y="980678"/>
                    <a:pt x="1231863" y="980678"/>
                  </a:cubicBezTo>
                  <a:cubicBezTo>
                    <a:pt x="1228010" y="981962"/>
                    <a:pt x="1228010" y="984531"/>
                    <a:pt x="1230578" y="987099"/>
                  </a:cubicBezTo>
                  <a:cubicBezTo>
                    <a:pt x="1231863" y="988383"/>
                    <a:pt x="1233147" y="988383"/>
                    <a:pt x="1234431" y="988383"/>
                  </a:cubicBezTo>
                  <a:cubicBezTo>
                    <a:pt x="1235715" y="989668"/>
                    <a:pt x="1236999" y="989668"/>
                    <a:pt x="1238284" y="988383"/>
                  </a:cubicBezTo>
                  <a:cubicBezTo>
                    <a:pt x="1239568" y="987099"/>
                    <a:pt x="1239568" y="985815"/>
                    <a:pt x="1240852" y="984531"/>
                  </a:cubicBezTo>
                  <a:cubicBezTo>
                    <a:pt x="1242136" y="983246"/>
                    <a:pt x="1243421" y="983246"/>
                    <a:pt x="1244705" y="980678"/>
                  </a:cubicBezTo>
                  <a:cubicBezTo>
                    <a:pt x="1245989" y="979394"/>
                    <a:pt x="1245989" y="979394"/>
                    <a:pt x="1248558" y="975541"/>
                  </a:cubicBezTo>
                  <a:cubicBezTo>
                    <a:pt x="1249842" y="972973"/>
                    <a:pt x="1249842" y="972973"/>
                    <a:pt x="1248558" y="970405"/>
                  </a:cubicBezTo>
                  <a:cubicBezTo>
                    <a:pt x="1247274" y="969120"/>
                    <a:pt x="1247274" y="966552"/>
                    <a:pt x="1248558" y="965268"/>
                  </a:cubicBezTo>
                  <a:cubicBezTo>
                    <a:pt x="1249842" y="962699"/>
                    <a:pt x="1253694" y="967836"/>
                    <a:pt x="1254979" y="966552"/>
                  </a:cubicBezTo>
                  <a:cubicBezTo>
                    <a:pt x="1257547" y="965268"/>
                    <a:pt x="1252410" y="961415"/>
                    <a:pt x="1251126" y="960131"/>
                  </a:cubicBezTo>
                  <a:cubicBezTo>
                    <a:pt x="1249842" y="960131"/>
                    <a:pt x="1248558" y="960131"/>
                    <a:pt x="1245989" y="958847"/>
                  </a:cubicBezTo>
                  <a:cubicBezTo>
                    <a:pt x="1244705" y="957563"/>
                    <a:pt x="1244705" y="956278"/>
                    <a:pt x="1243421" y="954994"/>
                  </a:cubicBezTo>
                  <a:cubicBezTo>
                    <a:pt x="1239568" y="952426"/>
                    <a:pt x="1235715" y="951141"/>
                    <a:pt x="1233147" y="948573"/>
                  </a:cubicBezTo>
                  <a:cubicBezTo>
                    <a:pt x="1231863" y="946005"/>
                    <a:pt x="1230578" y="944721"/>
                    <a:pt x="1229294" y="942152"/>
                  </a:cubicBezTo>
                  <a:cubicBezTo>
                    <a:pt x="1228010" y="939584"/>
                    <a:pt x="1226726" y="938300"/>
                    <a:pt x="1225441" y="937015"/>
                  </a:cubicBezTo>
                  <a:cubicBezTo>
                    <a:pt x="1224157" y="933163"/>
                    <a:pt x="1224157" y="929311"/>
                    <a:pt x="1228010" y="929311"/>
                  </a:cubicBezTo>
                  <a:cubicBezTo>
                    <a:pt x="1230578" y="930595"/>
                    <a:pt x="1231863" y="931878"/>
                    <a:pt x="1233147" y="933163"/>
                  </a:cubicBezTo>
                  <a:cubicBezTo>
                    <a:pt x="1234431" y="935731"/>
                    <a:pt x="1235715" y="938300"/>
                    <a:pt x="1238284" y="939584"/>
                  </a:cubicBezTo>
                  <a:cubicBezTo>
                    <a:pt x="1240852" y="943437"/>
                    <a:pt x="1244705" y="946005"/>
                    <a:pt x="1248558" y="947289"/>
                  </a:cubicBezTo>
                  <a:cubicBezTo>
                    <a:pt x="1251126" y="948573"/>
                    <a:pt x="1254979" y="949857"/>
                    <a:pt x="1257547" y="951141"/>
                  </a:cubicBezTo>
                  <a:cubicBezTo>
                    <a:pt x="1258832" y="952426"/>
                    <a:pt x="1260116" y="953710"/>
                    <a:pt x="1261400" y="956278"/>
                  </a:cubicBezTo>
                  <a:cubicBezTo>
                    <a:pt x="1261400" y="958847"/>
                    <a:pt x="1261400" y="961415"/>
                    <a:pt x="1261400" y="965268"/>
                  </a:cubicBezTo>
                  <a:cubicBezTo>
                    <a:pt x="1262684" y="967836"/>
                    <a:pt x="1263969" y="970405"/>
                    <a:pt x="1266537" y="972973"/>
                  </a:cubicBezTo>
                  <a:cubicBezTo>
                    <a:pt x="1267821" y="974257"/>
                    <a:pt x="1267821" y="974257"/>
                    <a:pt x="1269105" y="975541"/>
                  </a:cubicBezTo>
                  <a:cubicBezTo>
                    <a:pt x="1270390" y="976825"/>
                    <a:pt x="1270390" y="976825"/>
                    <a:pt x="1271674" y="978109"/>
                  </a:cubicBezTo>
                  <a:lnTo>
                    <a:pt x="1276811" y="980678"/>
                  </a:lnTo>
                  <a:cubicBezTo>
                    <a:pt x="1278088" y="983233"/>
                    <a:pt x="1274281" y="981976"/>
                    <a:pt x="1274242" y="981962"/>
                  </a:cubicBezTo>
                  <a:cubicBezTo>
                    <a:pt x="1271674" y="981962"/>
                    <a:pt x="1271674" y="984531"/>
                    <a:pt x="1272958" y="985815"/>
                  </a:cubicBezTo>
                  <a:cubicBezTo>
                    <a:pt x="1272958" y="988383"/>
                    <a:pt x="1275527" y="989668"/>
                    <a:pt x="1278095" y="989668"/>
                  </a:cubicBezTo>
                  <a:cubicBezTo>
                    <a:pt x="1280664" y="989668"/>
                    <a:pt x="1280664" y="988383"/>
                    <a:pt x="1280664" y="987099"/>
                  </a:cubicBezTo>
                  <a:cubicBezTo>
                    <a:pt x="1280664" y="983246"/>
                    <a:pt x="1281948" y="983246"/>
                    <a:pt x="1284517" y="983246"/>
                  </a:cubicBezTo>
                  <a:lnTo>
                    <a:pt x="1285800" y="978109"/>
                  </a:lnTo>
                  <a:cubicBezTo>
                    <a:pt x="1285800" y="976825"/>
                    <a:pt x="1284517" y="975541"/>
                    <a:pt x="1283232" y="974257"/>
                  </a:cubicBezTo>
                  <a:cubicBezTo>
                    <a:pt x="1281948" y="972973"/>
                    <a:pt x="1280664" y="971689"/>
                    <a:pt x="1280664" y="969120"/>
                  </a:cubicBezTo>
                  <a:lnTo>
                    <a:pt x="1285800" y="967836"/>
                  </a:lnTo>
                  <a:cubicBezTo>
                    <a:pt x="1287085" y="966552"/>
                    <a:pt x="1287085" y="966552"/>
                    <a:pt x="1288369" y="966552"/>
                  </a:cubicBezTo>
                  <a:cubicBezTo>
                    <a:pt x="1288369" y="965268"/>
                    <a:pt x="1288369" y="963983"/>
                    <a:pt x="1288369" y="962699"/>
                  </a:cubicBezTo>
                  <a:cubicBezTo>
                    <a:pt x="1289653" y="961415"/>
                    <a:pt x="1290937" y="961415"/>
                    <a:pt x="1292222" y="961415"/>
                  </a:cubicBezTo>
                  <a:cubicBezTo>
                    <a:pt x="1293506" y="961415"/>
                    <a:pt x="1293506" y="961415"/>
                    <a:pt x="1294790" y="961415"/>
                  </a:cubicBezTo>
                  <a:cubicBezTo>
                    <a:pt x="1297359" y="962699"/>
                    <a:pt x="1297359" y="962699"/>
                    <a:pt x="1298643" y="965268"/>
                  </a:cubicBezTo>
                  <a:cubicBezTo>
                    <a:pt x="1299927" y="967836"/>
                    <a:pt x="1301212" y="970405"/>
                    <a:pt x="1301212" y="972973"/>
                  </a:cubicBezTo>
                  <a:cubicBezTo>
                    <a:pt x="1301212" y="978109"/>
                    <a:pt x="1299927" y="981962"/>
                    <a:pt x="1303780" y="987099"/>
                  </a:cubicBezTo>
                  <a:cubicBezTo>
                    <a:pt x="1305064" y="988383"/>
                    <a:pt x="1307633" y="988383"/>
                    <a:pt x="1308917" y="989668"/>
                  </a:cubicBezTo>
                  <a:lnTo>
                    <a:pt x="1314054" y="996088"/>
                  </a:lnTo>
                  <a:cubicBezTo>
                    <a:pt x="1317907" y="998657"/>
                    <a:pt x="1319190" y="993520"/>
                    <a:pt x="1323043" y="993520"/>
                  </a:cubicBezTo>
                  <a:cubicBezTo>
                    <a:pt x="1326896" y="990951"/>
                    <a:pt x="1328180" y="994804"/>
                    <a:pt x="1330749" y="996088"/>
                  </a:cubicBezTo>
                  <a:cubicBezTo>
                    <a:pt x="1334602" y="997372"/>
                    <a:pt x="1341023" y="996088"/>
                    <a:pt x="1342307" y="994804"/>
                  </a:cubicBezTo>
                  <a:cubicBezTo>
                    <a:pt x="1343591" y="993520"/>
                    <a:pt x="1346160" y="988383"/>
                    <a:pt x="1348728" y="992236"/>
                  </a:cubicBezTo>
                  <a:cubicBezTo>
                    <a:pt x="1353865" y="997372"/>
                    <a:pt x="1342307" y="1007646"/>
                    <a:pt x="1343591" y="1014067"/>
                  </a:cubicBezTo>
                  <a:cubicBezTo>
                    <a:pt x="1343591" y="1016635"/>
                    <a:pt x="1346160" y="1020488"/>
                    <a:pt x="1342307" y="1023056"/>
                  </a:cubicBezTo>
                  <a:cubicBezTo>
                    <a:pt x="1338454" y="1024340"/>
                    <a:pt x="1333318" y="1023056"/>
                    <a:pt x="1329465" y="1024340"/>
                  </a:cubicBezTo>
                  <a:cubicBezTo>
                    <a:pt x="1326896" y="1024340"/>
                    <a:pt x="1324328" y="1025625"/>
                    <a:pt x="1321759" y="1026909"/>
                  </a:cubicBezTo>
                  <a:cubicBezTo>
                    <a:pt x="1317907" y="1029477"/>
                    <a:pt x="1315338" y="1028193"/>
                    <a:pt x="1311485" y="1026909"/>
                  </a:cubicBezTo>
                  <a:cubicBezTo>
                    <a:pt x="1310201" y="1025625"/>
                    <a:pt x="1308917" y="1025625"/>
                    <a:pt x="1307633" y="1025625"/>
                  </a:cubicBezTo>
                  <a:cubicBezTo>
                    <a:pt x="1306348" y="1025625"/>
                    <a:pt x="1306348" y="1026909"/>
                    <a:pt x="1305064" y="1026909"/>
                  </a:cubicBezTo>
                  <a:cubicBezTo>
                    <a:pt x="1303780" y="1028193"/>
                    <a:pt x="1303780" y="1026909"/>
                    <a:pt x="1301212" y="1026909"/>
                  </a:cubicBezTo>
                  <a:cubicBezTo>
                    <a:pt x="1296075" y="1026909"/>
                    <a:pt x="1290937" y="1028193"/>
                    <a:pt x="1285800" y="1024340"/>
                  </a:cubicBezTo>
                  <a:cubicBezTo>
                    <a:pt x="1281948" y="1020488"/>
                    <a:pt x="1278095" y="1016635"/>
                    <a:pt x="1272958" y="1016635"/>
                  </a:cubicBezTo>
                  <a:cubicBezTo>
                    <a:pt x="1269105" y="1017920"/>
                    <a:pt x="1265253" y="1019203"/>
                    <a:pt x="1263969" y="1024340"/>
                  </a:cubicBezTo>
                  <a:cubicBezTo>
                    <a:pt x="1263969" y="1026909"/>
                    <a:pt x="1265253" y="1030762"/>
                    <a:pt x="1261400" y="1032046"/>
                  </a:cubicBezTo>
                  <a:cubicBezTo>
                    <a:pt x="1257547" y="1034614"/>
                    <a:pt x="1245989" y="1030762"/>
                    <a:pt x="1243421" y="1026909"/>
                  </a:cubicBezTo>
                  <a:cubicBezTo>
                    <a:pt x="1239568" y="1023056"/>
                    <a:pt x="1235715" y="1020488"/>
                    <a:pt x="1229294" y="1019203"/>
                  </a:cubicBezTo>
                  <a:cubicBezTo>
                    <a:pt x="1224157" y="1017920"/>
                    <a:pt x="1217736" y="1015351"/>
                    <a:pt x="1215168" y="1010214"/>
                  </a:cubicBezTo>
                  <a:cubicBezTo>
                    <a:pt x="1212599" y="1003794"/>
                    <a:pt x="1221589" y="992236"/>
                    <a:pt x="1213883" y="987099"/>
                  </a:cubicBezTo>
                  <a:cubicBezTo>
                    <a:pt x="1208746" y="985815"/>
                    <a:pt x="1202325" y="985815"/>
                    <a:pt x="1198473" y="988383"/>
                  </a:cubicBezTo>
                  <a:cubicBezTo>
                    <a:pt x="1192051" y="989668"/>
                    <a:pt x="1185630" y="990951"/>
                    <a:pt x="1179209" y="989668"/>
                  </a:cubicBezTo>
                  <a:cubicBezTo>
                    <a:pt x="1172788" y="989668"/>
                    <a:pt x="1168935" y="990951"/>
                    <a:pt x="1163798" y="994804"/>
                  </a:cubicBezTo>
                  <a:cubicBezTo>
                    <a:pt x="1157377" y="998657"/>
                    <a:pt x="1153524" y="1002509"/>
                    <a:pt x="1147103" y="999941"/>
                  </a:cubicBezTo>
                  <a:cubicBezTo>
                    <a:pt x="1143250" y="998657"/>
                    <a:pt x="1143250" y="999941"/>
                    <a:pt x="1139397" y="999941"/>
                  </a:cubicBezTo>
                  <a:cubicBezTo>
                    <a:pt x="1136829" y="999941"/>
                    <a:pt x="1135545" y="996088"/>
                    <a:pt x="1132976" y="996088"/>
                  </a:cubicBezTo>
                  <a:cubicBezTo>
                    <a:pt x="1125271" y="997372"/>
                    <a:pt x="1129124" y="1003794"/>
                    <a:pt x="1127839" y="1007646"/>
                  </a:cubicBezTo>
                  <a:cubicBezTo>
                    <a:pt x="1126555" y="1011499"/>
                    <a:pt x="1120134" y="1011499"/>
                    <a:pt x="1117565" y="1014067"/>
                  </a:cubicBezTo>
                  <a:cubicBezTo>
                    <a:pt x="1112429" y="1019203"/>
                    <a:pt x="1111144" y="1028193"/>
                    <a:pt x="1111144" y="1034614"/>
                  </a:cubicBezTo>
                  <a:cubicBezTo>
                    <a:pt x="1111144" y="1041035"/>
                    <a:pt x="1108576" y="1046172"/>
                    <a:pt x="1104723" y="1050024"/>
                  </a:cubicBezTo>
                  <a:cubicBezTo>
                    <a:pt x="1098302" y="1055161"/>
                    <a:pt x="1093165" y="1056445"/>
                    <a:pt x="1090596" y="1062866"/>
                  </a:cubicBezTo>
                  <a:cubicBezTo>
                    <a:pt x="1088028" y="1068003"/>
                    <a:pt x="1088028" y="1071856"/>
                    <a:pt x="1082891" y="1075708"/>
                  </a:cubicBezTo>
                  <a:cubicBezTo>
                    <a:pt x="1080322" y="1078276"/>
                    <a:pt x="1079038" y="1079560"/>
                    <a:pt x="1077754" y="1082129"/>
                  </a:cubicBezTo>
                  <a:cubicBezTo>
                    <a:pt x="1077754" y="1088550"/>
                    <a:pt x="1073901" y="1092402"/>
                    <a:pt x="1076470" y="1097539"/>
                  </a:cubicBezTo>
                  <a:cubicBezTo>
                    <a:pt x="1079038" y="1100108"/>
                    <a:pt x="1077754" y="1103960"/>
                    <a:pt x="1079038" y="1106528"/>
                  </a:cubicBezTo>
                  <a:cubicBezTo>
                    <a:pt x="1079038" y="1109097"/>
                    <a:pt x="1080322" y="1111665"/>
                    <a:pt x="1080322" y="1115518"/>
                  </a:cubicBezTo>
                  <a:cubicBezTo>
                    <a:pt x="1080322" y="1119371"/>
                    <a:pt x="1077754" y="1121939"/>
                    <a:pt x="1076470" y="1125791"/>
                  </a:cubicBezTo>
                  <a:lnTo>
                    <a:pt x="1075186" y="1141202"/>
                  </a:lnTo>
                  <a:cubicBezTo>
                    <a:pt x="1075186" y="1148907"/>
                    <a:pt x="1082891" y="1152759"/>
                    <a:pt x="1085459" y="1157896"/>
                  </a:cubicBezTo>
                  <a:cubicBezTo>
                    <a:pt x="1091881" y="1166885"/>
                    <a:pt x="1094449" y="1184864"/>
                    <a:pt x="1104723" y="1191285"/>
                  </a:cubicBezTo>
                  <a:cubicBezTo>
                    <a:pt x="1112429" y="1195138"/>
                    <a:pt x="1122702" y="1201559"/>
                    <a:pt x="1131692" y="1197706"/>
                  </a:cubicBezTo>
                  <a:cubicBezTo>
                    <a:pt x="1136829" y="1196422"/>
                    <a:pt x="1140682" y="1195138"/>
                    <a:pt x="1147103" y="1195138"/>
                  </a:cubicBezTo>
                  <a:lnTo>
                    <a:pt x="1152240" y="1193853"/>
                  </a:lnTo>
                  <a:lnTo>
                    <a:pt x="1157377" y="1196422"/>
                  </a:lnTo>
                  <a:cubicBezTo>
                    <a:pt x="1163798" y="1197706"/>
                    <a:pt x="1168935" y="1193853"/>
                    <a:pt x="1174072" y="1192570"/>
                  </a:cubicBezTo>
                  <a:lnTo>
                    <a:pt x="1181778" y="1191285"/>
                  </a:lnTo>
                  <a:cubicBezTo>
                    <a:pt x="1185630" y="1191285"/>
                    <a:pt x="1185630" y="1192570"/>
                    <a:pt x="1188198" y="1193853"/>
                  </a:cubicBezTo>
                  <a:cubicBezTo>
                    <a:pt x="1192051" y="1196422"/>
                    <a:pt x="1194620" y="1198990"/>
                    <a:pt x="1198473" y="1200275"/>
                  </a:cubicBezTo>
                  <a:cubicBezTo>
                    <a:pt x="1213883" y="1205412"/>
                    <a:pt x="1210031" y="1222106"/>
                    <a:pt x="1207462" y="1234948"/>
                  </a:cubicBezTo>
                  <a:cubicBezTo>
                    <a:pt x="1206178" y="1240084"/>
                    <a:pt x="1208746" y="1247790"/>
                    <a:pt x="1212599" y="1252926"/>
                  </a:cubicBezTo>
                  <a:cubicBezTo>
                    <a:pt x="1216451" y="1258063"/>
                    <a:pt x="1221589" y="1261916"/>
                    <a:pt x="1224157" y="1267052"/>
                  </a:cubicBezTo>
                  <a:cubicBezTo>
                    <a:pt x="1226726" y="1269621"/>
                    <a:pt x="1228010" y="1273473"/>
                    <a:pt x="1228010" y="1276042"/>
                  </a:cubicBezTo>
                  <a:cubicBezTo>
                    <a:pt x="1228010" y="1278610"/>
                    <a:pt x="1228010" y="1279895"/>
                    <a:pt x="1229294" y="1281178"/>
                  </a:cubicBezTo>
                  <a:cubicBezTo>
                    <a:pt x="1229294" y="1287600"/>
                    <a:pt x="1225441" y="1291452"/>
                    <a:pt x="1229294" y="1296589"/>
                  </a:cubicBezTo>
                  <a:cubicBezTo>
                    <a:pt x="1235715" y="1305578"/>
                    <a:pt x="1225441" y="1317136"/>
                    <a:pt x="1222873" y="1326125"/>
                  </a:cubicBezTo>
                  <a:cubicBezTo>
                    <a:pt x="1221589" y="1332546"/>
                    <a:pt x="1219020" y="1341535"/>
                    <a:pt x="1222873" y="1346672"/>
                  </a:cubicBezTo>
                  <a:cubicBezTo>
                    <a:pt x="1224157" y="1347957"/>
                    <a:pt x="1226726" y="1349241"/>
                    <a:pt x="1228010" y="1350525"/>
                  </a:cubicBezTo>
                  <a:cubicBezTo>
                    <a:pt x="1230578" y="1354377"/>
                    <a:pt x="1230578" y="1358230"/>
                    <a:pt x="1231863" y="1360798"/>
                  </a:cubicBezTo>
                  <a:cubicBezTo>
                    <a:pt x="1233147" y="1363367"/>
                    <a:pt x="1233147" y="1367220"/>
                    <a:pt x="1233147" y="1369788"/>
                  </a:cubicBezTo>
                  <a:cubicBezTo>
                    <a:pt x="1234431" y="1373640"/>
                    <a:pt x="1236999" y="1374925"/>
                    <a:pt x="1238284" y="1378777"/>
                  </a:cubicBezTo>
                  <a:cubicBezTo>
                    <a:pt x="1239568" y="1389051"/>
                    <a:pt x="1236999" y="1398040"/>
                    <a:pt x="1240852" y="1407029"/>
                  </a:cubicBezTo>
                  <a:cubicBezTo>
                    <a:pt x="1243421" y="1412166"/>
                    <a:pt x="1245989" y="1417303"/>
                    <a:pt x="1248558" y="1422440"/>
                  </a:cubicBezTo>
                  <a:cubicBezTo>
                    <a:pt x="1251126" y="1425008"/>
                    <a:pt x="1252410" y="1427576"/>
                    <a:pt x="1252410" y="1431429"/>
                  </a:cubicBezTo>
                  <a:cubicBezTo>
                    <a:pt x="1253694" y="1436566"/>
                    <a:pt x="1251126" y="1442986"/>
                    <a:pt x="1251126" y="1448123"/>
                  </a:cubicBezTo>
                  <a:lnTo>
                    <a:pt x="1252893" y="1450331"/>
                  </a:lnTo>
                  <a:cubicBezTo>
                    <a:pt x="1181930" y="1502527"/>
                    <a:pt x="1094187" y="1532774"/>
                    <a:pt x="999379" y="1532774"/>
                  </a:cubicBezTo>
                  <a:cubicBezTo>
                    <a:pt x="942720" y="1532774"/>
                    <a:pt x="888583" y="1521971"/>
                    <a:pt x="839242" y="1501491"/>
                  </a:cubicBezTo>
                  <a:cubicBezTo>
                    <a:pt x="842403" y="1500292"/>
                    <a:pt x="844299" y="1496331"/>
                    <a:pt x="841522" y="1491702"/>
                  </a:cubicBezTo>
                  <a:cubicBezTo>
                    <a:pt x="842485" y="1488815"/>
                    <a:pt x="844089" y="1489136"/>
                    <a:pt x="845373" y="1489136"/>
                  </a:cubicBezTo>
                  <a:lnTo>
                    <a:pt x="854360" y="1485284"/>
                  </a:lnTo>
                  <a:cubicBezTo>
                    <a:pt x="858211" y="1485284"/>
                    <a:pt x="860779" y="1485284"/>
                    <a:pt x="863346" y="1484001"/>
                  </a:cubicBezTo>
                  <a:cubicBezTo>
                    <a:pt x="865914" y="1482717"/>
                    <a:pt x="867198" y="1480151"/>
                    <a:pt x="868482" y="1477583"/>
                  </a:cubicBezTo>
                  <a:cubicBezTo>
                    <a:pt x="869766" y="1476299"/>
                    <a:pt x="871049" y="1475016"/>
                    <a:pt x="869766" y="1472449"/>
                  </a:cubicBezTo>
                  <a:lnTo>
                    <a:pt x="865914" y="1468598"/>
                  </a:lnTo>
                  <a:cubicBezTo>
                    <a:pt x="865914" y="1466031"/>
                    <a:pt x="867198" y="1464748"/>
                    <a:pt x="867198" y="1463464"/>
                  </a:cubicBezTo>
                  <a:cubicBezTo>
                    <a:pt x="865914" y="1460896"/>
                    <a:pt x="862063" y="1460896"/>
                    <a:pt x="860779" y="1458330"/>
                  </a:cubicBezTo>
                  <a:cubicBezTo>
                    <a:pt x="859495" y="1455763"/>
                    <a:pt x="858211" y="1453195"/>
                    <a:pt x="858211" y="1450628"/>
                  </a:cubicBezTo>
                  <a:lnTo>
                    <a:pt x="863346" y="1449345"/>
                  </a:lnTo>
                  <a:cubicBezTo>
                    <a:pt x="864630" y="1451912"/>
                    <a:pt x="864630" y="1455763"/>
                    <a:pt x="867198" y="1457046"/>
                  </a:cubicBezTo>
                  <a:cubicBezTo>
                    <a:pt x="868482" y="1459613"/>
                    <a:pt x="871049" y="1460896"/>
                    <a:pt x="873617" y="1459613"/>
                  </a:cubicBezTo>
                  <a:cubicBezTo>
                    <a:pt x="874901" y="1459613"/>
                    <a:pt x="876185" y="1458330"/>
                    <a:pt x="877469" y="1459613"/>
                  </a:cubicBezTo>
                  <a:cubicBezTo>
                    <a:pt x="878752" y="1459613"/>
                    <a:pt x="880036" y="1459613"/>
                    <a:pt x="881320" y="1459613"/>
                  </a:cubicBezTo>
                  <a:cubicBezTo>
                    <a:pt x="882604" y="1459613"/>
                    <a:pt x="886456" y="1454479"/>
                    <a:pt x="889023" y="1450628"/>
                  </a:cubicBezTo>
                  <a:cubicBezTo>
                    <a:pt x="890307" y="1448061"/>
                    <a:pt x="891591" y="1446777"/>
                    <a:pt x="891591" y="1445494"/>
                  </a:cubicBezTo>
                  <a:cubicBezTo>
                    <a:pt x="891591" y="1442927"/>
                    <a:pt x="890307" y="1442927"/>
                    <a:pt x="890307" y="1441643"/>
                  </a:cubicBezTo>
                  <a:lnTo>
                    <a:pt x="894159" y="1436509"/>
                  </a:lnTo>
                  <a:cubicBezTo>
                    <a:pt x="895442" y="1435225"/>
                    <a:pt x="896726" y="1432658"/>
                    <a:pt x="901862" y="1431375"/>
                  </a:cubicBezTo>
                  <a:lnTo>
                    <a:pt x="904429" y="1426240"/>
                  </a:lnTo>
                  <a:cubicBezTo>
                    <a:pt x="905713" y="1423673"/>
                    <a:pt x="906997" y="1422389"/>
                    <a:pt x="909564" y="1419822"/>
                  </a:cubicBezTo>
                  <a:cubicBezTo>
                    <a:pt x="915983" y="1413404"/>
                    <a:pt x="909564" y="1406987"/>
                    <a:pt x="910848" y="1399285"/>
                  </a:cubicBezTo>
                  <a:cubicBezTo>
                    <a:pt x="910848" y="1395434"/>
                    <a:pt x="915983" y="1392868"/>
                    <a:pt x="919835" y="1390300"/>
                  </a:cubicBezTo>
                  <a:cubicBezTo>
                    <a:pt x="921119" y="1389016"/>
                    <a:pt x="923686" y="1387733"/>
                    <a:pt x="926254" y="1385166"/>
                  </a:cubicBezTo>
                  <a:cubicBezTo>
                    <a:pt x="927538" y="1385166"/>
                    <a:pt x="927538" y="1383882"/>
                    <a:pt x="928821" y="1382599"/>
                  </a:cubicBezTo>
                  <a:cubicBezTo>
                    <a:pt x="932673" y="1381315"/>
                    <a:pt x="937808" y="1378748"/>
                    <a:pt x="941660" y="1377465"/>
                  </a:cubicBezTo>
                  <a:cubicBezTo>
                    <a:pt x="944227" y="1376181"/>
                    <a:pt x="948079" y="1376181"/>
                    <a:pt x="949363" y="1372330"/>
                  </a:cubicBezTo>
                  <a:lnTo>
                    <a:pt x="949363" y="1367196"/>
                  </a:lnTo>
                  <a:cubicBezTo>
                    <a:pt x="949363" y="1364628"/>
                    <a:pt x="950647" y="1363345"/>
                    <a:pt x="951930" y="1362062"/>
                  </a:cubicBezTo>
                  <a:lnTo>
                    <a:pt x="957066" y="1355644"/>
                  </a:lnTo>
                  <a:cubicBezTo>
                    <a:pt x="958350" y="1353077"/>
                    <a:pt x="958350" y="1351793"/>
                    <a:pt x="958350" y="1347942"/>
                  </a:cubicBezTo>
                  <a:cubicBezTo>
                    <a:pt x="957066" y="1346659"/>
                    <a:pt x="958350" y="1345375"/>
                    <a:pt x="959633" y="1342808"/>
                  </a:cubicBezTo>
                  <a:cubicBezTo>
                    <a:pt x="960917" y="1340241"/>
                    <a:pt x="960917" y="1336390"/>
                    <a:pt x="960917" y="1333823"/>
                  </a:cubicBezTo>
                  <a:cubicBezTo>
                    <a:pt x="960917" y="1329972"/>
                    <a:pt x="958350" y="1327405"/>
                    <a:pt x="958350" y="1323554"/>
                  </a:cubicBezTo>
                  <a:cubicBezTo>
                    <a:pt x="958350" y="1320987"/>
                    <a:pt x="958350" y="1319704"/>
                    <a:pt x="959633" y="1317136"/>
                  </a:cubicBezTo>
                  <a:cubicBezTo>
                    <a:pt x="960917" y="1315853"/>
                    <a:pt x="962201" y="1313286"/>
                    <a:pt x="963485" y="1312002"/>
                  </a:cubicBezTo>
                  <a:cubicBezTo>
                    <a:pt x="964769" y="1312002"/>
                    <a:pt x="966053" y="1312002"/>
                    <a:pt x="968620" y="1310718"/>
                  </a:cubicBezTo>
                  <a:cubicBezTo>
                    <a:pt x="969904" y="1308151"/>
                    <a:pt x="971188" y="1305584"/>
                    <a:pt x="972472" y="1301733"/>
                  </a:cubicBezTo>
                  <a:cubicBezTo>
                    <a:pt x="973756" y="1300450"/>
                    <a:pt x="973756" y="1299166"/>
                    <a:pt x="975039" y="1297883"/>
                  </a:cubicBezTo>
                  <a:cubicBezTo>
                    <a:pt x="975039" y="1296599"/>
                    <a:pt x="976323" y="1295316"/>
                    <a:pt x="977607" y="1295316"/>
                  </a:cubicBezTo>
                  <a:cubicBezTo>
                    <a:pt x="980175" y="1294032"/>
                    <a:pt x="981459" y="1291465"/>
                    <a:pt x="982742" y="1290181"/>
                  </a:cubicBezTo>
                  <a:cubicBezTo>
                    <a:pt x="984026" y="1286330"/>
                    <a:pt x="985310" y="1281197"/>
                    <a:pt x="984026" y="1276062"/>
                  </a:cubicBezTo>
                  <a:lnTo>
                    <a:pt x="981459" y="1270928"/>
                  </a:lnTo>
                  <a:cubicBezTo>
                    <a:pt x="980175" y="1268360"/>
                    <a:pt x="977607" y="1267077"/>
                    <a:pt x="976323" y="1265794"/>
                  </a:cubicBezTo>
                  <a:cubicBezTo>
                    <a:pt x="972472" y="1263226"/>
                    <a:pt x="968620" y="1259376"/>
                    <a:pt x="964769" y="1256809"/>
                  </a:cubicBezTo>
                  <a:cubicBezTo>
                    <a:pt x="960917" y="1254241"/>
                    <a:pt x="957066" y="1252957"/>
                    <a:pt x="953214" y="1251674"/>
                  </a:cubicBezTo>
                  <a:cubicBezTo>
                    <a:pt x="950647" y="1251674"/>
                    <a:pt x="946795" y="1251674"/>
                    <a:pt x="944227" y="1251674"/>
                  </a:cubicBezTo>
                  <a:cubicBezTo>
                    <a:pt x="940376" y="1250391"/>
                    <a:pt x="936524" y="1249107"/>
                    <a:pt x="933957" y="1245256"/>
                  </a:cubicBezTo>
                  <a:cubicBezTo>
                    <a:pt x="932673" y="1242689"/>
                    <a:pt x="931389" y="1242689"/>
                    <a:pt x="928821" y="1241406"/>
                  </a:cubicBezTo>
                  <a:cubicBezTo>
                    <a:pt x="926254" y="1240122"/>
                    <a:pt x="924970" y="1237554"/>
                    <a:pt x="922402" y="1237554"/>
                  </a:cubicBezTo>
                  <a:cubicBezTo>
                    <a:pt x="919835" y="1237554"/>
                    <a:pt x="918551" y="1237554"/>
                    <a:pt x="915983" y="1237554"/>
                  </a:cubicBezTo>
                  <a:cubicBezTo>
                    <a:pt x="913416" y="1236271"/>
                    <a:pt x="912132" y="1233704"/>
                    <a:pt x="909564" y="1232421"/>
                  </a:cubicBezTo>
                  <a:cubicBezTo>
                    <a:pt x="905713" y="1229853"/>
                    <a:pt x="903145" y="1226003"/>
                    <a:pt x="901862" y="1222152"/>
                  </a:cubicBezTo>
                  <a:cubicBezTo>
                    <a:pt x="900578" y="1219585"/>
                    <a:pt x="899294" y="1215734"/>
                    <a:pt x="898010" y="1213167"/>
                  </a:cubicBezTo>
                  <a:cubicBezTo>
                    <a:pt x="896726" y="1208033"/>
                    <a:pt x="894159" y="1199047"/>
                    <a:pt x="887739" y="1197764"/>
                  </a:cubicBezTo>
                  <a:cubicBezTo>
                    <a:pt x="885172" y="1196480"/>
                    <a:pt x="882604" y="1193913"/>
                    <a:pt x="880036" y="1192630"/>
                  </a:cubicBezTo>
                  <a:cubicBezTo>
                    <a:pt x="876185" y="1191346"/>
                    <a:pt x="872333" y="1190062"/>
                    <a:pt x="868482" y="1188779"/>
                  </a:cubicBezTo>
                  <a:cubicBezTo>
                    <a:pt x="860779" y="1186212"/>
                    <a:pt x="853076" y="1179794"/>
                    <a:pt x="847941" y="1173376"/>
                  </a:cubicBezTo>
                  <a:cubicBezTo>
                    <a:pt x="846657" y="1170809"/>
                    <a:pt x="844089" y="1166958"/>
                    <a:pt x="841522" y="1165674"/>
                  </a:cubicBezTo>
                  <a:cubicBezTo>
                    <a:pt x="838954" y="1164391"/>
                    <a:pt x="835103" y="1164391"/>
                    <a:pt x="831251" y="1163107"/>
                  </a:cubicBezTo>
                  <a:cubicBezTo>
                    <a:pt x="827400" y="1161824"/>
                    <a:pt x="822264" y="1161824"/>
                    <a:pt x="818413" y="1161824"/>
                  </a:cubicBezTo>
                  <a:cubicBezTo>
                    <a:pt x="814561" y="1161824"/>
                    <a:pt x="809426" y="1163107"/>
                    <a:pt x="805575" y="1161824"/>
                  </a:cubicBezTo>
                  <a:cubicBezTo>
                    <a:pt x="803007" y="1161824"/>
                    <a:pt x="800439" y="1161824"/>
                    <a:pt x="795304" y="1168242"/>
                  </a:cubicBezTo>
                  <a:cubicBezTo>
                    <a:pt x="796588" y="1169526"/>
                    <a:pt x="796588" y="1170809"/>
                    <a:pt x="795304" y="1174659"/>
                  </a:cubicBezTo>
                  <a:cubicBezTo>
                    <a:pt x="792736" y="1175943"/>
                    <a:pt x="791452" y="1173376"/>
                    <a:pt x="790168" y="1170809"/>
                  </a:cubicBezTo>
                  <a:lnTo>
                    <a:pt x="788885" y="1164391"/>
                  </a:lnTo>
                  <a:cubicBezTo>
                    <a:pt x="786317" y="1161824"/>
                    <a:pt x="785033" y="1161824"/>
                    <a:pt x="782465" y="1163107"/>
                  </a:cubicBezTo>
                  <a:cubicBezTo>
                    <a:pt x="779898" y="1164391"/>
                    <a:pt x="777330" y="1165674"/>
                    <a:pt x="776046" y="1168242"/>
                  </a:cubicBezTo>
                  <a:cubicBezTo>
                    <a:pt x="774763" y="1170809"/>
                    <a:pt x="774763" y="1174659"/>
                    <a:pt x="772195" y="1175943"/>
                  </a:cubicBezTo>
                  <a:lnTo>
                    <a:pt x="765776" y="1175943"/>
                  </a:lnTo>
                  <a:cubicBezTo>
                    <a:pt x="763208" y="1174659"/>
                    <a:pt x="760641" y="1172092"/>
                    <a:pt x="758073" y="1170809"/>
                  </a:cubicBezTo>
                  <a:cubicBezTo>
                    <a:pt x="754222" y="1169526"/>
                    <a:pt x="750370" y="1172092"/>
                    <a:pt x="746519" y="1172092"/>
                  </a:cubicBezTo>
                  <a:cubicBezTo>
                    <a:pt x="743951" y="1172092"/>
                    <a:pt x="740100" y="1172092"/>
                    <a:pt x="737532" y="1169526"/>
                  </a:cubicBezTo>
                  <a:cubicBezTo>
                    <a:pt x="736248" y="1166958"/>
                    <a:pt x="736248" y="1163107"/>
                    <a:pt x="736248" y="1160540"/>
                  </a:cubicBezTo>
                  <a:cubicBezTo>
                    <a:pt x="734964" y="1157973"/>
                    <a:pt x="733680" y="1156689"/>
                    <a:pt x="732397" y="1154123"/>
                  </a:cubicBezTo>
                  <a:lnTo>
                    <a:pt x="731113" y="1146421"/>
                  </a:lnTo>
                  <a:cubicBezTo>
                    <a:pt x="731113" y="1141286"/>
                    <a:pt x="732397" y="1137436"/>
                    <a:pt x="729829" y="1132302"/>
                  </a:cubicBezTo>
                  <a:lnTo>
                    <a:pt x="725977" y="1128451"/>
                  </a:lnTo>
                  <a:cubicBezTo>
                    <a:pt x="722126" y="1127167"/>
                    <a:pt x="719558" y="1128451"/>
                    <a:pt x="716991" y="1128451"/>
                  </a:cubicBezTo>
                  <a:cubicBezTo>
                    <a:pt x="714423" y="1129735"/>
                    <a:pt x="711855" y="1129735"/>
                    <a:pt x="709288" y="1129735"/>
                  </a:cubicBezTo>
                  <a:cubicBezTo>
                    <a:pt x="706720" y="1129735"/>
                    <a:pt x="704152" y="1128451"/>
                    <a:pt x="705436" y="1125883"/>
                  </a:cubicBezTo>
                  <a:cubicBezTo>
                    <a:pt x="708004" y="1123317"/>
                    <a:pt x="710571" y="1120750"/>
                    <a:pt x="710571" y="1118182"/>
                  </a:cubicBezTo>
                  <a:cubicBezTo>
                    <a:pt x="711855" y="1115615"/>
                    <a:pt x="710571" y="1115615"/>
                    <a:pt x="710571" y="1111764"/>
                  </a:cubicBezTo>
                  <a:cubicBezTo>
                    <a:pt x="711855" y="1111764"/>
                    <a:pt x="713139" y="1111764"/>
                    <a:pt x="714423" y="1111764"/>
                  </a:cubicBezTo>
                  <a:lnTo>
                    <a:pt x="714423" y="1106630"/>
                  </a:lnTo>
                  <a:lnTo>
                    <a:pt x="715707" y="1101496"/>
                  </a:lnTo>
                  <a:cubicBezTo>
                    <a:pt x="715707" y="1098929"/>
                    <a:pt x="716991" y="1096362"/>
                    <a:pt x="715707" y="1093794"/>
                  </a:cubicBezTo>
                  <a:lnTo>
                    <a:pt x="710571" y="1091227"/>
                  </a:lnTo>
                  <a:cubicBezTo>
                    <a:pt x="706720" y="1091227"/>
                    <a:pt x="702868" y="1093794"/>
                    <a:pt x="700301" y="1096362"/>
                  </a:cubicBezTo>
                  <a:cubicBezTo>
                    <a:pt x="697733" y="1098929"/>
                    <a:pt x="696449" y="1102779"/>
                    <a:pt x="695165" y="1105347"/>
                  </a:cubicBezTo>
                  <a:cubicBezTo>
                    <a:pt x="692598" y="1109197"/>
                    <a:pt x="686179" y="1110481"/>
                    <a:pt x="682327" y="1111764"/>
                  </a:cubicBezTo>
                  <a:cubicBezTo>
                    <a:pt x="679760" y="1111764"/>
                    <a:pt x="677192" y="1113048"/>
                    <a:pt x="674625" y="1113048"/>
                  </a:cubicBezTo>
                  <a:cubicBezTo>
                    <a:pt x="672057" y="1111764"/>
                    <a:pt x="672057" y="1107914"/>
                    <a:pt x="670773" y="1105347"/>
                  </a:cubicBezTo>
                  <a:cubicBezTo>
                    <a:pt x="669489" y="1104063"/>
                    <a:pt x="668206" y="1101496"/>
                    <a:pt x="666922" y="1100212"/>
                  </a:cubicBezTo>
                  <a:cubicBezTo>
                    <a:pt x="663070" y="1096362"/>
                    <a:pt x="661786" y="1088660"/>
                    <a:pt x="661786" y="1083526"/>
                  </a:cubicBezTo>
                  <a:cubicBezTo>
                    <a:pt x="661786" y="1079675"/>
                    <a:pt x="661786" y="1075824"/>
                    <a:pt x="663070" y="1073257"/>
                  </a:cubicBezTo>
                  <a:cubicBezTo>
                    <a:pt x="663070" y="1070690"/>
                    <a:pt x="664354" y="1069406"/>
                    <a:pt x="664354" y="1066839"/>
                  </a:cubicBezTo>
                  <a:cubicBezTo>
                    <a:pt x="664354" y="1064272"/>
                    <a:pt x="664354" y="1061705"/>
                    <a:pt x="664354" y="1057855"/>
                  </a:cubicBezTo>
                  <a:cubicBezTo>
                    <a:pt x="665638" y="1054003"/>
                    <a:pt x="666922" y="1051436"/>
                    <a:pt x="670773" y="1045018"/>
                  </a:cubicBezTo>
                  <a:lnTo>
                    <a:pt x="677192" y="1041168"/>
                  </a:lnTo>
                  <a:cubicBezTo>
                    <a:pt x="681044" y="1039884"/>
                    <a:pt x="686179" y="1036034"/>
                    <a:pt x="690030" y="1037317"/>
                  </a:cubicBezTo>
                  <a:cubicBezTo>
                    <a:pt x="695165" y="1037317"/>
                    <a:pt x="699017" y="1042452"/>
                    <a:pt x="704152" y="1041168"/>
                  </a:cubicBezTo>
                  <a:lnTo>
                    <a:pt x="705436" y="1036034"/>
                  </a:lnTo>
                  <a:lnTo>
                    <a:pt x="714423" y="1032183"/>
                  </a:lnTo>
                  <a:cubicBezTo>
                    <a:pt x="720842" y="1032183"/>
                    <a:pt x="725977" y="1033467"/>
                    <a:pt x="731113" y="1038600"/>
                  </a:cubicBezTo>
                  <a:cubicBezTo>
                    <a:pt x="736248" y="1043735"/>
                    <a:pt x="734964" y="1048869"/>
                    <a:pt x="737532" y="1055287"/>
                  </a:cubicBezTo>
                  <a:cubicBezTo>
                    <a:pt x="738816" y="1059138"/>
                    <a:pt x="741384" y="1064272"/>
                    <a:pt x="746519" y="1065556"/>
                  </a:cubicBezTo>
                  <a:cubicBezTo>
                    <a:pt x="751654" y="1066839"/>
                    <a:pt x="751654" y="1060421"/>
                    <a:pt x="751654" y="1056571"/>
                  </a:cubicBezTo>
                  <a:cubicBezTo>
                    <a:pt x="750370" y="1051436"/>
                    <a:pt x="747803" y="1047586"/>
                    <a:pt x="746519" y="1042452"/>
                  </a:cubicBezTo>
                  <a:cubicBezTo>
                    <a:pt x="743951" y="1037317"/>
                    <a:pt x="743951" y="1032183"/>
                    <a:pt x="746519" y="1027049"/>
                  </a:cubicBezTo>
                  <a:cubicBezTo>
                    <a:pt x="749087" y="1021914"/>
                    <a:pt x="754222" y="1018064"/>
                    <a:pt x="758073" y="1014212"/>
                  </a:cubicBezTo>
                  <a:cubicBezTo>
                    <a:pt x="760641" y="1010362"/>
                    <a:pt x="764492" y="1009079"/>
                    <a:pt x="767060" y="1005228"/>
                  </a:cubicBezTo>
                  <a:cubicBezTo>
                    <a:pt x="768344" y="1002661"/>
                    <a:pt x="769627" y="1000093"/>
                    <a:pt x="769627" y="997526"/>
                  </a:cubicBezTo>
                  <a:cubicBezTo>
                    <a:pt x="769627" y="996243"/>
                    <a:pt x="768344" y="994959"/>
                    <a:pt x="768344" y="993676"/>
                  </a:cubicBezTo>
                  <a:cubicBezTo>
                    <a:pt x="768344" y="991108"/>
                    <a:pt x="768344" y="989825"/>
                    <a:pt x="768344" y="988541"/>
                  </a:cubicBezTo>
                  <a:cubicBezTo>
                    <a:pt x="768344" y="984691"/>
                    <a:pt x="767060" y="980840"/>
                    <a:pt x="768344" y="976989"/>
                  </a:cubicBezTo>
                  <a:cubicBezTo>
                    <a:pt x="768344" y="975705"/>
                    <a:pt x="770911" y="970571"/>
                    <a:pt x="772195" y="973138"/>
                  </a:cubicBezTo>
                  <a:cubicBezTo>
                    <a:pt x="773479" y="974422"/>
                    <a:pt x="773479" y="975705"/>
                    <a:pt x="772195" y="976989"/>
                  </a:cubicBezTo>
                  <a:cubicBezTo>
                    <a:pt x="772195" y="978273"/>
                    <a:pt x="772195" y="979556"/>
                    <a:pt x="773479" y="980840"/>
                  </a:cubicBezTo>
                  <a:cubicBezTo>
                    <a:pt x="774763" y="982123"/>
                    <a:pt x="777330" y="983407"/>
                    <a:pt x="778614" y="980840"/>
                  </a:cubicBezTo>
                  <a:lnTo>
                    <a:pt x="778614" y="974422"/>
                  </a:lnTo>
                  <a:cubicBezTo>
                    <a:pt x="778614" y="973138"/>
                    <a:pt x="778614" y="973138"/>
                    <a:pt x="778614" y="971855"/>
                  </a:cubicBezTo>
                  <a:cubicBezTo>
                    <a:pt x="779898" y="969288"/>
                    <a:pt x="782465" y="968004"/>
                    <a:pt x="783749" y="966720"/>
                  </a:cubicBezTo>
                  <a:cubicBezTo>
                    <a:pt x="783749" y="965437"/>
                    <a:pt x="783749" y="964153"/>
                    <a:pt x="785033" y="962870"/>
                  </a:cubicBezTo>
                  <a:cubicBezTo>
                    <a:pt x="785033" y="961586"/>
                    <a:pt x="786317" y="960303"/>
                    <a:pt x="787601" y="959019"/>
                  </a:cubicBezTo>
                  <a:cubicBezTo>
                    <a:pt x="791452" y="953885"/>
                    <a:pt x="795304" y="948750"/>
                    <a:pt x="799155" y="943616"/>
                  </a:cubicBezTo>
                  <a:cubicBezTo>
                    <a:pt x="801723" y="941049"/>
                    <a:pt x="808142" y="935915"/>
                    <a:pt x="811994" y="935915"/>
                  </a:cubicBezTo>
                  <a:cubicBezTo>
                    <a:pt x="814561" y="934631"/>
                    <a:pt x="817129" y="935915"/>
                    <a:pt x="818413" y="933347"/>
                  </a:cubicBezTo>
                  <a:cubicBezTo>
                    <a:pt x="819697" y="930781"/>
                    <a:pt x="818413" y="930781"/>
                    <a:pt x="820981" y="929497"/>
                  </a:cubicBezTo>
                  <a:cubicBezTo>
                    <a:pt x="822264" y="928213"/>
                    <a:pt x="829967" y="925646"/>
                    <a:pt x="829967" y="929497"/>
                  </a:cubicBezTo>
                  <a:cubicBezTo>
                    <a:pt x="828684" y="930781"/>
                    <a:pt x="827400" y="932064"/>
                    <a:pt x="826116" y="933347"/>
                  </a:cubicBezTo>
                  <a:cubicBezTo>
                    <a:pt x="824832" y="934631"/>
                    <a:pt x="823548" y="935915"/>
                    <a:pt x="824832" y="938482"/>
                  </a:cubicBezTo>
                  <a:cubicBezTo>
                    <a:pt x="826116" y="939765"/>
                    <a:pt x="828684" y="941049"/>
                    <a:pt x="831251" y="941049"/>
                  </a:cubicBezTo>
                  <a:cubicBezTo>
                    <a:pt x="833819" y="941049"/>
                    <a:pt x="835103" y="939765"/>
                    <a:pt x="837670" y="937198"/>
                  </a:cubicBezTo>
                  <a:cubicBezTo>
                    <a:pt x="838954" y="935915"/>
                    <a:pt x="838954" y="933347"/>
                    <a:pt x="841522" y="932064"/>
                  </a:cubicBezTo>
                  <a:lnTo>
                    <a:pt x="847941" y="928213"/>
                  </a:lnTo>
                  <a:cubicBezTo>
                    <a:pt x="850508" y="924363"/>
                    <a:pt x="838954" y="925646"/>
                    <a:pt x="837670" y="925646"/>
                  </a:cubicBezTo>
                  <a:lnTo>
                    <a:pt x="831251" y="917944"/>
                  </a:lnTo>
                  <a:cubicBezTo>
                    <a:pt x="829967" y="914094"/>
                    <a:pt x="831251" y="911527"/>
                    <a:pt x="828684" y="910243"/>
                  </a:cubicBezTo>
                  <a:cubicBezTo>
                    <a:pt x="827400" y="908960"/>
                    <a:pt x="826116" y="908960"/>
                    <a:pt x="826116" y="905109"/>
                  </a:cubicBezTo>
                  <a:cubicBezTo>
                    <a:pt x="827400" y="903825"/>
                    <a:pt x="828684" y="905109"/>
                    <a:pt x="829967" y="903825"/>
                  </a:cubicBezTo>
                  <a:cubicBezTo>
                    <a:pt x="831251" y="902541"/>
                    <a:pt x="832535" y="901258"/>
                    <a:pt x="831251" y="898691"/>
                  </a:cubicBezTo>
                  <a:cubicBezTo>
                    <a:pt x="829967" y="894840"/>
                    <a:pt x="826116" y="894840"/>
                    <a:pt x="822264" y="896124"/>
                  </a:cubicBezTo>
                  <a:lnTo>
                    <a:pt x="818413" y="897408"/>
                  </a:lnTo>
                  <a:cubicBezTo>
                    <a:pt x="815845" y="898691"/>
                    <a:pt x="811994" y="901258"/>
                    <a:pt x="809426" y="903825"/>
                  </a:cubicBezTo>
                  <a:cubicBezTo>
                    <a:pt x="809426" y="905109"/>
                    <a:pt x="808142" y="906393"/>
                    <a:pt x="806858" y="906393"/>
                  </a:cubicBezTo>
                  <a:lnTo>
                    <a:pt x="808142" y="901258"/>
                  </a:lnTo>
                  <a:cubicBezTo>
                    <a:pt x="809426" y="899975"/>
                    <a:pt x="810710" y="897408"/>
                    <a:pt x="811994" y="896124"/>
                  </a:cubicBezTo>
                  <a:cubicBezTo>
                    <a:pt x="815845" y="892273"/>
                    <a:pt x="819697" y="889706"/>
                    <a:pt x="823548" y="889706"/>
                  </a:cubicBezTo>
                  <a:cubicBezTo>
                    <a:pt x="826116" y="888422"/>
                    <a:pt x="827400" y="888422"/>
                    <a:pt x="828684" y="888422"/>
                  </a:cubicBezTo>
                  <a:cubicBezTo>
                    <a:pt x="833819" y="888422"/>
                    <a:pt x="837670" y="889706"/>
                    <a:pt x="841522" y="888422"/>
                  </a:cubicBezTo>
                  <a:cubicBezTo>
                    <a:pt x="845373" y="888422"/>
                    <a:pt x="849224" y="889706"/>
                    <a:pt x="851792" y="888422"/>
                  </a:cubicBezTo>
                  <a:cubicBezTo>
                    <a:pt x="853076" y="888422"/>
                    <a:pt x="854360" y="887139"/>
                    <a:pt x="855643" y="887139"/>
                  </a:cubicBezTo>
                  <a:cubicBezTo>
                    <a:pt x="858211" y="885855"/>
                    <a:pt x="859495" y="884572"/>
                    <a:pt x="860779" y="883288"/>
                  </a:cubicBezTo>
                  <a:cubicBezTo>
                    <a:pt x="863346" y="882005"/>
                    <a:pt x="862063" y="879437"/>
                    <a:pt x="863346" y="878154"/>
                  </a:cubicBezTo>
                  <a:cubicBezTo>
                    <a:pt x="867198" y="873020"/>
                    <a:pt x="873617" y="879437"/>
                    <a:pt x="877469" y="875587"/>
                  </a:cubicBezTo>
                  <a:cubicBezTo>
                    <a:pt x="880036" y="874303"/>
                    <a:pt x="881320" y="870452"/>
                    <a:pt x="881320" y="867885"/>
                  </a:cubicBezTo>
                  <a:cubicBezTo>
                    <a:pt x="880036" y="865318"/>
                    <a:pt x="878752" y="865318"/>
                    <a:pt x="877469" y="864034"/>
                  </a:cubicBezTo>
                  <a:cubicBezTo>
                    <a:pt x="874901" y="864034"/>
                    <a:pt x="874901" y="862751"/>
                    <a:pt x="872333" y="862751"/>
                  </a:cubicBezTo>
                  <a:cubicBezTo>
                    <a:pt x="871049" y="862751"/>
                    <a:pt x="869766" y="864034"/>
                    <a:pt x="868482" y="864034"/>
                  </a:cubicBezTo>
                  <a:cubicBezTo>
                    <a:pt x="864630" y="866602"/>
                    <a:pt x="862063" y="867885"/>
                    <a:pt x="859495" y="867885"/>
                  </a:cubicBezTo>
                  <a:cubicBezTo>
                    <a:pt x="856927" y="867885"/>
                    <a:pt x="854360" y="865318"/>
                    <a:pt x="855643" y="862751"/>
                  </a:cubicBezTo>
                  <a:cubicBezTo>
                    <a:pt x="855643" y="860184"/>
                    <a:pt x="859495" y="860184"/>
                    <a:pt x="860779" y="857617"/>
                  </a:cubicBezTo>
                  <a:cubicBezTo>
                    <a:pt x="863346" y="856333"/>
                    <a:pt x="864630" y="853766"/>
                    <a:pt x="862063" y="852482"/>
                  </a:cubicBezTo>
                  <a:cubicBezTo>
                    <a:pt x="859495" y="851199"/>
                    <a:pt x="855643" y="851199"/>
                    <a:pt x="853076" y="851199"/>
                  </a:cubicBezTo>
                  <a:cubicBezTo>
                    <a:pt x="847941" y="849915"/>
                    <a:pt x="849224" y="847348"/>
                    <a:pt x="849224" y="844781"/>
                  </a:cubicBezTo>
                  <a:cubicBezTo>
                    <a:pt x="849224" y="843497"/>
                    <a:pt x="849224" y="842214"/>
                    <a:pt x="849224" y="840930"/>
                  </a:cubicBezTo>
                  <a:cubicBezTo>
                    <a:pt x="847941" y="838363"/>
                    <a:pt x="846657" y="837079"/>
                    <a:pt x="846657" y="835796"/>
                  </a:cubicBezTo>
                  <a:cubicBezTo>
                    <a:pt x="846657" y="833229"/>
                    <a:pt x="846657" y="831945"/>
                    <a:pt x="845373" y="829378"/>
                  </a:cubicBezTo>
                  <a:cubicBezTo>
                    <a:pt x="845373" y="826811"/>
                    <a:pt x="845373" y="825527"/>
                    <a:pt x="844089" y="824244"/>
                  </a:cubicBezTo>
                  <a:cubicBezTo>
                    <a:pt x="842805" y="821676"/>
                    <a:pt x="838954" y="820393"/>
                    <a:pt x="837670" y="817826"/>
                  </a:cubicBezTo>
                  <a:cubicBezTo>
                    <a:pt x="835103" y="815258"/>
                    <a:pt x="836386" y="813975"/>
                    <a:pt x="835103" y="811408"/>
                  </a:cubicBezTo>
                  <a:cubicBezTo>
                    <a:pt x="833819" y="808841"/>
                    <a:pt x="831251" y="806273"/>
                    <a:pt x="828684" y="808841"/>
                  </a:cubicBezTo>
                  <a:cubicBezTo>
                    <a:pt x="827400" y="810125"/>
                    <a:pt x="826116" y="812692"/>
                    <a:pt x="824832" y="813975"/>
                  </a:cubicBezTo>
                  <a:cubicBezTo>
                    <a:pt x="822264" y="817826"/>
                    <a:pt x="817129" y="817826"/>
                    <a:pt x="813278" y="816542"/>
                  </a:cubicBezTo>
                  <a:cubicBezTo>
                    <a:pt x="809426" y="815258"/>
                    <a:pt x="806858" y="811408"/>
                    <a:pt x="805575" y="807557"/>
                  </a:cubicBezTo>
                  <a:cubicBezTo>
                    <a:pt x="805575" y="803707"/>
                    <a:pt x="805575" y="799856"/>
                    <a:pt x="801723" y="797289"/>
                  </a:cubicBezTo>
                  <a:cubicBezTo>
                    <a:pt x="799155" y="794722"/>
                    <a:pt x="795304" y="793438"/>
                    <a:pt x="791452" y="790870"/>
                  </a:cubicBezTo>
                  <a:cubicBezTo>
                    <a:pt x="790168" y="788304"/>
                    <a:pt x="787601" y="785737"/>
                    <a:pt x="785033" y="784453"/>
                  </a:cubicBezTo>
                  <a:cubicBezTo>
                    <a:pt x="781182" y="784453"/>
                    <a:pt x="777330" y="785737"/>
                    <a:pt x="774763" y="788304"/>
                  </a:cubicBezTo>
                  <a:cubicBezTo>
                    <a:pt x="772195" y="789587"/>
                    <a:pt x="768344" y="788304"/>
                    <a:pt x="765776" y="789587"/>
                  </a:cubicBezTo>
                  <a:cubicBezTo>
                    <a:pt x="760641" y="790870"/>
                    <a:pt x="764492" y="797289"/>
                    <a:pt x="763208" y="801139"/>
                  </a:cubicBezTo>
                  <a:cubicBezTo>
                    <a:pt x="763208" y="802423"/>
                    <a:pt x="761925" y="802423"/>
                    <a:pt x="761925" y="803707"/>
                  </a:cubicBezTo>
                  <a:cubicBezTo>
                    <a:pt x="763208" y="804990"/>
                    <a:pt x="763208" y="804990"/>
                    <a:pt x="764492" y="806273"/>
                  </a:cubicBezTo>
                  <a:lnTo>
                    <a:pt x="761925" y="811408"/>
                  </a:lnTo>
                  <a:lnTo>
                    <a:pt x="756789" y="816542"/>
                  </a:lnTo>
                  <a:cubicBezTo>
                    <a:pt x="756789" y="820393"/>
                    <a:pt x="761925" y="820393"/>
                    <a:pt x="763208" y="822960"/>
                  </a:cubicBezTo>
                  <a:cubicBezTo>
                    <a:pt x="764492" y="824244"/>
                    <a:pt x="764492" y="825527"/>
                    <a:pt x="765776" y="828094"/>
                  </a:cubicBezTo>
                  <a:lnTo>
                    <a:pt x="768344" y="834513"/>
                  </a:lnTo>
                  <a:lnTo>
                    <a:pt x="768344" y="842214"/>
                  </a:lnTo>
                  <a:lnTo>
                    <a:pt x="764492" y="848632"/>
                  </a:lnTo>
                  <a:cubicBezTo>
                    <a:pt x="761925" y="849915"/>
                    <a:pt x="759357" y="851199"/>
                    <a:pt x="758073" y="853766"/>
                  </a:cubicBezTo>
                  <a:cubicBezTo>
                    <a:pt x="755506" y="856333"/>
                    <a:pt x="756789" y="860184"/>
                    <a:pt x="758073" y="862751"/>
                  </a:cubicBezTo>
                  <a:lnTo>
                    <a:pt x="756789" y="870452"/>
                  </a:lnTo>
                  <a:cubicBezTo>
                    <a:pt x="754222" y="873020"/>
                    <a:pt x="750370" y="874303"/>
                    <a:pt x="747803" y="873020"/>
                  </a:cubicBezTo>
                  <a:cubicBezTo>
                    <a:pt x="745235" y="873020"/>
                    <a:pt x="742667" y="867885"/>
                    <a:pt x="742667" y="864034"/>
                  </a:cubicBezTo>
                  <a:lnTo>
                    <a:pt x="740100" y="851199"/>
                  </a:lnTo>
                  <a:cubicBezTo>
                    <a:pt x="737532" y="848632"/>
                    <a:pt x="732397" y="848632"/>
                    <a:pt x="728545" y="847348"/>
                  </a:cubicBezTo>
                  <a:cubicBezTo>
                    <a:pt x="723410" y="847348"/>
                    <a:pt x="719558" y="843497"/>
                    <a:pt x="715707" y="840930"/>
                  </a:cubicBezTo>
                  <a:cubicBezTo>
                    <a:pt x="713139" y="839646"/>
                    <a:pt x="711855" y="837079"/>
                    <a:pt x="709288" y="837079"/>
                  </a:cubicBezTo>
                  <a:cubicBezTo>
                    <a:pt x="706720" y="835796"/>
                    <a:pt x="702868" y="834513"/>
                    <a:pt x="700301" y="834513"/>
                  </a:cubicBezTo>
                  <a:cubicBezTo>
                    <a:pt x="693882" y="833229"/>
                    <a:pt x="686179" y="828094"/>
                    <a:pt x="684895" y="821676"/>
                  </a:cubicBezTo>
                  <a:cubicBezTo>
                    <a:pt x="683611" y="817826"/>
                    <a:pt x="681044" y="815258"/>
                    <a:pt x="678476" y="811408"/>
                  </a:cubicBezTo>
                  <a:lnTo>
                    <a:pt x="680631" y="800639"/>
                  </a:lnTo>
                  <a:lnTo>
                    <a:pt x="687957" y="791759"/>
                  </a:lnTo>
                  <a:cubicBezTo>
                    <a:pt x="690227" y="790498"/>
                    <a:pt x="691504" y="788209"/>
                    <a:pt x="693882" y="787020"/>
                  </a:cubicBezTo>
                  <a:lnTo>
                    <a:pt x="694661" y="785073"/>
                  </a:lnTo>
                  <a:lnTo>
                    <a:pt x="705598" y="776049"/>
                  </a:lnTo>
                  <a:cubicBezTo>
                    <a:pt x="707144" y="775327"/>
                    <a:pt x="708858" y="774755"/>
                    <a:pt x="710571" y="774184"/>
                  </a:cubicBezTo>
                  <a:cubicBezTo>
                    <a:pt x="711855" y="772901"/>
                    <a:pt x="713139" y="772901"/>
                    <a:pt x="713139" y="771617"/>
                  </a:cubicBezTo>
                  <a:lnTo>
                    <a:pt x="712768" y="770133"/>
                  </a:lnTo>
                  <a:lnTo>
                    <a:pt x="730336" y="755638"/>
                  </a:lnTo>
                  <a:lnTo>
                    <a:pt x="737532" y="752363"/>
                  </a:lnTo>
                  <a:cubicBezTo>
                    <a:pt x="741384" y="751080"/>
                    <a:pt x="743951" y="749796"/>
                    <a:pt x="747803" y="749796"/>
                  </a:cubicBezTo>
                  <a:cubicBezTo>
                    <a:pt x="750370" y="748513"/>
                    <a:pt x="751654" y="747229"/>
                    <a:pt x="750370" y="744662"/>
                  </a:cubicBezTo>
                  <a:cubicBezTo>
                    <a:pt x="750370" y="742664"/>
                    <a:pt x="749679" y="741703"/>
                    <a:pt x="748668" y="740513"/>
                  </a:cubicBezTo>
                  <a:cubicBezTo>
                    <a:pt x="757366" y="733451"/>
                    <a:pt x="766760" y="727349"/>
                    <a:pt x="777261" y="723065"/>
                  </a:cubicBezTo>
                  <a:cubicBezTo>
                    <a:pt x="783363" y="727046"/>
                    <a:pt x="787824" y="733460"/>
                    <a:pt x="788700" y="740472"/>
                  </a:cubicBezTo>
                  <a:cubicBezTo>
                    <a:pt x="789983" y="745610"/>
                    <a:pt x="787416" y="750749"/>
                    <a:pt x="786132" y="754603"/>
                  </a:cubicBezTo>
                  <a:lnTo>
                    <a:pt x="786132" y="762310"/>
                  </a:lnTo>
                  <a:cubicBezTo>
                    <a:pt x="786132" y="764880"/>
                    <a:pt x="783564" y="767449"/>
                    <a:pt x="780997" y="768734"/>
                  </a:cubicBezTo>
                  <a:lnTo>
                    <a:pt x="770726" y="770019"/>
                  </a:lnTo>
                  <a:cubicBezTo>
                    <a:pt x="768159" y="770019"/>
                    <a:pt x="764307" y="768734"/>
                    <a:pt x="761740" y="770019"/>
                  </a:cubicBezTo>
                  <a:cubicBezTo>
                    <a:pt x="759172" y="772588"/>
                    <a:pt x="761740" y="777727"/>
                    <a:pt x="764307" y="779011"/>
                  </a:cubicBezTo>
                  <a:cubicBezTo>
                    <a:pt x="769443" y="782865"/>
                    <a:pt x="778429" y="775157"/>
                    <a:pt x="783564" y="779011"/>
                  </a:cubicBezTo>
                  <a:cubicBezTo>
                    <a:pt x="786132" y="780296"/>
                    <a:pt x="787416" y="782865"/>
                    <a:pt x="789983" y="784150"/>
                  </a:cubicBezTo>
                  <a:cubicBezTo>
                    <a:pt x="792551" y="785434"/>
                    <a:pt x="793835" y="786719"/>
                    <a:pt x="795119" y="786719"/>
                  </a:cubicBezTo>
                  <a:cubicBezTo>
                    <a:pt x="798970" y="788004"/>
                    <a:pt x="801538" y="786719"/>
                    <a:pt x="805389" y="786719"/>
                  </a:cubicBezTo>
                  <a:cubicBezTo>
                    <a:pt x="807957" y="786719"/>
                    <a:pt x="811808" y="786719"/>
                    <a:pt x="814376" y="788004"/>
                  </a:cubicBezTo>
                  <a:cubicBezTo>
                    <a:pt x="815660" y="789288"/>
                    <a:pt x="818227" y="789288"/>
                    <a:pt x="820795" y="790573"/>
                  </a:cubicBezTo>
                  <a:cubicBezTo>
                    <a:pt x="822079" y="790573"/>
                    <a:pt x="823362" y="790573"/>
                    <a:pt x="823362" y="788004"/>
                  </a:cubicBezTo>
                  <a:lnTo>
                    <a:pt x="819511" y="785434"/>
                  </a:lnTo>
                  <a:cubicBezTo>
                    <a:pt x="816943" y="784150"/>
                    <a:pt x="809240" y="782865"/>
                    <a:pt x="810524" y="779011"/>
                  </a:cubicBezTo>
                  <a:cubicBezTo>
                    <a:pt x="811808" y="776442"/>
                    <a:pt x="814376" y="777727"/>
                    <a:pt x="816943" y="777727"/>
                  </a:cubicBezTo>
                  <a:cubicBezTo>
                    <a:pt x="819511" y="777727"/>
                    <a:pt x="820795" y="776442"/>
                    <a:pt x="823362" y="776442"/>
                  </a:cubicBezTo>
                  <a:cubicBezTo>
                    <a:pt x="825930" y="775157"/>
                    <a:pt x="828498" y="775157"/>
                    <a:pt x="828498" y="772588"/>
                  </a:cubicBezTo>
                  <a:lnTo>
                    <a:pt x="824646" y="766165"/>
                  </a:lnTo>
                  <a:cubicBezTo>
                    <a:pt x="820795" y="764880"/>
                    <a:pt x="814376" y="759741"/>
                    <a:pt x="816943" y="754603"/>
                  </a:cubicBezTo>
                  <a:cubicBezTo>
                    <a:pt x="818227" y="752033"/>
                    <a:pt x="825930" y="754603"/>
                    <a:pt x="828498" y="755887"/>
                  </a:cubicBezTo>
                  <a:cubicBezTo>
                    <a:pt x="831065" y="758456"/>
                    <a:pt x="834917" y="762310"/>
                    <a:pt x="838768" y="762310"/>
                  </a:cubicBezTo>
                  <a:cubicBezTo>
                    <a:pt x="843903" y="762310"/>
                    <a:pt x="847755" y="757172"/>
                    <a:pt x="849039" y="752033"/>
                  </a:cubicBezTo>
                  <a:cubicBezTo>
                    <a:pt x="851606" y="746895"/>
                    <a:pt x="847755" y="744325"/>
                    <a:pt x="842620" y="744325"/>
                  </a:cubicBezTo>
                  <a:cubicBezTo>
                    <a:pt x="838768" y="744325"/>
                    <a:pt x="834917" y="744325"/>
                    <a:pt x="829781" y="741756"/>
                  </a:cubicBezTo>
                  <a:cubicBezTo>
                    <a:pt x="825930" y="740472"/>
                    <a:pt x="822079" y="739187"/>
                    <a:pt x="818227" y="736618"/>
                  </a:cubicBezTo>
                  <a:cubicBezTo>
                    <a:pt x="814376" y="731479"/>
                    <a:pt x="813092" y="725055"/>
                    <a:pt x="810524" y="719917"/>
                  </a:cubicBezTo>
                  <a:cubicBezTo>
                    <a:pt x="809240" y="716063"/>
                    <a:pt x="806673" y="712209"/>
                    <a:pt x="804105" y="709640"/>
                  </a:cubicBezTo>
                  <a:lnTo>
                    <a:pt x="802798" y="709204"/>
                  </a:lnTo>
                  <a:cubicBezTo>
                    <a:pt x="825545" y="695518"/>
                    <a:pt x="850387" y="685600"/>
                    <a:pt x="876810" y="680004"/>
                  </a:cubicBezTo>
                  <a:cubicBezTo>
                    <a:pt x="879309" y="684035"/>
                    <a:pt x="881965" y="688245"/>
                    <a:pt x="879970" y="693231"/>
                  </a:cubicBezTo>
                  <a:cubicBezTo>
                    <a:pt x="878687" y="694514"/>
                    <a:pt x="877404" y="694514"/>
                    <a:pt x="877404" y="695797"/>
                  </a:cubicBezTo>
                  <a:cubicBezTo>
                    <a:pt x="877404" y="699646"/>
                    <a:pt x="879970" y="699646"/>
                    <a:pt x="882537" y="699646"/>
                  </a:cubicBezTo>
                  <a:cubicBezTo>
                    <a:pt x="887670" y="699646"/>
                    <a:pt x="895369" y="699646"/>
                    <a:pt x="897936" y="704778"/>
                  </a:cubicBezTo>
                  <a:lnTo>
                    <a:pt x="896652" y="709910"/>
                  </a:lnTo>
                  <a:lnTo>
                    <a:pt x="890236" y="708627"/>
                  </a:lnTo>
                  <a:lnTo>
                    <a:pt x="881254" y="709910"/>
                  </a:lnTo>
                  <a:cubicBezTo>
                    <a:pt x="879970" y="712476"/>
                    <a:pt x="882537" y="712476"/>
                    <a:pt x="883820" y="713760"/>
                  </a:cubicBezTo>
                  <a:cubicBezTo>
                    <a:pt x="885104" y="713760"/>
                    <a:pt x="885104" y="715042"/>
                    <a:pt x="886386" y="716326"/>
                  </a:cubicBezTo>
                  <a:cubicBezTo>
                    <a:pt x="886364" y="716333"/>
                    <a:pt x="881254" y="717612"/>
                    <a:pt x="881254" y="718892"/>
                  </a:cubicBezTo>
                  <a:cubicBezTo>
                    <a:pt x="881254" y="721458"/>
                    <a:pt x="883820" y="721458"/>
                    <a:pt x="883820" y="724024"/>
                  </a:cubicBezTo>
                  <a:cubicBezTo>
                    <a:pt x="885104" y="725307"/>
                    <a:pt x="882537" y="725307"/>
                    <a:pt x="882537" y="727873"/>
                  </a:cubicBezTo>
                  <a:lnTo>
                    <a:pt x="887670" y="730439"/>
                  </a:lnTo>
                  <a:cubicBezTo>
                    <a:pt x="895369" y="729156"/>
                    <a:pt x="887670" y="720175"/>
                    <a:pt x="890236" y="717608"/>
                  </a:cubicBezTo>
                  <a:cubicBezTo>
                    <a:pt x="894086" y="713760"/>
                    <a:pt x="905635" y="718892"/>
                    <a:pt x="908201" y="720175"/>
                  </a:cubicBezTo>
                  <a:cubicBezTo>
                    <a:pt x="912051" y="721458"/>
                    <a:pt x="912051" y="725307"/>
                    <a:pt x="909485" y="727873"/>
                  </a:cubicBezTo>
                  <a:cubicBezTo>
                    <a:pt x="906918" y="730439"/>
                    <a:pt x="904352" y="730439"/>
                    <a:pt x="903068" y="734288"/>
                  </a:cubicBezTo>
                  <a:cubicBezTo>
                    <a:pt x="903068" y="736854"/>
                    <a:pt x="901785" y="738138"/>
                    <a:pt x="900502" y="739420"/>
                  </a:cubicBezTo>
                  <a:cubicBezTo>
                    <a:pt x="896652" y="740704"/>
                    <a:pt x="894086" y="739420"/>
                    <a:pt x="891520" y="740704"/>
                  </a:cubicBezTo>
                  <a:cubicBezTo>
                    <a:pt x="890236" y="740704"/>
                    <a:pt x="888953" y="741987"/>
                    <a:pt x="887670" y="743270"/>
                  </a:cubicBezTo>
                  <a:cubicBezTo>
                    <a:pt x="887670" y="745836"/>
                    <a:pt x="888953" y="745836"/>
                    <a:pt x="890236" y="747119"/>
                  </a:cubicBezTo>
                  <a:lnTo>
                    <a:pt x="890236" y="753534"/>
                  </a:lnTo>
                  <a:cubicBezTo>
                    <a:pt x="888953" y="754817"/>
                    <a:pt x="888953" y="754817"/>
                    <a:pt x="888953" y="756100"/>
                  </a:cubicBezTo>
                  <a:cubicBezTo>
                    <a:pt x="888953" y="759949"/>
                    <a:pt x="892803" y="761232"/>
                    <a:pt x="894086" y="763798"/>
                  </a:cubicBezTo>
                  <a:cubicBezTo>
                    <a:pt x="894086" y="765081"/>
                    <a:pt x="894086" y="766364"/>
                    <a:pt x="895369" y="767647"/>
                  </a:cubicBezTo>
                  <a:cubicBezTo>
                    <a:pt x="896652" y="770213"/>
                    <a:pt x="896652" y="768930"/>
                    <a:pt x="899219" y="770213"/>
                  </a:cubicBezTo>
                  <a:cubicBezTo>
                    <a:pt x="900502" y="770213"/>
                    <a:pt x="901785" y="770213"/>
                    <a:pt x="900502" y="772780"/>
                  </a:cubicBezTo>
                  <a:cubicBezTo>
                    <a:pt x="900502" y="774062"/>
                    <a:pt x="897936" y="772780"/>
                    <a:pt x="897936" y="775346"/>
                  </a:cubicBezTo>
                  <a:lnTo>
                    <a:pt x="903068" y="780478"/>
                  </a:lnTo>
                  <a:lnTo>
                    <a:pt x="904352" y="784327"/>
                  </a:lnTo>
                  <a:cubicBezTo>
                    <a:pt x="905635" y="788176"/>
                    <a:pt x="908201" y="786893"/>
                    <a:pt x="910768" y="788176"/>
                  </a:cubicBezTo>
                  <a:cubicBezTo>
                    <a:pt x="913334" y="788176"/>
                    <a:pt x="913334" y="792025"/>
                    <a:pt x="914617" y="793308"/>
                  </a:cubicBezTo>
                  <a:cubicBezTo>
                    <a:pt x="915901" y="797157"/>
                    <a:pt x="918467" y="799723"/>
                    <a:pt x="922317" y="799723"/>
                  </a:cubicBezTo>
                  <a:cubicBezTo>
                    <a:pt x="924883" y="799723"/>
                    <a:pt x="924883" y="798440"/>
                    <a:pt x="927449" y="799723"/>
                  </a:cubicBezTo>
                  <a:cubicBezTo>
                    <a:pt x="930016" y="801006"/>
                    <a:pt x="931299" y="802289"/>
                    <a:pt x="933866" y="804855"/>
                  </a:cubicBezTo>
                  <a:lnTo>
                    <a:pt x="938999" y="807421"/>
                  </a:lnTo>
                  <a:cubicBezTo>
                    <a:pt x="940282" y="806139"/>
                    <a:pt x="940282" y="804855"/>
                    <a:pt x="940282" y="803573"/>
                  </a:cubicBezTo>
                  <a:cubicBezTo>
                    <a:pt x="941565" y="802289"/>
                    <a:pt x="942848" y="801006"/>
                    <a:pt x="944132" y="799723"/>
                  </a:cubicBezTo>
                  <a:lnTo>
                    <a:pt x="944132" y="794591"/>
                  </a:lnTo>
                  <a:cubicBezTo>
                    <a:pt x="945415" y="792025"/>
                    <a:pt x="946698" y="790742"/>
                    <a:pt x="946698" y="789459"/>
                  </a:cubicBezTo>
                  <a:cubicBezTo>
                    <a:pt x="947981" y="786893"/>
                    <a:pt x="947981" y="785610"/>
                    <a:pt x="949264" y="783044"/>
                  </a:cubicBezTo>
                  <a:cubicBezTo>
                    <a:pt x="950548" y="781761"/>
                    <a:pt x="950548" y="781761"/>
                    <a:pt x="951831" y="779194"/>
                  </a:cubicBezTo>
                  <a:cubicBezTo>
                    <a:pt x="951831" y="776628"/>
                    <a:pt x="949264" y="772780"/>
                    <a:pt x="950548" y="770213"/>
                  </a:cubicBezTo>
                  <a:lnTo>
                    <a:pt x="958247" y="766364"/>
                  </a:lnTo>
                  <a:lnTo>
                    <a:pt x="962097" y="762515"/>
                  </a:lnTo>
                  <a:cubicBezTo>
                    <a:pt x="964663" y="758666"/>
                    <a:pt x="964663" y="757383"/>
                    <a:pt x="968513" y="757383"/>
                  </a:cubicBezTo>
                  <a:cubicBezTo>
                    <a:pt x="972363" y="757383"/>
                    <a:pt x="974929" y="758666"/>
                    <a:pt x="978779" y="756100"/>
                  </a:cubicBezTo>
                  <a:cubicBezTo>
                    <a:pt x="982628" y="754817"/>
                    <a:pt x="983911" y="752251"/>
                    <a:pt x="986478" y="749685"/>
                  </a:cubicBezTo>
                  <a:cubicBezTo>
                    <a:pt x="986478" y="748402"/>
                    <a:pt x="987761" y="747119"/>
                    <a:pt x="989044" y="745836"/>
                  </a:cubicBezTo>
                  <a:cubicBezTo>
                    <a:pt x="990328" y="744553"/>
                    <a:pt x="992894" y="744553"/>
                    <a:pt x="995460" y="743270"/>
                  </a:cubicBezTo>
                  <a:cubicBezTo>
                    <a:pt x="996744" y="741987"/>
                    <a:pt x="996744" y="740704"/>
                    <a:pt x="998027" y="739420"/>
                  </a:cubicBezTo>
                  <a:cubicBezTo>
                    <a:pt x="1000593" y="735572"/>
                    <a:pt x="1007010" y="736854"/>
                    <a:pt x="1010859" y="736854"/>
                  </a:cubicBezTo>
                  <a:cubicBezTo>
                    <a:pt x="1017275" y="736854"/>
                    <a:pt x="1023691" y="734288"/>
                    <a:pt x="1030107" y="731722"/>
                  </a:cubicBezTo>
                  <a:lnTo>
                    <a:pt x="1036523" y="726590"/>
                  </a:lnTo>
                  <a:cubicBezTo>
                    <a:pt x="1037807" y="725307"/>
                    <a:pt x="1040373" y="725307"/>
                    <a:pt x="1042940" y="724024"/>
                  </a:cubicBezTo>
                  <a:cubicBezTo>
                    <a:pt x="1045506" y="722741"/>
                    <a:pt x="1048072" y="721458"/>
                    <a:pt x="1046790" y="718892"/>
                  </a:cubicBezTo>
                  <a:cubicBezTo>
                    <a:pt x="1045506" y="715042"/>
                    <a:pt x="1039090" y="717608"/>
                    <a:pt x="1036523" y="716326"/>
                  </a:cubicBezTo>
                  <a:cubicBezTo>
                    <a:pt x="1033957" y="713760"/>
                    <a:pt x="1035240" y="711194"/>
                    <a:pt x="1033957" y="708627"/>
                  </a:cubicBezTo>
                  <a:lnTo>
                    <a:pt x="1028824" y="708627"/>
                  </a:lnTo>
                  <a:cubicBezTo>
                    <a:pt x="1028824" y="706061"/>
                    <a:pt x="1028824" y="706061"/>
                    <a:pt x="1027541" y="704778"/>
                  </a:cubicBezTo>
                  <a:cubicBezTo>
                    <a:pt x="1027541" y="703495"/>
                    <a:pt x="1024975" y="703495"/>
                    <a:pt x="1024975" y="702212"/>
                  </a:cubicBezTo>
                  <a:lnTo>
                    <a:pt x="1028824" y="699646"/>
                  </a:lnTo>
                  <a:lnTo>
                    <a:pt x="1039090" y="702212"/>
                  </a:lnTo>
                  <a:cubicBezTo>
                    <a:pt x="1040373" y="703495"/>
                    <a:pt x="1042940" y="704778"/>
                    <a:pt x="1044223" y="707344"/>
                  </a:cubicBezTo>
                  <a:cubicBezTo>
                    <a:pt x="1045506" y="708627"/>
                    <a:pt x="1046790" y="709910"/>
                    <a:pt x="1048072" y="711194"/>
                  </a:cubicBezTo>
                  <a:cubicBezTo>
                    <a:pt x="1050639" y="711194"/>
                    <a:pt x="1051922" y="711194"/>
                    <a:pt x="1051922" y="708627"/>
                  </a:cubicBezTo>
                  <a:cubicBezTo>
                    <a:pt x="1051922" y="707344"/>
                    <a:pt x="1050639" y="706061"/>
                    <a:pt x="1049356" y="704778"/>
                  </a:cubicBezTo>
                  <a:cubicBezTo>
                    <a:pt x="1049356" y="702212"/>
                    <a:pt x="1049356" y="700929"/>
                    <a:pt x="1050639" y="699646"/>
                  </a:cubicBezTo>
                  <a:cubicBezTo>
                    <a:pt x="1051922" y="697080"/>
                    <a:pt x="1051922" y="693231"/>
                    <a:pt x="1049356" y="690665"/>
                  </a:cubicBezTo>
                  <a:cubicBezTo>
                    <a:pt x="1048072" y="689382"/>
                    <a:pt x="1045506" y="689382"/>
                    <a:pt x="1046790" y="686816"/>
                  </a:cubicBezTo>
                  <a:lnTo>
                    <a:pt x="1058338" y="686816"/>
                  </a:lnTo>
                  <a:cubicBezTo>
                    <a:pt x="1059622" y="685533"/>
                    <a:pt x="1060905" y="685533"/>
                    <a:pt x="1060905" y="684250"/>
                  </a:cubicBezTo>
                  <a:cubicBezTo>
                    <a:pt x="1060905" y="681684"/>
                    <a:pt x="1059622" y="681684"/>
                    <a:pt x="1057055" y="681684"/>
                  </a:cubicBezTo>
                  <a:lnTo>
                    <a:pt x="1050639" y="677834"/>
                  </a:lnTo>
                  <a:cubicBezTo>
                    <a:pt x="1050158" y="673986"/>
                    <a:pt x="1056413" y="673986"/>
                    <a:pt x="1058338" y="673986"/>
                  </a:cubicBezTo>
                  <a:cubicBezTo>
                    <a:pt x="1059622" y="673986"/>
                    <a:pt x="1064754" y="676552"/>
                    <a:pt x="1064754" y="673986"/>
                  </a:cubicBezTo>
                  <a:cubicBezTo>
                    <a:pt x="1066038" y="671420"/>
                    <a:pt x="1058338" y="671420"/>
                    <a:pt x="1059622" y="667570"/>
                  </a:cubicBezTo>
                  <a:close/>
                  <a:moveTo>
                    <a:pt x="1065059" y="644628"/>
                  </a:moveTo>
                  <a:lnTo>
                    <a:pt x="1073323" y="646832"/>
                  </a:lnTo>
                  <a:lnTo>
                    <a:pt x="1068398" y="646336"/>
                  </a:lnTo>
                  <a:cubicBezTo>
                    <a:pt x="1068086" y="645834"/>
                    <a:pt x="1067679" y="645759"/>
                    <a:pt x="1067321" y="645759"/>
                  </a:cubicBezTo>
                  <a:close/>
                  <a:moveTo>
                    <a:pt x="999379" y="639378"/>
                  </a:moveTo>
                  <a:cubicBezTo>
                    <a:pt x="998987" y="639378"/>
                    <a:pt x="998595" y="639379"/>
                    <a:pt x="998203" y="639497"/>
                  </a:cubicBezTo>
                  <a:cubicBezTo>
                    <a:pt x="971578" y="639464"/>
                    <a:pt x="945496" y="641848"/>
                    <a:pt x="920379" y="647342"/>
                  </a:cubicBezTo>
                  <a:cubicBezTo>
                    <a:pt x="899534" y="649819"/>
                    <a:pt x="879362" y="654810"/>
                    <a:pt x="860441" y="663193"/>
                  </a:cubicBezTo>
                  <a:lnTo>
                    <a:pt x="858109" y="661862"/>
                  </a:lnTo>
                  <a:lnTo>
                    <a:pt x="842130" y="668877"/>
                  </a:lnTo>
                  <a:cubicBezTo>
                    <a:pt x="825571" y="673228"/>
                    <a:pt x="809995" y="679980"/>
                    <a:pt x="795747" y="689240"/>
                  </a:cubicBezTo>
                  <a:lnTo>
                    <a:pt x="781029" y="695701"/>
                  </a:lnTo>
                  <a:lnTo>
                    <a:pt x="782872" y="696228"/>
                  </a:lnTo>
                  <a:cubicBezTo>
                    <a:pt x="768415" y="701624"/>
                    <a:pt x="755385" y="709559"/>
                    <a:pt x="742864" y="718195"/>
                  </a:cubicBezTo>
                  <a:lnTo>
                    <a:pt x="742177" y="718057"/>
                  </a:lnTo>
                  <a:lnTo>
                    <a:pt x="737755" y="721706"/>
                  </a:lnTo>
                  <a:lnTo>
                    <a:pt x="738227" y="722021"/>
                  </a:lnTo>
                  <a:lnTo>
                    <a:pt x="724694" y="733187"/>
                  </a:lnTo>
                  <a:lnTo>
                    <a:pt x="724694" y="733110"/>
                  </a:lnTo>
                  <a:cubicBezTo>
                    <a:pt x="725977" y="731826"/>
                    <a:pt x="725977" y="730543"/>
                    <a:pt x="727261" y="730543"/>
                  </a:cubicBezTo>
                  <a:lnTo>
                    <a:pt x="727400" y="730249"/>
                  </a:lnTo>
                  <a:lnTo>
                    <a:pt x="713121" y="742030"/>
                  </a:lnTo>
                  <a:cubicBezTo>
                    <a:pt x="713116" y="742059"/>
                    <a:pt x="713127" y="742078"/>
                    <a:pt x="713139" y="742095"/>
                  </a:cubicBezTo>
                  <a:lnTo>
                    <a:pt x="713482" y="742438"/>
                  </a:lnTo>
                  <a:cubicBezTo>
                    <a:pt x="608487" y="824638"/>
                    <a:pt x="542179" y="952865"/>
                    <a:pt x="542179" y="1096578"/>
                  </a:cubicBezTo>
                  <a:cubicBezTo>
                    <a:pt x="542179" y="1349083"/>
                    <a:pt x="746874" y="1553778"/>
                    <a:pt x="999379" y="1553778"/>
                  </a:cubicBezTo>
                  <a:cubicBezTo>
                    <a:pt x="1162388" y="1553778"/>
                    <a:pt x="1305472" y="1468470"/>
                    <a:pt x="1385427" y="1339435"/>
                  </a:cubicBezTo>
                  <a:lnTo>
                    <a:pt x="1785689" y="1613205"/>
                  </a:lnTo>
                  <a:lnTo>
                    <a:pt x="1785689" y="1387583"/>
                  </a:lnTo>
                  <a:lnTo>
                    <a:pt x="2115709" y="1387583"/>
                  </a:lnTo>
                  <a:lnTo>
                    <a:pt x="2115709" y="1194193"/>
                  </a:lnTo>
                  <a:lnTo>
                    <a:pt x="1785689" y="1194193"/>
                  </a:lnTo>
                  <a:lnTo>
                    <a:pt x="1785689" y="968571"/>
                  </a:lnTo>
                  <a:lnTo>
                    <a:pt x="1442834" y="1203076"/>
                  </a:lnTo>
                  <a:cubicBezTo>
                    <a:pt x="1452238" y="1169106"/>
                    <a:pt x="1456579" y="1133349"/>
                    <a:pt x="1456579" y="1096578"/>
                  </a:cubicBezTo>
                  <a:cubicBezTo>
                    <a:pt x="1456579" y="1012997"/>
                    <a:pt x="1434151" y="934654"/>
                    <a:pt x="1393297" y="868220"/>
                  </a:cubicBezTo>
                  <a:cubicBezTo>
                    <a:pt x="1393106" y="867646"/>
                    <a:pt x="1392810" y="867132"/>
                    <a:pt x="1392448" y="866656"/>
                  </a:cubicBezTo>
                  <a:cubicBezTo>
                    <a:pt x="1377647" y="837655"/>
                    <a:pt x="1358306" y="811522"/>
                    <a:pt x="1335388" y="788705"/>
                  </a:cubicBezTo>
                  <a:cubicBezTo>
                    <a:pt x="1335328" y="788596"/>
                    <a:pt x="1335246" y="788507"/>
                    <a:pt x="1335157" y="788425"/>
                  </a:cubicBezTo>
                  <a:cubicBezTo>
                    <a:pt x="1296816" y="744516"/>
                    <a:pt x="1249305" y="709147"/>
                    <a:pt x="1195456" y="685139"/>
                  </a:cubicBezTo>
                  <a:cubicBezTo>
                    <a:pt x="1168878" y="668452"/>
                    <a:pt x="1138908" y="657520"/>
                    <a:pt x="1106711" y="653382"/>
                  </a:cubicBezTo>
                  <a:cubicBezTo>
                    <a:pt x="1100591" y="650570"/>
                    <a:pt x="1094113" y="649156"/>
                    <a:pt x="1087511" y="648263"/>
                  </a:cubicBezTo>
                  <a:cubicBezTo>
                    <a:pt x="1079872" y="644257"/>
                    <a:pt x="1071681" y="642933"/>
                    <a:pt x="1063417" y="641838"/>
                  </a:cubicBezTo>
                  <a:lnTo>
                    <a:pt x="1063471" y="641909"/>
                  </a:lnTo>
                  <a:cubicBezTo>
                    <a:pt x="1064754" y="643193"/>
                    <a:pt x="1063471" y="643193"/>
                    <a:pt x="1064754" y="644475"/>
                  </a:cubicBezTo>
                  <a:cubicBezTo>
                    <a:pt x="1064754" y="644540"/>
                    <a:pt x="1064758" y="644601"/>
                    <a:pt x="1065059" y="644628"/>
                  </a:cubicBezTo>
                  <a:lnTo>
                    <a:pt x="999645" y="639378"/>
                  </a:lnTo>
                  <a:lnTo>
                    <a:pt x="999499" y="639390"/>
                  </a:lnTo>
                  <a:close/>
                  <a:moveTo>
                    <a:pt x="2420008" y="517582"/>
                  </a:moveTo>
                  <a:lnTo>
                    <a:pt x="2420242" y="517582"/>
                  </a:lnTo>
                  <a:lnTo>
                    <a:pt x="2420008" y="518739"/>
                  </a:lnTo>
                  <a:close/>
                  <a:moveTo>
                    <a:pt x="311517" y="382148"/>
                  </a:moveTo>
                  <a:lnTo>
                    <a:pt x="956736" y="425169"/>
                  </a:lnTo>
                  <a:lnTo>
                    <a:pt x="956736" y="424822"/>
                  </a:lnTo>
                  <a:lnTo>
                    <a:pt x="2419502" y="521246"/>
                  </a:lnTo>
                  <a:lnTo>
                    <a:pt x="2419041" y="523529"/>
                  </a:lnTo>
                  <a:cubicBezTo>
                    <a:pt x="2457627" y="527513"/>
                    <a:pt x="2492277" y="546825"/>
                    <a:pt x="2489692" y="585709"/>
                  </a:cubicBezTo>
                  <a:lnTo>
                    <a:pt x="2488840" y="670935"/>
                  </a:lnTo>
                  <a:lnTo>
                    <a:pt x="2487534" y="671173"/>
                  </a:lnTo>
                  <a:lnTo>
                    <a:pt x="2421648" y="1671080"/>
                  </a:lnTo>
                  <a:cubicBezTo>
                    <a:pt x="2408325" y="1707656"/>
                    <a:pt x="2386877" y="1726260"/>
                    <a:pt x="2359534" y="1724079"/>
                  </a:cubicBezTo>
                  <a:lnTo>
                    <a:pt x="145534" y="1736658"/>
                  </a:lnTo>
                  <a:cubicBezTo>
                    <a:pt x="174077" y="1308592"/>
                    <a:pt x="202622" y="880528"/>
                    <a:pt x="231160" y="452462"/>
                  </a:cubicBezTo>
                  <a:cubicBezTo>
                    <a:pt x="233930" y="410856"/>
                    <a:pt x="269910" y="379374"/>
                    <a:pt x="311517" y="382148"/>
                  </a:cubicBezTo>
                  <a:close/>
                  <a:moveTo>
                    <a:pt x="1300253" y="0"/>
                  </a:moveTo>
                  <a:lnTo>
                    <a:pt x="2203833" y="0"/>
                  </a:lnTo>
                  <a:cubicBezTo>
                    <a:pt x="2251087" y="0"/>
                    <a:pt x="2290930" y="31720"/>
                    <a:pt x="2301543" y="75508"/>
                  </a:cubicBezTo>
                  <a:lnTo>
                    <a:pt x="2302960" y="75508"/>
                  </a:lnTo>
                  <a:lnTo>
                    <a:pt x="2302960" y="153340"/>
                  </a:lnTo>
                  <a:cubicBezTo>
                    <a:pt x="2302960" y="185560"/>
                    <a:pt x="2322135" y="213304"/>
                    <a:pt x="2349730" y="225539"/>
                  </a:cubicBezTo>
                  <a:lnTo>
                    <a:pt x="2352691" y="225539"/>
                  </a:lnTo>
                  <a:cubicBezTo>
                    <a:pt x="2390137" y="225539"/>
                    <a:pt x="2420490" y="255892"/>
                    <a:pt x="2420490" y="293337"/>
                  </a:cubicBezTo>
                  <a:lnTo>
                    <a:pt x="2420490" y="478155"/>
                  </a:lnTo>
                  <a:lnTo>
                    <a:pt x="2420008" y="478155"/>
                  </a:lnTo>
                  <a:lnTo>
                    <a:pt x="2418385" y="478044"/>
                  </a:lnTo>
                  <a:lnTo>
                    <a:pt x="2418385" y="477489"/>
                  </a:lnTo>
                  <a:lnTo>
                    <a:pt x="955892" y="376628"/>
                  </a:lnTo>
                  <a:lnTo>
                    <a:pt x="995936" y="380425"/>
                  </a:lnTo>
                  <a:lnTo>
                    <a:pt x="953777" y="377532"/>
                  </a:lnTo>
                  <a:lnTo>
                    <a:pt x="953797" y="377981"/>
                  </a:lnTo>
                  <a:lnTo>
                    <a:pt x="265757" y="332107"/>
                  </a:lnTo>
                  <a:cubicBezTo>
                    <a:pt x="221689" y="329168"/>
                    <a:pt x="183585" y="362511"/>
                    <a:pt x="180646" y="406578"/>
                  </a:cubicBezTo>
                  <a:lnTo>
                    <a:pt x="92708" y="1725472"/>
                  </a:lnTo>
                  <a:lnTo>
                    <a:pt x="75504" y="1725472"/>
                  </a:lnTo>
                  <a:cubicBezTo>
                    <a:pt x="33806" y="1725472"/>
                    <a:pt x="0" y="1691667"/>
                    <a:pt x="0" y="1649970"/>
                  </a:cubicBezTo>
                  <a:lnTo>
                    <a:pt x="4" y="307622"/>
                  </a:lnTo>
                  <a:cubicBezTo>
                    <a:pt x="0" y="265921"/>
                    <a:pt x="33806" y="232116"/>
                    <a:pt x="75504" y="232116"/>
                  </a:cubicBezTo>
                  <a:lnTo>
                    <a:pt x="996290" y="232116"/>
                  </a:lnTo>
                  <a:lnTo>
                    <a:pt x="997952" y="231729"/>
                  </a:lnTo>
                  <a:lnTo>
                    <a:pt x="1163695" y="231729"/>
                  </a:lnTo>
                  <a:cubicBezTo>
                    <a:pt x="1186126" y="231729"/>
                    <a:pt x="1204309" y="213546"/>
                    <a:pt x="1204309" y="191115"/>
                  </a:cubicBezTo>
                  <a:lnTo>
                    <a:pt x="1204309" y="71429"/>
                  </a:lnTo>
                  <a:cubicBezTo>
                    <a:pt x="1215773" y="29676"/>
                    <a:pt x="1254548" y="0"/>
                    <a:pt x="13002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12" tIns="46607" rIns="46607" bIns="93212" numCol="1" spcCol="0" rtlCol="0" fromWordArt="0" anchor="b" anchorCtr="0" forceAA="0" compatLnSpc="1">
              <a:noAutofit/>
            </a:bodyPr>
            <a:lstStyle/>
            <a:p>
              <a:pPr marL="0" marR="0" lvl="0" indent="0" algn="ctr" defTabSz="931545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-51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 flipV="1">
            <a:off x="6738222" y="2613810"/>
            <a:ext cx="1791393" cy="84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60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8529615" y="3561372"/>
            <a:ext cx="1749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子服务器和主服务器同步功能重构，子服务器转变角色为数据缓冲区和数据通道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562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二期规划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" y="1243285"/>
            <a:ext cx="10255348" cy="4904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562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三期规划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48" y="1223889"/>
            <a:ext cx="9175775" cy="4994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525" y="395785"/>
            <a:ext cx="562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平台支撑服务模式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4525" y="2715065"/>
            <a:ext cx="92601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6064"/>
                </a:solidFill>
                <a:latin typeface="微软雅黑" pitchFamily="34" charset="-122"/>
                <a:ea typeface="微软雅黑" pitchFamily="34" charset="-122"/>
              </a:rPr>
              <a:t>通过平台提供的数据，资源以及门户的宣传推广支撑整个应用服务的运行</a:t>
            </a:r>
            <a:endParaRPr lang="zh-CN" altLang="en-US" sz="4400" b="1" dirty="0">
              <a:solidFill>
                <a:srgbClr val="FF6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1" descr="C:\Users\zhangkk\Desktop\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499058" y="1640128"/>
            <a:ext cx="1009067" cy="1007068"/>
            <a:chOff x="4973773" y="2054751"/>
            <a:chExt cx="1080000" cy="1080000"/>
          </a:xfrm>
        </p:grpSpPr>
        <p:sp>
          <p:nvSpPr>
            <p:cNvPr id="12" name="Rectangle 51"/>
            <p:cNvSpPr/>
            <p:nvPr/>
          </p:nvSpPr>
          <p:spPr>
            <a:xfrm>
              <a:off x="4973773" y="2054751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14" name="Picture 24" descr="W:\Open Engagements\Productivity\MS-Unified Communications\#1601 BizProd MOD Team Core Content Work\New Iconography\Words\Draft\061312_Word_Icons\Tools_061312_white-04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163403" y="2245075"/>
              <a:ext cx="700741" cy="699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1"/>
          <p:cNvSpPr txBox="1"/>
          <p:nvPr/>
        </p:nvSpPr>
        <p:spPr>
          <a:xfrm>
            <a:off x="1064525" y="395785"/>
            <a:ext cx="390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当前的云服务器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5314" y="3129433"/>
            <a:ext cx="1009067" cy="1007068"/>
            <a:chOff x="7884488" y="339622"/>
            <a:chExt cx="1080000" cy="1080000"/>
          </a:xfrm>
        </p:grpSpPr>
        <p:sp>
          <p:nvSpPr>
            <p:cNvPr id="16" name="Rectangle 51"/>
            <p:cNvSpPr/>
            <p:nvPr/>
          </p:nvSpPr>
          <p:spPr>
            <a:xfrm>
              <a:off x="7884488" y="339622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8132" y="557882"/>
              <a:ext cx="813691" cy="643480"/>
            </a:xfrm>
            <a:prstGeom prst="rect">
              <a:avLst/>
            </a:prstGeom>
          </p:spPr>
        </p:pic>
      </p:grpSp>
      <p:sp>
        <p:nvSpPr>
          <p:cNvPr id="18" name="TextBox 11"/>
          <p:cNvSpPr txBox="1"/>
          <p:nvPr/>
        </p:nvSpPr>
        <p:spPr>
          <a:xfrm>
            <a:off x="2905049" y="1820497"/>
            <a:ext cx="390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36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更新管理</a:t>
            </a:r>
            <a:endParaRPr lang="zh-CN" altLang="en-US" sz="36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4761983" y="3309802"/>
            <a:ext cx="390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活跃数收集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6630643" y="4854899"/>
            <a:ext cx="390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大赛发布及成绩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55932" y="4674530"/>
            <a:ext cx="1009067" cy="1007068"/>
            <a:chOff x="2795922" y="2643878"/>
            <a:chExt cx="1080000" cy="1080000"/>
          </a:xfrm>
        </p:grpSpPr>
        <p:sp>
          <p:nvSpPr>
            <p:cNvPr id="24" name="Rectangle 51"/>
            <p:cNvSpPr/>
            <p:nvPr/>
          </p:nvSpPr>
          <p:spPr>
            <a:xfrm>
              <a:off x="2795922" y="2643878"/>
              <a:ext cx="1080000" cy="1080000"/>
            </a:xfrm>
            <a:prstGeom prst="rect">
              <a:avLst/>
            </a:prstGeom>
            <a:solidFill>
              <a:srgbClr val="FF6064"/>
            </a:solidFill>
            <a:ln w="25400" cap="flat" cmpd="sng" algn="ctr">
              <a:noFill/>
              <a:prstDash val="solid"/>
            </a:ln>
            <a:effectLst/>
          </p:spPr>
          <p:txBody>
            <a:bodyPr lIns="91427" tIns="91427" rIns="91427" bIns="91427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25" name="Picture 1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0670" y="2931716"/>
              <a:ext cx="610502" cy="6240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1" descr="C:\Users\zhangkk\Desktop\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/>
          <p:cNvSpPr txBox="1"/>
          <p:nvPr/>
        </p:nvSpPr>
        <p:spPr>
          <a:xfrm>
            <a:off x="1064524" y="395785"/>
            <a:ext cx="1000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当前的云服务器的问题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活跃数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9164" y="2052921"/>
            <a:ext cx="3154680" cy="353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97" name="TextBox 25"/>
          <p:cNvSpPr txBox="1"/>
          <p:nvPr/>
        </p:nvSpPr>
        <p:spPr>
          <a:xfrm>
            <a:off x="723337" y="2313294"/>
            <a:ext cx="402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rPr>
              <a:t>学生填写的信息不准确</a:t>
            </a:r>
            <a:endParaRPr lang="zh-CN" altLang="en-US" sz="2400" dirty="0">
              <a:solidFill>
                <a:srgbClr val="AAA8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99" name="TextBox 25"/>
          <p:cNvSpPr txBox="1"/>
          <p:nvPr/>
        </p:nvSpPr>
        <p:spPr>
          <a:xfrm>
            <a:off x="723336" y="4676631"/>
            <a:ext cx="402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rPr>
              <a:t>学校网络环境不满足</a:t>
            </a:r>
            <a:endParaRPr lang="zh-CN" altLang="en-US" sz="2400" dirty="0">
              <a:solidFill>
                <a:srgbClr val="AAA8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0" name="TextBox 25"/>
          <p:cNvSpPr txBox="1"/>
          <p:nvPr/>
        </p:nvSpPr>
        <p:spPr>
          <a:xfrm>
            <a:off x="7658673" y="2313294"/>
            <a:ext cx="402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rPr>
              <a:t>一键注册技术架构不合理</a:t>
            </a:r>
            <a:endParaRPr lang="zh-CN" altLang="en-US" sz="2400" dirty="0">
              <a:solidFill>
                <a:srgbClr val="AAA8A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1" name="TextBox 25"/>
          <p:cNvSpPr txBox="1"/>
          <p:nvPr/>
        </p:nvSpPr>
        <p:spPr>
          <a:xfrm>
            <a:off x="7658672" y="4445798"/>
            <a:ext cx="402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rPr>
              <a:t>无法提供业务人员查询</a:t>
            </a:r>
            <a:endParaRPr lang="zh-CN" altLang="en-US" sz="2400" dirty="0">
              <a:solidFill>
                <a:srgbClr val="AAA8A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1" descr="C:\Users\zhangkk\Desktop\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/>
          <p:cNvSpPr txBox="1"/>
          <p:nvPr/>
        </p:nvSpPr>
        <p:spPr>
          <a:xfrm>
            <a:off x="1064524" y="395785"/>
            <a:ext cx="7615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当前的云服务器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技术架构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2712" y="1675833"/>
            <a:ext cx="3337560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7317480" y="1926609"/>
            <a:ext cx="2754569" cy="1151300"/>
            <a:chOff x="7208296" y="1926609"/>
            <a:chExt cx="2754569" cy="1151300"/>
          </a:xfrm>
        </p:grpSpPr>
        <p:sp>
          <p:nvSpPr>
            <p:cNvPr id="6" name="TextBox 19"/>
            <p:cNvSpPr txBox="1"/>
            <p:nvPr/>
          </p:nvSpPr>
          <p:spPr>
            <a:xfrm>
              <a:off x="7208296" y="1926609"/>
              <a:ext cx="223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514F5D"/>
                  </a:solidFill>
                  <a:latin typeface="微软雅黑" pitchFamily="34" charset="-122"/>
                  <a:ea typeface="微软雅黑" pitchFamily="34" charset="-122"/>
                </a:rPr>
                <a:t>前端</a:t>
              </a:r>
              <a:endParaRPr lang="zh-CN" altLang="en-US" sz="24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20"/>
            <p:cNvSpPr txBox="1"/>
            <p:nvPr/>
          </p:nvSpPr>
          <p:spPr>
            <a:xfrm>
              <a:off x="7221942" y="2431578"/>
              <a:ext cx="274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AAA8A4"/>
                  </a:solidFill>
                  <a:latin typeface="微软雅黑" pitchFamily="34" charset="-122"/>
                  <a:ea typeface="微软雅黑" pitchFamily="34" charset="-122"/>
                </a:rPr>
                <a:t>设计未经过合理计划，无法做到易用</a:t>
              </a:r>
              <a:endParaRPr lang="zh-CN" altLang="en-US" dirty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19752" y="3798657"/>
            <a:ext cx="2754569" cy="1151300"/>
            <a:chOff x="7208296" y="1926609"/>
            <a:chExt cx="2754569" cy="1151300"/>
          </a:xfrm>
        </p:grpSpPr>
        <p:sp>
          <p:nvSpPr>
            <p:cNvPr id="9" name="TextBox 23"/>
            <p:cNvSpPr txBox="1"/>
            <p:nvPr/>
          </p:nvSpPr>
          <p:spPr>
            <a:xfrm>
              <a:off x="7208296" y="1926609"/>
              <a:ext cx="223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514F5D"/>
                  </a:solidFill>
                  <a:latin typeface="微软雅黑" pitchFamily="34" charset="-122"/>
                  <a:ea typeface="微软雅黑" pitchFamily="34" charset="-122"/>
                </a:rPr>
                <a:t>扩展</a:t>
              </a:r>
              <a:endParaRPr lang="zh-CN" altLang="en-US" sz="24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7221942" y="2431578"/>
              <a:ext cx="274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AAA8A4"/>
                  </a:solidFill>
                  <a:latin typeface="微软雅黑" pitchFamily="34" charset="-122"/>
                  <a:ea typeface="微软雅黑" pitchFamily="34" charset="-122"/>
                </a:rPr>
                <a:t>健壮性较差，无法进行二次开发及扩展</a:t>
              </a:r>
              <a:endParaRPr lang="zh-CN" altLang="en-US" dirty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9784" y="3812305"/>
            <a:ext cx="2754569" cy="874301"/>
            <a:chOff x="7208296" y="1926609"/>
            <a:chExt cx="2754569" cy="874301"/>
          </a:xfrm>
        </p:grpSpPr>
        <p:sp>
          <p:nvSpPr>
            <p:cNvPr id="12" name="TextBox 26"/>
            <p:cNvSpPr txBox="1"/>
            <p:nvPr/>
          </p:nvSpPr>
          <p:spPr>
            <a:xfrm>
              <a:off x="7208296" y="1926609"/>
              <a:ext cx="223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514F5D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endParaRPr lang="zh-CN" altLang="en-US" sz="24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27"/>
            <p:cNvSpPr txBox="1"/>
            <p:nvPr/>
          </p:nvSpPr>
          <p:spPr>
            <a:xfrm>
              <a:off x="7221942" y="2431578"/>
              <a:ext cx="274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AAA8A4"/>
                  </a:solidFill>
                  <a:latin typeface="微软雅黑" pitchFamily="34" charset="-122"/>
                  <a:ea typeface="微软雅黑" pitchFamily="34" charset="-122"/>
                </a:rPr>
                <a:t>无法拆分业务场景</a:t>
              </a:r>
              <a:endParaRPr lang="zh-CN" altLang="en-US" dirty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75704" y="1999393"/>
            <a:ext cx="2754569" cy="874301"/>
            <a:chOff x="7208296" y="1926609"/>
            <a:chExt cx="2754569" cy="874301"/>
          </a:xfrm>
        </p:grpSpPr>
        <p:sp>
          <p:nvSpPr>
            <p:cNvPr id="16" name="TextBox 29"/>
            <p:cNvSpPr txBox="1"/>
            <p:nvPr/>
          </p:nvSpPr>
          <p:spPr>
            <a:xfrm>
              <a:off x="7208296" y="1926609"/>
              <a:ext cx="223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514F5D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24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7221942" y="2431578"/>
              <a:ext cx="274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AAA8A4"/>
                  </a:solidFill>
                  <a:latin typeface="微软雅黑" pitchFamily="34" charset="-122"/>
                  <a:ea typeface="微软雅黑" pitchFamily="34" charset="-122"/>
                </a:rPr>
                <a:t>一范式表设计非常不合理</a:t>
              </a:r>
              <a:endParaRPr lang="zh-CN" altLang="en-US" dirty="0">
                <a:solidFill>
                  <a:srgbClr val="AAA8A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1" descr="C:\Users\zhangkk\Desktop\ed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/>
          <p:cNvSpPr txBox="1"/>
          <p:nvPr/>
        </p:nvSpPr>
        <p:spPr>
          <a:xfrm>
            <a:off x="1064524" y="395785"/>
            <a:ext cx="1000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当前的云服务器的问题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C:\Users\Cowala\Desktop\3d\Comp_8010060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24" y="2009633"/>
            <a:ext cx="3742519" cy="374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4940490" y="3335398"/>
            <a:ext cx="6755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服务器到底要做什么用？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524" y="395785"/>
            <a:ext cx="1000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云服务器可以做什么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用户分析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43" y="1186751"/>
            <a:ext cx="10085714" cy="13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43" y="2511330"/>
            <a:ext cx="10085714" cy="4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178" y="2834010"/>
            <a:ext cx="10171428" cy="338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524" y="395785"/>
            <a:ext cx="1000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云服务器可以做什么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4000" dirty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524" y="1385156"/>
            <a:ext cx="6028571" cy="22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593" y="1385157"/>
            <a:ext cx="4213050" cy="22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938" y="3718645"/>
            <a:ext cx="9761905" cy="249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524" y="395785"/>
            <a:ext cx="1000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云服务器可以做什么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资源库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935" y="1210756"/>
            <a:ext cx="5477809" cy="5025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11" descr="C:\Users\zhangkk\Desktop\ed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8" y="114300"/>
            <a:ext cx="1593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文本框 41"/>
          <p:cNvSpPr txBox="1">
            <a:spLocks noChangeArrowheads="1"/>
          </p:cNvSpPr>
          <p:nvPr/>
        </p:nvSpPr>
        <p:spPr bwMode="auto">
          <a:xfrm>
            <a:off x="3740150" y="6343650"/>
            <a:ext cx="447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大连爱丁数码产品有限公司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524" y="395785"/>
            <a:ext cx="10003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云服务器可以做什么</a:t>
            </a:r>
            <a:r>
              <a:rPr lang="en-US" altLang="zh-CN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dirty="0" smtClean="0">
                <a:solidFill>
                  <a:srgbClr val="514F5D"/>
                </a:solidFill>
                <a:latin typeface="微软雅黑" pitchFamily="34" charset="-122"/>
                <a:ea typeface="微软雅黑" pitchFamily="34" charset="-122"/>
              </a:rPr>
              <a:t>门户</a:t>
            </a:r>
            <a:endParaRPr lang="zh-CN" altLang="en-US" sz="4000" dirty="0">
              <a:solidFill>
                <a:srgbClr val="514F5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393" y="1385156"/>
            <a:ext cx="7790476" cy="46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CkXd2zmUu6M0t0EYUv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CkXd2zmUu6M0t0EYUvX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fCkXd2zmUu6M0t0EYUvXQ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588</Words>
  <Application>Microsoft Office PowerPoint</Application>
  <PresentationFormat>宽屏</PresentationFormat>
  <Paragraphs>146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Jacob Wu</cp:lastModifiedBy>
  <cp:revision>410</cp:revision>
  <dcterms:created xsi:type="dcterms:W3CDTF">2013-11-26T02:18:00Z</dcterms:created>
  <dcterms:modified xsi:type="dcterms:W3CDTF">2016-02-19T02:13:04Z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