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7" r:id="rId12"/>
    <p:sldId id="262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CFD47B5C-87EC-4AA0-9DAC-034AF202C353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6"/>
            <p14:sldId id="264"/>
            <p14:sldId id="265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o Gonzalez" userId="e24f2001-5368-4c0c-b3b7-b92d54768e9b" providerId="ADAL" clId="{B048FD87-7CB3-4363-A155-431B477A6BDD}"/>
    <pc:docChg chg="modSld">
      <pc:chgData name="Rolando Gonzalez" userId="e24f2001-5368-4c0c-b3b7-b92d54768e9b" providerId="ADAL" clId="{B048FD87-7CB3-4363-A155-431B477A6BDD}" dt="2022-09-21T11:41:06.935" v="0"/>
      <pc:docMkLst>
        <pc:docMk/>
      </pc:docMkLst>
      <pc:sldChg chg="modSp mod">
        <pc:chgData name="Rolando Gonzalez" userId="e24f2001-5368-4c0c-b3b7-b92d54768e9b" providerId="ADAL" clId="{B048FD87-7CB3-4363-A155-431B477A6BDD}" dt="2022-09-21T11:41:06.935" v="0"/>
        <pc:sldMkLst>
          <pc:docMk/>
          <pc:sldMk cId="476315387" sldId="262"/>
        </pc:sldMkLst>
        <pc:spChg chg="mod">
          <ac:chgData name="Rolando Gonzalez" userId="e24f2001-5368-4c0c-b3b7-b92d54768e9b" providerId="ADAL" clId="{B048FD87-7CB3-4363-A155-431B477A6BDD}" dt="2022-09-21T11:41:06.935" v="0"/>
          <ac:spMkLst>
            <pc:docMk/>
            <pc:sldMk cId="476315387" sldId="262"/>
            <ac:spMk id="3" creationId="{87C8B20C-0B60-477F-8789-7CC455EAB9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7C46A-7EF7-4418-B219-9DFC1CE095E2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0B0A-6981-4380-9645-3A2316F482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9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238603-CD36-404A-8FC3-F3BD0F154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F3A2969-7942-4F24-A616-C664B2DAC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B80D1AF-A4C0-4638-81B8-8AC259C5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DFB8438-9B5F-4631-AE8D-31C6E317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7051A10-7AF1-4E77-8FED-821B12F2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36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13AACE-4D33-470F-A2BE-36D794B6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E14B0BA-CB0E-4917-9021-8F0857EC6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9DAC702-6F43-49BB-BC95-95E5B406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4A9302E-5576-4138-9494-F23229D5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AEA902C-AE54-4FA7-8A94-4DA1276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112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23599A1-6140-434A-B5C1-F18665BC7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8A2D8D6-C283-4F33-898E-F99B394ED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2FFC2AB-6570-4AC2-8C90-53AED432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C81566-FB84-40B2-8452-8F57C1C8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C8B9E7-D78A-4CF7-8645-10A10B7A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818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678FD1-23D7-4A00-8E09-ABB7D53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39C429-83FC-4D90-B6CE-B7C57932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3DF8579-E0B7-4804-A42D-F6BB06C4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204B11E-838E-4364-AFE1-CFC17228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F15AB4-7714-490A-889F-14B16F6F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739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8D9D8F-733C-4B8C-9FD9-580B5037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42F261F-C500-426F-B9B7-696B9033A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51B08A6-78ED-4F13-80A6-854DC819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13F8B30-0555-468E-BF60-56FBA1B9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CEEDD1-2A26-45C7-8CC2-AC96ECE3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111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77984B-C189-45D5-99C6-0D14E7C0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357CDB-D41E-42B9-9C98-CF08B2FE0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B0738C4-596E-4F95-BA04-03617E320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683B987-0846-4644-B371-5BB978D7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E5F6BB1-4B0A-4607-ADC0-C813BDA1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B49D46B-A57B-4BCE-8509-8063AC3D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84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50C027-63BB-4519-AE57-23CEE2D1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F31D0C9-7534-4B80-9040-03DB32EB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6306D5B-4F71-40A7-B099-BDC37EE66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8582B3E-110D-45F8-8BF2-E69DDCA74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35F82C4-8DF0-4BE2-90A5-7888F87BA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F897E85-AE02-4828-99C9-89048DF5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C8C3534-B654-4DC1-BBD0-7590972D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9856882-38BB-4D47-8428-B8C47D31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887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FD2CBC-CBBB-4DC1-8F0C-EE3DF462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7671938-812D-46AA-A3AD-CCAA7758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D0BA889-2340-424F-8E59-D4C9B6E1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0F08FD4-7E55-4D39-93DC-696CBA6F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399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6577E5A-369E-4B67-9515-1682AB2A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D94EE50-FDAE-4BBD-BCE9-C0B8E6E6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6F101DA-98D8-44E0-9FAD-2CDAC9C0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290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61698F-DC9A-46E3-87B8-4A4CB0CF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7DEE56-3021-4DA0-9109-F94FAC87E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22C4DE2-96F6-490A-9F1D-7682CAAE8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B28BD8C-10DF-4C05-9BF6-D9280B19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DF6A787-0425-47BD-B6F4-A53BBE1D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83860D3-8A7F-4CAB-825E-495C4B74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20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06A9C8-BCE5-4E44-9CFB-88C6A379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381591D-E75B-49B8-B97F-0A1FB3C35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830D24D-4A3C-47F6-9EB0-C58ADA8E8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0CB726E-EBDB-4F4C-8D37-1DEDA673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0B38FFB-FD03-48E8-BED0-E5613F85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DB86730-F464-4DB7-B535-0B5DA60B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225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F2DD826-DEA7-42A4-B9E6-3FD4F46A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D84A33A-8D0D-4C8E-B8BF-FDBBE172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8D4CA77-3A34-461F-928E-B708718AC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0577C55-07E8-4ACD-89A9-77FE1352F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C2715C6-3CD6-4C70-B034-E3B5B9569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148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F1E9DCF-C60F-4387-9043-6A89C5237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br>
              <a:rPr lang="nb-NO" dirty="0"/>
            </a:br>
            <a:r>
              <a:rPr lang="nb-NO" dirty="0" err="1"/>
              <a:t>Bootstrap</a:t>
            </a:r>
            <a:br>
              <a:rPr lang="nb-NO" dirty="0"/>
            </a:br>
            <a:r>
              <a:rPr lang="nb-NO" dirty="0"/>
              <a:t>Grid-systemet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60A3708-E0A0-4B42-9E1E-D550CDF3C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nb-NO"/>
              <a:t>Rolando Gonzalez, 2022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556611E-15A4-490E-803C-35669E4A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1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A9B6AB-C431-4150-BE21-82C5B48F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container, </a:t>
            </a:r>
            <a:r>
              <a:rPr lang="nb-NO" dirty="0" err="1"/>
              <a:t>row</a:t>
            </a:r>
            <a:r>
              <a:rPr lang="nb-NO" dirty="0"/>
              <a:t> og </a:t>
            </a:r>
            <a:r>
              <a:rPr lang="nb-NO" dirty="0" err="1"/>
              <a:t>col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19B50A-D092-48DD-AFA0-2F959664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sz="4000" dirty="0"/>
              <a:t>Eksempel på sammensetning av container, </a:t>
            </a:r>
            <a:r>
              <a:rPr lang="nb-NO" sz="4000" dirty="0" err="1"/>
              <a:t>row</a:t>
            </a:r>
            <a:r>
              <a:rPr lang="nb-NO" sz="4000" dirty="0"/>
              <a:t> og </a:t>
            </a:r>
            <a:r>
              <a:rPr lang="nb-NO" sz="4000" dirty="0" err="1"/>
              <a:t>col</a:t>
            </a:r>
            <a:r>
              <a:rPr lang="nb-NO" sz="4000" dirty="0"/>
              <a:t>:</a:t>
            </a:r>
          </a:p>
          <a:p>
            <a:pPr marL="0" indent="0">
              <a:buNone/>
            </a:pPr>
            <a:endParaRPr lang="nb-NO" sz="4000" dirty="0"/>
          </a:p>
          <a:p>
            <a:pPr marL="0" indent="0">
              <a:buNone/>
            </a:pPr>
            <a:r>
              <a:rPr lang="nb-NO" sz="4000" dirty="0"/>
              <a:t>&lt;</a:t>
            </a:r>
            <a:r>
              <a:rPr lang="nb-NO" sz="4000" dirty="0" err="1"/>
              <a:t>main</a:t>
            </a:r>
            <a:r>
              <a:rPr lang="nb-NO" sz="4000" dirty="0"/>
              <a:t> </a:t>
            </a:r>
            <a:r>
              <a:rPr lang="nb-NO" sz="4000" dirty="0" err="1"/>
              <a:t>class</a:t>
            </a:r>
            <a:r>
              <a:rPr lang="nb-NO" sz="4000" dirty="0"/>
              <a:t>="container"&gt;</a:t>
            </a:r>
          </a:p>
          <a:p>
            <a:pPr marL="0" indent="0">
              <a:buNone/>
            </a:pPr>
            <a:r>
              <a:rPr lang="nb-NO" sz="4000" dirty="0"/>
              <a:t>	&lt;</a:t>
            </a:r>
            <a:r>
              <a:rPr lang="nb-NO" sz="4000" dirty="0" err="1"/>
              <a:t>section</a:t>
            </a:r>
            <a:r>
              <a:rPr lang="nb-NO" sz="4000" dirty="0"/>
              <a:t> </a:t>
            </a:r>
            <a:r>
              <a:rPr lang="nb-NO" sz="4000" dirty="0" err="1"/>
              <a:t>class</a:t>
            </a:r>
            <a:r>
              <a:rPr lang="nb-NO" sz="4000" dirty="0"/>
              <a:t>="</a:t>
            </a:r>
            <a:r>
              <a:rPr lang="nb-NO" sz="4000" dirty="0" err="1"/>
              <a:t>row</a:t>
            </a:r>
            <a:r>
              <a:rPr lang="nb-NO" sz="4000" dirty="0"/>
              <a:t>"&gt;</a:t>
            </a:r>
          </a:p>
          <a:p>
            <a:pPr marL="0" indent="0">
              <a:buNone/>
            </a:pPr>
            <a:r>
              <a:rPr lang="nb-NO" sz="4000" dirty="0"/>
              <a:t>		&lt;</a:t>
            </a:r>
            <a:r>
              <a:rPr lang="nb-NO" sz="4000" dirty="0" err="1"/>
              <a:t>article</a:t>
            </a:r>
            <a:r>
              <a:rPr lang="nb-NO" sz="4000" dirty="0"/>
              <a:t> </a:t>
            </a:r>
            <a:r>
              <a:rPr lang="nb-NO" sz="4000" dirty="0" err="1"/>
              <a:t>class</a:t>
            </a:r>
            <a:r>
              <a:rPr lang="nb-NO" sz="4000" dirty="0"/>
              <a:t>="</a:t>
            </a:r>
            <a:r>
              <a:rPr lang="nb-NO" sz="4000" dirty="0" err="1"/>
              <a:t>col</a:t>
            </a:r>
            <a:r>
              <a:rPr lang="nb-NO" sz="4000" dirty="0"/>
              <a:t>"&gt;&lt;/</a:t>
            </a:r>
            <a:r>
              <a:rPr lang="nb-NO" sz="4000" dirty="0" err="1"/>
              <a:t>article</a:t>
            </a:r>
            <a:r>
              <a:rPr lang="nb-NO" sz="4000" dirty="0"/>
              <a:t>&gt;</a:t>
            </a:r>
          </a:p>
          <a:p>
            <a:pPr marL="0" indent="0">
              <a:buNone/>
            </a:pPr>
            <a:r>
              <a:rPr lang="nb-NO" sz="4000" dirty="0"/>
              <a:t>		&lt;</a:t>
            </a:r>
            <a:r>
              <a:rPr lang="nb-NO" sz="4000" dirty="0" err="1"/>
              <a:t>article</a:t>
            </a:r>
            <a:r>
              <a:rPr lang="nb-NO" sz="4000" dirty="0"/>
              <a:t> </a:t>
            </a:r>
            <a:r>
              <a:rPr lang="nb-NO" sz="4000" dirty="0" err="1"/>
              <a:t>class</a:t>
            </a:r>
            <a:r>
              <a:rPr lang="nb-NO" sz="4000" dirty="0"/>
              <a:t>="</a:t>
            </a:r>
            <a:r>
              <a:rPr lang="nb-NO" sz="4000" dirty="0" err="1"/>
              <a:t>col</a:t>
            </a:r>
            <a:r>
              <a:rPr lang="nb-NO" sz="4000" dirty="0"/>
              <a:t>"&gt;&lt;/</a:t>
            </a:r>
            <a:r>
              <a:rPr lang="nb-NO" sz="4000" dirty="0" err="1"/>
              <a:t>article</a:t>
            </a:r>
            <a:r>
              <a:rPr lang="nb-NO" sz="4000" dirty="0"/>
              <a:t>&gt;</a:t>
            </a:r>
          </a:p>
          <a:p>
            <a:pPr marL="0" indent="0">
              <a:buNone/>
            </a:pPr>
            <a:r>
              <a:rPr lang="nb-NO" sz="4000" dirty="0"/>
              <a:t>		&lt;</a:t>
            </a:r>
            <a:r>
              <a:rPr lang="nb-NO" sz="4000" dirty="0" err="1"/>
              <a:t>article</a:t>
            </a:r>
            <a:r>
              <a:rPr lang="nb-NO" sz="4000" dirty="0"/>
              <a:t> </a:t>
            </a:r>
            <a:r>
              <a:rPr lang="nb-NO" sz="4000" dirty="0" err="1"/>
              <a:t>class</a:t>
            </a:r>
            <a:r>
              <a:rPr lang="nb-NO" sz="4000" dirty="0"/>
              <a:t>="</a:t>
            </a:r>
            <a:r>
              <a:rPr lang="nb-NO" sz="4000" dirty="0" err="1"/>
              <a:t>col</a:t>
            </a:r>
            <a:r>
              <a:rPr lang="nb-NO" sz="4000" dirty="0"/>
              <a:t>"&gt;&lt;/</a:t>
            </a:r>
            <a:r>
              <a:rPr lang="nb-NO" sz="4000" dirty="0" err="1"/>
              <a:t>article</a:t>
            </a:r>
            <a:r>
              <a:rPr lang="nb-NO" sz="4000" dirty="0"/>
              <a:t>&gt;</a:t>
            </a:r>
          </a:p>
          <a:p>
            <a:pPr marL="0" indent="0">
              <a:buNone/>
            </a:pPr>
            <a:r>
              <a:rPr lang="nb-NO" sz="4000" dirty="0"/>
              <a:t>		&lt;</a:t>
            </a:r>
            <a:r>
              <a:rPr lang="nb-NO" sz="4000" dirty="0" err="1"/>
              <a:t>article</a:t>
            </a:r>
            <a:r>
              <a:rPr lang="nb-NO" sz="4000" dirty="0"/>
              <a:t> </a:t>
            </a:r>
            <a:r>
              <a:rPr lang="nb-NO" sz="4000" dirty="0" err="1"/>
              <a:t>class</a:t>
            </a:r>
            <a:r>
              <a:rPr lang="nb-NO" sz="4000" dirty="0"/>
              <a:t>="</a:t>
            </a:r>
            <a:r>
              <a:rPr lang="nb-NO" sz="4000" dirty="0" err="1"/>
              <a:t>col</a:t>
            </a:r>
            <a:r>
              <a:rPr lang="nb-NO" sz="4000" dirty="0"/>
              <a:t>"&gt;&lt;/</a:t>
            </a:r>
            <a:r>
              <a:rPr lang="nb-NO" sz="4000" dirty="0" err="1"/>
              <a:t>article</a:t>
            </a:r>
            <a:r>
              <a:rPr lang="nb-NO" sz="4000" dirty="0"/>
              <a:t>&gt;</a:t>
            </a:r>
          </a:p>
          <a:p>
            <a:pPr marL="0" indent="0">
              <a:buNone/>
            </a:pPr>
            <a:r>
              <a:rPr lang="nb-NO" sz="4000" dirty="0"/>
              <a:t>	&lt;/</a:t>
            </a:r>
            <a:r>
              <a:rPr lang="nb-NO" sz="4000" dirty="0" err="1"/>
              <a:t>section</a:t>
            </a:r>
            <a:r>
              <a:rPr lang="nb-NO" sz="4000" dirty="0"/>
              <a:t>&gt;</a:t>
            </a:r>
          </a:p>
          <a:p>
            <a:pPr marL="0" indent="0">
              <a:buNone/>
            </a:pPr>
            <a:r>
              <a:rPr lang="nb-NO" sz="4000" dirty="0"/>
              <a:t>&lt;/</a:t>
            </a:r>
            <a:r>
              <a:rPr lang="nb-NO" sz="4000" dirty="0" err="1"/>
              <a:t>main</a:t>
            </a:r>
            <a:r>
              <a:rPr lang="nb-NO" sz="4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5221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EFDDAB-613F-43FF-9291-6829CF23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Annet om container, </a:t>
            </a:r>
            <a:r>
              <a:rPr lang="nb-NO" dirty="0" err="1"/>
              <a:t>row</a:t>
            </a:r>
            <a:r>
              <a:rPr lang="nb-NO" dirty="0"/>
              <a:t> og </a:t>
            </a:r>
            <a:r>
              <a:rPr lang="nb-NO" dirty="0" err="1"/>
              <a:t>col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F66C91-9C93-4029-A560-DF0857CE2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600"/>
              <a:t>En </a:t>
            </a:r>
            <a:r>
              <a:rPr lang="nb-NO" sz="3600" dirty="0"/>
              <a:t>nettside </a:t>
            </a:r>
            <a:r>
              <a:rPr lang="nb-NO" sz="3600"/>
              <a:t>kan flere </a:t>
            </a:r>
            <a:r>
              <a:rPr lang="nb-NO" sz="3600" dirty="0"/>
              <a:t>container</a:t>
            </a:r>
          </a:p>
          <a:p>
            <a:r>
              <a:rPr lang="nb-NO" sz="3600" dirty="0"/>
              <a:t>En container kan ha 1 eller flere </a:t>
            </a:r>
            <a:r>
              <a:rPr lang="nb-NO" sz="3600" dirty="0" err="1"/>
              <a:t>row</a:t>
            </a:r>
            <a:endParaRPr lang="nb-NO" sz="3600" dirty="0"/>
          </a:p>
          <a:p>
            <a:r>
              <a:rPr lang="nb-NO" sz="3600" dirty="0"/>
              <a:t>En </a:t>
            </a:r>
            <a:r>
              <a:rPr lang="nb-NO" sz="3600" dirty="0" err="1"/>
              <a:t>row</a:t>
            </a:r>
            <a:r>
              <a:rPr lang="nb-NO" sz="3600" dirty="0"/>
              <a:t> kan 1 eller flere </a:t>
            </a:r>
            <a:r>
              <a:rPr lang="nb-NO" sz="3600" dirty="0" err="1"/>
              <a:t>col</a:t>
            </a:r>
            <a:endParaRPr lang="nb-NO" sz="3600" dirty="0"/>
          </a:p>
          <a:p>
            <a:r>
              <a:rPr lang="nb-NO" sz="3600" dirty="0"/>
              <a:t>En </a:t>
            </a:r>
            <a:r>
              <a:rPr lang="nb-NO" sz="3600" dirty="0" err="1"/>
              <a:t>col</a:t>
            </a:r>
            <a:r>
              <a:rPr lang="nb-NO" sz="3600" dirty="0"/>
              <a:t> kan inneholde en </a:t>
            </a:r>
            <a:r>
              <a:rPr lang="nb-NO" sz="3600" dirty="0" err="1"/>
              <a:t>row</a:t>
            </a:r>
            <a:r>
              <a:rPr lang="nb-NO" sz="3600" dirty="0"/>
              <a:t> som igjen inneholder </a:t>
            </a:r>
            <a:r>
              <a:rPr lang="nb-NO" sz="3600" dirty="0" err="1"/>
              <a:t>col</a:t>
            </a:r>
            <a:endParaRPr lang="nb-NO" sz="3600" dirty="0"/>
          </a:p>
          <a:p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33202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6DFB36-8BE4-4A99-A28F-7F022F32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Om grid-systemet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C8B20C-0B60-477F-8789-7CC455EA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Om grid-systemet:</a:t>
            </a:r>
          </a:p>
          <a:p>
            <a:pPr lvl="1"/>
            <a:r>
              <a:rPr lang="nb-NO" sz="3200"/>
              <a:t>https://getbootstrap.com/docs/5.2/layout/grid/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47631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E6D58B-1A22-4A32-9A22-37AD328E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Innhold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0F5CF80-10AA-46C1-871B-F50636319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Hva er et grid-system?</a:t>
            </a:r>
          </a:p>
          <a:p>
            <a:r>
              <a:rPr lang="nb-NO" sz="3600" dirty="0"/>
              <a:t>Hva er </a:t>
            </a:r>
            <a:r>
              <a:rPr lang="nb-NO" sz="3600" dirty="0" err="1"/>
              <a:t>breakpoints</a:t>
            </a:r>
            <a:r>
              <a:rPr lang="nb-NO" sz="3600" dirty="0"/>
              <a:t>?</a:t>
            </a:r>
          </a:p>
          <a:p>
            <a:r>
              <a:rPr lang="nb-NO" sz="3600" dirty="0"/>
              <a:t>container, </a:t>
            </a:r>
            <a:r>
              <a:rPr lang="nb-NO" sz="3600" dirty="0" err="1"/>
              <a:t>row</a:t>
            </a:r>
            <a:r>
              <a:rPr lang="nb-NO" sz="3600" dirty="0"/>
              <a:t> og </a:t>
            </a:r>
            <a:r>
              <a:rPr lang="nb-NO" sz="3600" dirty="0" err="1"/>
              <a:t>col</a:t>
            </a:r>
            <a:endParaRPr lang="nb-NO" sz="3600" dirty="0"/>
          </a:p>
          <a:p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75444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A9B6AB-C431-4150-BE21-82C5B48F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et grid-system?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19B50A-D092-48DD-AFA0-2F959664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Et grid-system i forbindelse med et CSS-rammeverk er et gittersystem som lar en plassere elementer på en nettside i rader og kolonner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AD9D6EA-8C73-47F0-A48F-C1F04BF7D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02" y="3437395"/>
            <a:ext cx="9359757" cy="342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1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A9B6AB-C431-4150-BE21-82C5B48F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Grid-systemet i </a:t>
            </a:r>
            <a:r>
              <a:rPr lang="nb-NO" dirty="0" err="1"/>
              <a:t>Bootstrap</a:t>
            </a:r>
            <a:r>
              <a:rPr lang="nb-NO" dirty="0"/>
              <a:t> – 12-kolonne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19B50A-D092-48DD-AFA0-2F959664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Grid-systemet i </a:t>
            </a:r>
            <a:r>
              <a:rPr lang="nb-NO" sz="3200" dirty="0" err="1"/>
              <a:t>Bootstrap</a:t>
            </a:r>
            <a:r>
              <a:rPr lang="nb-NO" sz="3200" dirty="0"/>
              <a:t> er et 12-kolonne grid-system. Dvs. at hvis man skal utnytte bredden maksimalt med innhold legger til kolonner som til sammen utgjør 12 enheter i bredden.</a:t>
            </a:r>
          </a:p>
        </p:txBody>
      </p:sp>
    </p:spTree>
    <p:extLst>
      <p:ext uri="{BB962C8B-B14F-4D97-AF65-F5344CB8AC3E}">
        <p14:creationId xmlns:p14="http://schemas.microsoft.com/office/powerpoint/2010/main" val="371461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A9B6AB-C431-4150-BE21-82C5B48F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breakpoints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19B50A-D092-48DD-AFA0-2F959664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 err="1"/>
              <a:t>Breakpoints</a:t>
            </a:r>
            <a:r>
              <a:rPr lang="nb-NO" sz="3200" dirty="0"/>
              <a:t> er media </a:t>
            </a:r>
            <a:r>
              <a:rPr lang="nb-NO" sz="3200" dirty="0" err="1"/>
              <a:t>queries</a:t>
            </a:r>
            <a:r>
              <a:rPr lang="nb-NO" sz="3200" dirty="0"/>
              <a:t> (CSS) som slår ut i bestemte størrelser i </a:t>
            </a:r>
            <a:r>
              <a:rPr lang="nb-NO" sz="3200" dirty="0" err="1"/>
              <a:t>Bootstrap</a:t>
            </a:r>
            <a:r>
              <a:rPr lang="nb-NO" sz="3200" dirty="0"/>
              <a:t>, for å kunne justere på layout og elementers bredder avhengig av brukerens skjermoppløsning.</a:t>
            </a:r>
          </a:p>
          <a:p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20320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A9B6AB-C431-4150-BE21-82C5B48F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Breakpoints</a:t>
            </a:r>
            <a:r>
              <a:rPr lang="nb-NO" dirty="0"/>
              <a:t> i </a:t>
            </a:r>
            <a:r>
              <a:rPr lang="nb-NO" dirty="0" err="1"/>
              <a:t>Bootstrap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19B50A-D092-48DD-AFA0-2F959664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4000" dirty="0" err="1"/>
              <a:t>Bootstrap</a:t>
            </a:r>
            <a:r>
              <a:rPr lang="nb-NO" sz="4000" dirty="0"/>
              <a:t> har totalt 5 </a:t>
            </a:r>
            <a:r>
              <a:rPr lang="nb-NO" sz="4000" dirty="0" err="1"/>
              <a:t>breakpoints</a:t>
            </a:r>
            <a:r>
              <a:rPr lang="nb-NO" sz="4000" dirty="0"/>
              <a:t> (</a:t>
            </a:r>
            <a:r>
              <a:rPr lang="nb-NO" sz="4000" dirty="0" err="1"/>
              <a:t>default</a:t>
            </a:r>
            <a:r>
              <a:rPr lang="nb-NO" sz="4000" dirty="0"/>
              <a:t> for ekstra små skjermer + 5 for div. størrelser).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8BA5809-A6A1-45BB-8C1B-56B2FF51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85" y="3363604"/>
            <a:ext cx="8462630" cy="31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7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A9B6AB-C431-4150-BE21-82C5B48F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Breakpoints</a:t>
            </a:r>
            <a:r>
              <a:rPr lang="nb-NO" dirty="0"/>
              <a:t> i </a:t>
            </a:r>
            <a:r>
              <a:rPr lang="nb-NO" dirty="0" err="1"/>
              <a:t>Bootstrap</a:t>
            </a:r>
            <a:r>
              <a:rPr lang="nb-NO" dirty="0"/>
              <a:t>: anvendelse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19B50A-D092-48DD-AFA0-2F959664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4000" dirty="0"/>
              <a:t>For å anvende </a:t>
            </a:r>
            <a:r>
              <a:rPr lang="nb-NO" sz="4000" dirty="0" err="1"/>
              <a:t>breakpoints</a:t>
            </a:r>
            <a:r>
              <a:rPr lang="nb-NO" sz="4000" dirty="0"/>
              <a:t> i </a:t>
            </a:r>
            <a:r>
              <a:rPr lang="nb-NO" sz="4000" dirty="0" err="1"/>
              <a:t>Bootstrap</a:t>
            </a:r>
            <a:r>
              <a:rPr lang="nb-NO" sz="4000" dirty="0"/>
              <a:t> bruker man forkortelsene </a:t>
            </a:r>
            <a:r>
              <a:rPr lang="nb-NO" sz="4000" dirty="0" err="1"/>
              <a:t>sm</a:t>
            </a:r>
            <a:r>
              <a:rPr lang="nb-NO" sz="4000" dirty="0"/>
              <a:t>, md, </a:t>
            </a:r>
            <a:r>
              <a:rPr lang="nb-NO" sz="4000" dirty="0" err="1"/>
              <a:t>lg</a:t>
            </a:r>
            <a:r>
              <a:rPr lang="nb-NO" sz="4000" dirty="0"/>
              <a:t>, xl og </a:t>
            </a:r>
            <a:r>
              <a:rPr lang="nb-NO" sz="4000" dirty="0" err="1"/>
              <a:t>xxl</a:t>
            </a:r>
            <a:r>
              <a:rPr lang="nb-NO" sz="4000" dirty="0"/>
              <a:t> i klassenavn</a:t>
            </a:r>
          </a:p>
          <a:p>
            <a:r>
              <a:rPr lang="nb-NO" sz="4000" dirty="0"/>
              <a:t>For eksempel hvis man vil at en kolonne skal ha en viss størrelse fra og med en viss skjermoppløsning kan man skrive det slik:</a:t>
            </a:r>
          </a:p>
          <a:p>
            <a:pPr marL="0" indent="0">
              <a:buNone/>
            </a:pPr>
            <a:r>
              <a:rPr lang="nb-NO" sz="4000" dirty="0"/>
              <a:t>&lt;</a:t>
            </a:r>
            <a:r>
              <a:rPr lang="nb-NO" sz="4000" dirty="0" err="1"/>
              <a:t>article</a:t>
            </a:r>
            <a:r>
              <a:rPr lang="nb-NO" sz="4000" dirty="0"/>
              <a:t> </a:t>
            </a:r>
            <a:r>
              <a:rPr lang="nb-NO" sz="4000" dirty="0" err="1"/>
              <a:t>class</a:t>
            </a:r>
            <a:r>
              <a:rPr lang="nb-NO" sz="4000" dirty="0"/>
              <a:t>="</a:t>
            </a:r>
            <a:r>
              <a:rPr lang="nb-NO" sz="4000" b="1" dirty="0"/>
              <a:t>col-md-6</a:t>
            </a:r>
            <a:r>
              <a:rPr lang="nb-NO" sz="4000" dirty="0"/>
              <a:t>"&gt;&lt;/</a:t>
            </a:r>
            <a:r>
              <a:rPr lang="nb-NO" sz="4000" dirty="0" err="1"/>
              <a:t>article</a:t>
            </a:r>
            <a:r>
              <a:rPr lang="nb-NO" sz="4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4102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5E2D08-234F-4D36-8EF5-D122458C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8000" dirty="0"/>
              <a:t>Kode opp grid-systemet</a:t>
            </a:r>
          </a:p>
        </p:txBody>
      </p:sp>
    </p:spTree>
    <p:extLst>
      <p:ext uri="{BB962C8B-B14F-4D97-AF65-F5344CB8AC3E}">
        <p14:creationId xmlns:p14="http://schemas.microsoft.com/office/powerpoint/2010/main" val="17699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A9B6AB-C431-4150-BE21-82C5B48F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container, </a:t>
            </a:r>
            <a:r>
              <a:rPr lang="nb-NO" dirty="0" err="1"/>
              <a:t>row</a:t>
            </a:r>
            <a:r>
              <a:rPr lang="nb-NO" dirty="0"/>
              <a:t> og </a:t>
            </a:r>
            <a:r>
              <a:rPr lang="nb-NO" dirty="0" err="1"/>
              <a:t>col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19B50A-D092-48DD-AFA0-2F959664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sz="4000" dirty="0"/>
              <a:t>Det er tre klasser som til sammen gir oss et grid-system:</a:t>
            </a:r>
          </a:p>
          <a:p>
            <a:pPr lvl="1"/>
            <a:r>
              <a:rPr lang="nb-NO" sz="3600" b="1" dirty="0"/>
              <a:t>container:</a:t>
            </a:r>
            <a:r>
              <a:rPr lang="nb-NO" sz="3600" dirty="0"/>
              <a:t> moderelement for en eller flere rader</a:t>
            </a:r>
          </a:p>
          <a:p>
            <a:pPr lvl="1"/>
            <a:r>
              <a:rPr lang="nb-NO" sz="3600" b="1" dirty="0" err="1"/>
              <a:t>row</a:t>
            </a:r>
            <a:r>
              <a:rPr lang="nb-NO" sz="3600" b="1" dirty="0"/>
              <a:t>: </a:t>
            </a:r>
            <a:r>
              <a:rPr lang="nb-NO" sz="3600" dirty="0"/>
              <a:t>moderelement for en eller flere kolonner</a:t>
            </a:r>
          </a:p>
          <a:p>
            <a:pPr lvl="1"/>
            <a:r>
              <a:rPr lang="nb-NO" sz="3600" b="1" dirty="0" err="1"/>
              <a:t>col</a:t>
            </a:r>
            <a:r>
              <a:rPr lang="nb-NO" sz="3600" b="1" dirty="0"/>
              <a:t>: </a:t>
            </a:r>
            <a:r>
              <a:rPr lang="nb-NO" sz="3600" dirty="0"/>
              <a:t>en </a:t>
            </a:r>
            <a:r>
              <a:rPr lang="nb-NO" sz="3600" dirty="0" err="1"/>
              <a:t>col</a:t>
            </a:r>
            <a:r>
              <a:rPr lang="nb-NO" sz="3600" dirty="0"/>
              <a:t> er en kolonne (for eksempel et produkt) </a:t>
            </a:r>
          </a:p>
          <a:p>
            <a:pPr lvl="1"/>
            <a:endParaRPr lang="nb-NO" sz="3600" b="1" dirty="0"/>
          </a:p>
          <a:p>
            <a:r>
              <a:rPr lang="nb-NO" sz="4000" b="1" dirty="0"/>
              <a:t>Merk: </a:t>
            </a:r>
            <a:r>
              <a:rPr lang="nb-NO" sz="4000" dirty="0"/>
              <a:t>en </a:t>
            </a:r>
            <a:r>
              <a:rPr lang="nb-NO" sz="4000" dirty="0" err="1"/>
              <a:t>row</a:t>
            </a:r>
            <a:r>
              <a:rPr lang="nb-NO" sz="4000" dirty="0"/>
              <a:t> er ikke bokstavelig talt 1 rad. En </a:t>
            </a:r>
            <a:r>
              <a:rPr lang="nb-NO" sz="4000" dirty="0" err="1"/>
              <a:t>row</a:t>
            </a:r>
            <a:r>
              <a:rPr lang="nb-NO" sz="4000" dirty="0"/>
              <a:t> kan inneholde mange rader avhengig av antallet </a:t>
            </a:r>
            <a:r>
              <a:rPr lang="nb-NO" sz="4000" dirty="0" err="1"/>
              <a:t>col</a:t>
            </a:r>
            <a:r>
              <a:rPr lang="nb-NO" sz="4000" dirty="0"/>
              <a:t> i den, og deres størrelser</a:t>
            </a:r>
          </a:p>
        </p:txBody>
      </p:sp>
    </p:spTree>
    <p:extLst>
      <p:ext uri="{BB962C8B-B14F-4D97-AF65-F5344CB8AC3E}">
        <p14:creationId xmlns:p14="http://schemas.microsoft.com/office/powerpoint/2010/main" val="429449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406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 Bootstrap Grid-systemet</vt:lpstr>
      <vt:lpstr>Innhold</vt:lpstr>
      <vt:lpstr>Hva er et grid-system?</vt:lpstr>
      <vt:lpstr>Grid-systemet i Bootstrap – 12-kolonne</vt:lpstr>
      <vt:lpstr>Hva er breakpoints?</vt:lpstr>
      <vt:lpstr>Breakpoints i Bootstrap</vt:lpstr>
      <vt:lpstr>Breakpoints i Bootstrap: anvendelse</vt:lpstr>
      <vt:lpstr>PowerPoint-presentasjon</vt:lpstr>
      <vt:lpstr>container, row og col</vt:lpstr>
      <vt:lpstr>container, row og col</vt:lpstr>
      <vt:lpstr>Annet om container, row og col</vt:lpstr>
      <vt:lpstr>Om grid-systemet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 Code, Node.js og npm, Vue, Routing, Vuex</dc:title>
  <dc:creator>Rolando Gonzalez</dc:creator>
  <cp:lastModifiedBy>Rolando Gonzalez</cp:lastModifiedBy>
  <cp:revision>4</cp:revision>
  <dcterms:created xsi:type="dcterms:W3CDTF">2019-11-20T09:13:36Z</dcterms:created>
  <dcterms:modified xsi:type="dcterms:W3CDTF">2022-09-21T11:41:07Z</dcterms:modified>
</cp:coreProperties>
</file>