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CFD47B5C-87EC-4AA0-9DAC-034AF202C353}">
          <p14:sldIdLst>
            <p14:sldId id="256"/>
            <p14:sldId id="257"/>
            <p14:sldId id="258"/>
            <p14:sldId id="259"/>
            <p14:sldId id="260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3A4F3-F5B9-4422-B4C5-1B8CB05FA83E}" v="1" dt="2022-09-21T11:37:3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Gonzalez" userId="e24f2001-5368-4c0c-b3b7-b92d54768e9b" providerId="ADAL" clId="{0233A4F3-F5B9-4422-B4C5-1B8CB05FA83E}"/>
    <pc:docChg chg="delSld modSld modSection">
      <pc:chgData name="Rolando Gonzalez" userId="e24f2001-5368-4c0c-b3b7-b92d54768e9b" providerId="ADAL" clId="{0233A4F3-F5B9-4422-B4C5-1B8CB05FA83E}" dt="2022-09-21T11:37:30.761" v="91" actId="20577"/>
      <pc:docMkLst>
        <pc:docMk/>
      </pc:docMkLst>
      <pc:sldChg chg="modSp mod">
        <pc:chgData name="Rolando Gonzalez" userId="e24f2001-5368-4c0c-b3b7-b92d54768e9b" providerId="ADAL" clId="{0233A4F3-F5B9-4422-B4C5-1B8CB05FA83E}" dt="2022-09-21T11:36:45.841" v="86" actId="20577"/>
        <pc:sldMkLst>
          <pc:docMk/>
          <pc:sldMk cId="4193250452" sldId="260"/>
        </pc:sldMkLst>
        <pc:spChg chg="mod">
          <ac:chgData name="Rolando Gonzalez" userId="e24f2001-5368-4c0c-b3b7-b92d54768e9b" providerId="ADAL" clId="{0233A4F3-F5B9-4422-B4C5-1B8CB05FA83E}" dt="2022-09-21T11:36:45.841" v="86" actId="20577"/>
          <ac:spMkLst>
            <pc:docMk/>
            <pc:sldMk cId="4193250452" sldId="260"/>
            <ac:spMk id="3" creationId="{62BFD383-92C5-405B-8F22-26D132AA2143}"/>
          </ac:spMkLst>
        </pc:spChg>
      </pc:sldChg>
      <pc:sldChg chg="del">
        <pc:chgData name="Rolando Gonzalez" userId="e24f2001-5368-4c0c-b3b7-b92d54768e9b" providerId="ADAL" clId="{0233A4F3-F5B9-4422-B4C5-1B8CB05FA83E}" dt="2022-09-21T11:37:00.032" v="88" actId="47"/>
        <pc:sldMkLst>
          <pc:docMk/>
          <pc:sldMk cId="503910767" sldId="261"/>
        </pc:sldMkLst>
      </pc:sldChg>
      <pc:sldChg chg="del">
        <pc:chgData name="Rolando Gonzalez" userId="e24f2001-5368-4c0c-b3b7-b92d54768e9b" providerId="ADAL" clId="{0233A4F3-F5B9-4422-B4C5-1B8CB05FA83E}" dt="2022-09-21T11:36:59.032" v="87" actId="47"/>
        <pc:sldMkLst>
          <pc:docMk/>
          <pc:sldMk cId="2773867492" sldId="262"/>
        </pc:sldMkLst>
      </pc:sldChg>
      <pc:sldChg chg="del">
        <pc:chgData name="Rolando Gonzalez" userId="e24f2001-5368-4c0c-b3b7-b92d54768e9b" providerId="ADAL" clId="{0233A4F3-F5B9-4422-B4C5-1B8CB05FA83E}" dt="2022-09-21T11:37:00.986" v="89" actId="47"/>
        <pc:sldMkLst>
          <pc:docMk/>
          <pc:sldMk cId="3309425975" sldId="263"/>
        </pc:sldMkLst>
      </pc:sldChg>
      <pc:sldChg chg="modSp mod">
        <pc:chgData name="Rolando Gonzalez" userId="e24f2001-5368-4c0c-b3b7-b92d54768e9b" providerId="ADAL" clId="{0233A4F3-F5B9-4422-B4C5-1B8CB05FA83E}" dt="2022-09-21T11:37:30.761" v="91" actId="20577"/>
        <pc:sldMkLst>
          <pc:docMk/>
          <pc:sldMk cId="3716078635" sldId="265"/>
        </pc:sldMkLst>
        <pc:spChg chg="mod">
          <ac:chgData name="Rolando Gonzalez" userId="e24f2001-5368-4c0c-b3b7-b92d54768e9b" providerId="ADAL" clId="{0233A4F3-F5B9-4422-B4C5-1B8CB05FA83E}" dt="2022-09-21T11:37:30.761" v="91" actId="20577"/>
          <ac:spMkLst>
            <pc:docMk/>
            <pc:sldMk cId="3716078635" sldId="265"/>
            <ac:spMk id="3" creationId="{620ADFC2-66FB-4863-96DD-B9D466900A2E}"/>
          </ac:spMkLst>
        </pc:spChg>
      </pc:sldChg>
    </pc:docChg>
  </pc:docChgLst>
  <pc:docChgLst>
    <pc:chgData name="Rolando Gonzalez" userId="e24f2001-5368-4c0c-b3b7-b92d54768e9b" providerId="ADAL" clId="{5EBE075F-A75D-4E2B-B803-31C29A039B2D}"/>
    <pc:docChg chg="undo custSel addSld delSld modSld sldOrd modSection">
      <pc:chgData name="Rolando Gonzalez" userId="e24f2001-5368-4c0c-b3b7-b92d54768e9b" providerId="ADAL" clId="{5EBE075F-A75D-4E2B-B803-31C29A039B2D}" dt="2022-02-02T20:13:50.333" v="2270" actId="113"/>
      <pc:docMkLst>
        <pc:docMk/>
      </pc:docMkLst>
      <pc:sldChg chg="addSp delSp modSp mod setBg">
        <pc:chgData name="Rolando Gonzalez" userId="e24f2001-5368-4c0c-b3b7-b92d54768e9b" providerId="ADAL" clId="{5EBE075F-A75D-4E2B-B803-31C29A039B2D}" dt="2022-02-02T20:06:16.652" v="1612" actId="6549"/>
        <pc:sldMkLst>
          <pc:docMk/>
          <pc:sldMk cId="815118137" sldId="256"/>
        </pc:sldMkLst>
        <pc:spChg chg="mod">
          <ac:chgData name="Rolando Gonzalez" userId="e24f2001-5368-4c0c-b3b7-b92d54768e9b" providerId="ADAL" clId="{5EBE075F-A75D-4E2B-B803-31C29A039B2D}" dt="2022-02-02T20:06:16.652" v="1612" actId="6549"/>
          <ac:spMkLst>
            <pc:docMk/>
            <pc:sldMk cId="815118137" sldId="256"/>
            <ac:spMk id="2" creationId="{FF1E9DCF-C60F-4387-9043-6A89C5237065}"/>
          </ac:spMkLst>
        </pc:spChg>
        <pc:spChg chg="mod">
          <ac:chgData name="Rolando Gonzalez" userId="e24f2001-5368-4c0c-b3b7-b92d54768e9b" providerId="ADAL" clId="{5EBE075F-A75D-4E2B-B803-31C29A039B2D}" dt="2022-02-02T19:22:24.975" v="19" actId="26606"/>
          <ac:spMkLst>
            <pc:docMk/>
            <pc:sldMk cId="815118137" sldId="256"/>
            <ac:spMk id="3" creationId="{A60A3708-E0A0-4B42-9E1E-D550CDF3C5A4}"/>
          </ac:spMkLst>
        </pc:spChg>
        <pc:spChg chg="add">
          <ac:chgData name="Rolando Gonzalez" userId="e24f2001-5368-4c0c-b3b7-b92d54768e9b" providerId="ADAL" clId="{5EBE075F-A75D-4E2B-B803-31C29A039B2D}" dt="2022-02-02T19:22:24.975" v="19" actId="26606"/>
          <ac:spMkLst>
            <pc:docMk/>
            <pc:sldMk cId="815118137" sldId="256"/>
            <ac:spMk id="11" creationId="{3E443FD7-A66B-4AA0-872D-B088B9BC5F17}"/>
          </ac:spMkLst>
        </pc:spChg>
        <pc:spChg chg="add">
          <ac:chgData name="Rolando Gonzalez" userId="e24f2001-5368-4c0c-b3b7-b92d54768e9b" providerId="ADAL" clId="{5EBE075F-A75D-4E2B-B803-31C29A039B2D}" dt="2022-02-02T19:22:24.975" v="19" actId="26606"/>
          <ac:spMkLst>
            <pc:docMk/>
            <pc:sldMk cId="815118137" sldId="256"/>
            <ac:spMk id="13" creationId="{C04BE0EF-3561-49B4-9A29-F283168A91C7}"/>
          </ac:spMkLst>
        </pc:spChg>
        <pc:picChg chg="del">
          <ac:chgData name="Rolando Gonzalez" userId="e24f2001-5368-4c0c-b3b7-b92d54768e9b" providerId="ADAL" clId="{5EBE075F-A75D-4E2B-B803-31C29A039B2D}" dt="2022-02-02T19:22:19.912" v="17" actId="478"/>
          <ac:picMkLst>
            <pc:docMk/>
            <pc:sldMk cId="815118137" sldId="256"/>
            <ac:picMk id="4" creationId="{0C75A778-0D68-4352-9142-0179239B3D85}"/>
          </ac:picMkLst>
        </pc:picChg>
        <pc:picChg chg="add mod">
          <ac:chgData name="Rolando Gonzalez" userId="e24f2001-5368-4c0c-b3b7-b92d54768e9b" providerId="ADAL" clId="{5EBE075F-A75D-4E2B-B803-31C29A039B2D}" dt="2022-02-02T19:22:24.975" v="19" actId="26606"/>
          <ac:picMkLst>
            <pc:docMk/>
            <pc:sldMk cId="815118137" sldId="256"/>
            <ac:picMk id="6" creationId="{2556611E-15A4-490E-803C-35669E4A9CEA}"/>
          </ac:picMkLst>
        </pc:picChg>
      </pc:sldChg>
      <pc:sldChg chg="modSp mod">
        <pc:chgData name="Rolando Gonzalez" userId="e24f2001-5368-4c0c-b3b7-b92d54768e9b" providerId="ADAL" clId="{5EBE075F-A75D-4E2B-B803-31C29A039B2D}" dt="2022-02-02T20:11:49.812" v="1992" actId="20577"/>
        <pc:sldMkLst>
          <pc:docMk/>
          <pc:sldMk cId="754444003" sldId="257"/>
        </pc:sldMkLst>
        <pc:spChg chg="mod">
          <ac:chgData name="Rolando Gonzalez" userId="e24f2001-5368-4c0c-b3b7-b92d54768e9b" providerId="ADAL" clId="{5EBE075F-A75D-4E2B-B803-31C29A039B2D}" dt="2022-02-02T20:11:49.812" v="1992" actId="20577"/>
          <ac:spMkLst>
            <pc:docMk/>
            <pc:sldMk cId="754444003" sldId="257"/>
            <ac:spMk id="3" creationId="{20F5CF80-10AA-46C1-871B-F50636319667}"/>
          </ac:spMkLst>
        </pc:spChg>
      </pc:sldChg>
      <pc:sldChg chg="modSp new mod">
        <pc:chgData name="Rolando Gonzalez" userId="e24f2001-5368-4c0c-b3b7-b92d54768e9b" providerId="ADAL" clId="{5EBE075F-A75D-4E2B-B803-31C29A039B2D}" dt="2022-02-02T19:28:11.987" v="587" actId="20577"/>
        <pc:sldMkLst>
          <pc:docMk/>
          <pc:sldMk cId="1104515044" sldId="258"/>
        </pc:sldMkLst>
        <pc:spChg chg="mod">
          <ac:chgData name="Rolando Gonzalez" userId="e24f2001-5368-4c0c-b3b7-b92d54768e9b" providerId="ADAL" clId="{5EBE075F-A75D-4E2B-B803-31C29A039B2D}" dt="2022-02-02T19:23:02.126" v="103" actId="20577"/>
          <ac:spMkLst>
            <pc:docMk/>
            <pc:sldMk cId="1104515044" sldId="258"/>
            <ac:spMk id="2" creationId="{E9A9B6AB-C431-4150-BE21-82C5B48F1F85}"/>
          </ac:spMkLst>
        </pc:spChg>
        <pc:spChg chg="mod">
          <ac:chgData name="Rolando Gonzalez" userId="e24f2001-5368-4c0c-b3b7-b92d54768e9b" providerId="ADAL" clId="{5EBE075F-A75D-4E2B-B803-31C29A039B2D}" dt="2022-02-02T19:28:11.987" v="587" actId="20577"/>
          <ac:spMkLst>
            <pc:docMk/>
            <pc:sldMk cId="1104515044" sldId="258"/>
            <ac:spMk id="3" creationId="{C319B50A-D092-48DD-AFA0-2F959664B523}"/>
          </ac:spMkLst>
        </pc:spChg>
      </pc:sldChg>
      <pc:sldChg chg="del">
        <pc:chgData name="Rolando Gonzalez" userId="e24f2001-5368-4c0c-b3b7-b92d54768e9b" providerId="ADAL" clId="{5EBE075F-A75D-4E2B-B803-31C29A039B2D}" dt="2022-02-02T19:22:15.820" v="13" actId="47"/>
        <pc:sldMkLst>
          <pc:docMk/>
          <pc:sldMk cId="2459259939" sldId="258"/>
        </pc:sldMkLst>
      </pc:sldChg>
      <pc:sldChg chg="modSp new mod">
        <pc:chgData name="Rolando Gonzalez" userId="e24f2001-5368-4c0c-b3b7-b92d54768e9b" providerId="ADAL" clId="{5EBE075F-A75D-4E2B-B803-31C29A039B2D}" dt="2022-02-02T19:33:20.521" v="1227" actId="20577"/>
        <pc:sldMkLst>
          <pc:docMk/>
          <pc:sldMk cId="461903872" sldId="259"/>
        </pc:sldMkLst>
        <pc:spChg chg="mod">
          <ac:chgData name="Rolando Gonzalez" userId="e24f2001-5368-4c0c-b3b7-b92d54768e9b" providerId="ADAL" clId="{5EBE075F-A75D-4E2B-B803-31C29A039B2D}" dt="2022-02-02T19:28:28.327" v="621" actId="20577"/>
          <ac:spMkLst>
            <pc:docMk/>
            <pc:sldMk cId="461903872" sldId="259"/>
            <ac:spMk id="2" creationId="{B4C6256A-F3D4-4F8A-A838-FF3B212FD695}"/>
          </ac:spMkLst>
        </pc:spChg>
        <pc:spChg chg="mod">
          <ac:chgData name="Rolando Gonzalez" userId="e24f2001-5368-4c0c-b3b7-b92d54768e9b" providerId="ADAL" clId="{5EBE075F-A75D-4E2B-B803-31C29A039B2D}" dt="2022-02-02T19:33:20.521" v="1227" actId="20577"/>
          <ac:spMkLst>
            <pc:docMk/>
            <pc:sldMk cId="461903872" sldId="259"/>
            <ac:spMk id="3" creationId="{893A32A8-792E-46F8-ADEE-5DB3FAB8242A}"/>
          </ac:spMkLst>
        </pc:spChg>
      </pc:sldChg>
      <pc:sldChg chg="del">
        <pc:chgData name="Rolando Gonzalez" userId="e24f2001-5368-4c0c-b3b7-b92d54768e9b" providerId="ADAL" clId="{5EBE075F-A75D-4E2B-B803-31C29A039B2D}" dt="2022-02-02T19:22:16.148" v="14" actId="47"/>
        <pc:sldMkLst>
          <pc:docMk/>
          <pc:sldMk cId="3486617091" sldId="259"/>
        </pc:sldMkLst>
      </pc:sldChg>
      <pc:sldChg chg="del">
        <pc:chgData name="Rolando Gonzalez" userId="e24f2001-5368-4c0c-b3b7-b92d54768e9b" providerId="ADAL" clId="{5EBE075F-A75D-4E2B-B803-31C29A039B2D}" dt="2022-02-02T19:22:16.524" v="15" actId="47"/>
        <pc:sldMkLst>
          <pc:docMk/>
          <pc:sldMk cId="1244396354" sldId="260"/>
        </pc:sldMkLst>
      </pc:sldChg>
      <pc:sldChg chg="modSp new mod">
        <pc:chgData name="Rolando Gonzalez" userId="e24f2001-5368-4c0c-b3b7-b92d54768e9b" providerId="ADAL" clId="{5EBE075F-A75D-4E2B-B803-31C29A039B2D}" dt="2022-02-02T19:32:33.138" v="1138" actId="403"/>
        <pc:sldMkLst>
          <pc:docMk/>
          <pc:sldMk cId="4193250452" sldId="260"/>
        </pc:sldMkLst>
        <pc:spChg chg="mod">
          <ac:chgData name="Rolando Gonzalez" userId="e24f2001-5368-4c0c-b3b7-b92d54768e9b" providerId="ADAL" clId="{5EBE075F-A75D-4E2B-B803-31C29A039B2D}" dt="2022-02-02T19:30:44.363" v="840" actId="20577"/>
          <ac:spMkLst>
            <pc:docMk/>
            <pc:sldMk cId="4193250452" sldId="260"/>
            <ac:spMk id="2" creationId="{7EBE9F4B-27DF-4309-919E-BD382F694733}"/>
          </ac:spMkLst>
        </pc:spChg>
        <pc:spChg chg="mod">
          <ac:chgData name="Rolando Gonzalez" userId="e24f2001-5368-4c0c-b3b7-b92d54768e9b" providerId="ADAL" clId="{5EBE075F-A75D-4E2B-B803-31C29A039B2D}" dt="2022-02-02T19:32:33.138" v="1138" actId="403"/>
          <ac:spMkLst>
            <pc:docMk/>
            <pc:sldMk cId="4193250452" sldId="260"/>
            <ac:spMk id="3" creationId="{62BFD383-92C5-405B-8F22-26D132AA2143}"/>
          </ac:spMkLst>
        </pc:spChg>
      </pc:sldChg>
      <pc:sldChg chg="addSp modSp new mod">
        <pc:chgData name="Rolando Gonzalez" userId="e24f2001-5368-4c0c-b3b7-b92d54768e9b" providerId="ADAL" clId="{5EBE075F-A75D-4E2B-B803-31C29A039B2D}" dt="2022-02-02T20:00:18.536" v="1439" actId="1076"/>
        <pc:sldMkLst>
          <pc:docMk/>
          <pc:sldMk cId="503910767" sldId="261"/>
        </pc:sldMkLst>
        <pc:spChg chg="mod">
          <ac:chgData name="Rolando Gonzalez" userId="e24f2001-5368-4c0c-b3b7-b92d54768e9b" providerId="ADAL" clId="{5EBE075F-A75D-4E2B-B803-31C29A039B2D}" dt="2022-02-02T19:33:44.230" v="1248" actId="20577"/>
          <ac:spMkLst>
            <pc:docMk/>
            <pc:sldMk cId="503910767" sldId="261"/>
            <ac:spMk id="2" creationId="{EF020215-0D4A-4849-A390-00E508D1DAA1}"/>
          </ac:spMkLst>
        </pc:spChg>
        <pc:spChg chg="mod">
          <ac:chgData name="Rolando Gonzalez" userId="e24f2001-5368-4c0c-b3b7-b92d54768e9b" providerId="ADAL" clId="{5EBE075F-A75D-4E2B-B803-31C29A039B2D}" dt="2022-02-02T20:00:12.215" v="1436" actId="6549"/>
          <ac:spMkLst>
            <pc:docMk/>
            <pc:sldMk cId="503910767" sldId="261"/>
            <ac:spMk id="3" creationId="{551882BF-04C7-4839-8678-19EC2BEBE4DE}"/>
          </ac:spMkLst>
        </pc:spChg>
        <pc:picChg chg="add mod">
          <ac:chgData name="Rolando Gonzalez" userId="e24f2001-5368-4c0c-b3b7-b92d54768e9b" providerId="ADAL" clId="{5EBE075F-A75D-4E2B-B803-31C29A039B2D}" dt="2022-02-02T20:00:18.536" v="1439" actId="1076"/>
          <ac:picMkLst>
            <pc:docMk/>
            <pc:sldMk cId="503910767" sldId="261"/>
            <ac:picMk id="5" creationId="{7FF17855-3C7F-4950-A9EE-AB71BC476152}"/>
          </ac:picMkLst>
        </pc:picChg>
      </pc:sldChg>
      <pc:sldChg chg="del">
        <pc:chgData name="Rolando Gonzalez" userId="e24f2001-5368-4c0c-b3b7-b92d54768e9b" providerId="ADAL" clId="{5EBE075F-A75D-4E2B-B803-31C29A039B2D}" dt="2022-02-02T19:22:17.198" v="16" actId="47"/>
        <pc:sldMkLst>
          <pc:docMk/>
          <pc:sldMk cId="1353752324" sldId="261"/>
        </pc:sldMkLst>
      </pc:sldChg>
      <pc:sldChg chg="modSp new mod">
        <pc:chgData name="Rolando Gonzalez" userId="e24f2001-5368-4c0c-b3b7-b92d54768e9b" providerId="ADAL" clId="{5EBE075F-A75D-4E2B-B803-31C29A039B2D}" dt="2022-02-02T20:00:28.452" v="1453" actId="20577"/>
        <pc:sldMkLst>
          <pc:docMk/>
          <pc:sldMk cId="2773867492" sldId="262"/>
        </pc:sldMkLst>
        <pc:spChg chg="mod">
          <ac:chgData name="Rolando Gonzalez" userId="e24f2001-5368-4c0c-b3b7-b92d54768e9b" providerId="ADAL" clId="{5EBE075F-A75D-4E2B-B803-31C29A039B2D}" dt="2022-02-02T20:00:28.452" v="1453" actId="20577"/>
          <ac:spMkLst>
            <pc:docMk/>
            <pc:sldMk cId="2773867492" sldId="262"/>
            <ac:spMk id="3" creationId="{2CF4A097-A5DB-4316-AA05-630610F26493}"/>
          </ac:spMkLst>
        </pc:spChg>
      </pc:sldChg>
      <pc:sldChg chg="addSp modSp new mod">
        <pc:chgData name="Rolando Gonzalez" userId="e24f2001-5368-4c0c-b3b7-b92d54768e9b" providerId="ADAL" clId="{5EBE075F-A75D-4E2B-B803-31C29A039B2D}" dt="2022-02-02T20:02:18.306" v="1598" actId="1076"/>
        <pc:sldMkLst>
          <pc:docMk/>
          <pc:sldMk cId="3309425975" sldId="263"/>
        </pc:sldMkLst>
        <pc:spChg chg="mod">
          <ac:chgData name="Rolando Gonzalez" userId="e24f2001-5368-4c0c-b3b7-b92d54768e9b" providerId="ADAL" clId="{5EBE075F-A75D-4E2B-B803-31C29A039B2D}" dt="2022-02-02T20:00:55.592" v="1513" actId="6549"/>
          <ac:spMkLst>
            <pc:docMk/>
            <pc:sldMk cId="3309425975" sldId="263"/>
            <ac:spMk id="2" creationId="{566070D8-A475-4BCA-910E-258401067D77}"/>
          </ac:spMkLst>
        </pc:spChg>
        <pc:spChg chg="mod">
          <ac:chgData name="Rolando Gonzalez" userId="e24f2001-5368-4c0c-b3b7-b92d54768e9b" providerId="ADAL" clId="{5EBE075F-A75D-4E2B-B803-31C29A039B2D}" dt="2022-02-02T20:02:15.675" v="1597" actId="20577"/>
          <ac:spMkLst>
            <pc:docMk/>
            <pc:sldMk cId="3309425975" sldId="263"/>
            <ac:spMk id="3" creationId="{F0AD1A8D-330B-43B7-BA53-EC095DFB92DB}"/>
          </ac:spMkLst>
        </pc:spChg>
        <pc:picChg chg="add mod">
          <ac:chgData name="Rolando Gonzalez" userId="e24f2001-5368-4c0c-b3b7-b92d54768e9b" providerId="ADAL" clId="{5EBE075F-A75D-4E2B-B803-31C29A039B2D}" dt="2022-02-02T20:02:18.306" v="1598" actId="1076"/>
          <ac:picMkLst>
            <pc:docMk/>
            <pc:sldMk cId="3309425975" sldId="263"/>
            <ac:picMk id="5" creationId="{3A7529B5-8C13-44B1-AFAF-CDCD8244B897}"/>
          </ac:picMkLst>
        </pc:picChg>
      </pc:sldChg>
      <pc:sldChg chg="addSp modSp new mod ord">
        <pc:chgData name="Rolando Gonzalez" userId="e24f2001-5368-4c0c-b3b7-b92d54768e9b" providerId="ADAL" clId="{5EBE075F-A75D-4E2B-B803-31C29A039B2D}" dt="2022-02-02T20:11:36.696" v="1957"/>
        <pc:sldMkLst>
          <pc:docMk/>
          <pc:sldMk cId="2397154090" sldId="264"/>
        </pc:sldMkLst>
        <pc:spChg chg="mod">
          <ac:chgData name="Rolando Gonzalez" userId="e24f2001-5368-4c0c-b3b7-b92d54768e9b" providerId="ADAL" clId="{5EBE075F-A75D-4E2B-B803-31C29A039B2D}" dt="2022-02-02T20:07:34.739" v="1649" actId="20577"/>
          <ac:spMkLst>
            <pc:docMk/>
            <pc:sldMk cId="2397154090" sldId="264"/>
            <ac:spMk id="2" creationId="{B4E77D63-DD6A-4171-B3CE-7F353A1031BB}"/>
          </ac:spMkLst>
        </pc:spChg>
        <pc:spChg chg="mod">
          <ac:chgData name="Rolando Gonzalez" userId="e24f2001-5368-4c0c-b3b7-b92d54768e9b" providerId="ADAL" clId="{5EBE075F-A75D-4E2B-B803-31C29A039B2D}" dt="2022-02-02T20:11:25.533" v="1955" actId="20577"/>
          <ac:spMkLst>
            <pc:docMk/>
            <pc:sldMk cId="2397154090" sldId="264"/>
            <ac:spMk id="3" creationId="{25CF38AD-1B8F-40E1-B8F3-EF8949A49165}"/>
          </ac:spMkLst>
        </pc:spChg>
        <pc:picChg chg="add mod">
          <ac:chgData name="Rolando Gonzalez" userId="e24f2001-5368-4c0c-b3b7-b92d54768e9b" providerId="ADAL" clId="{5EBE075F-A75D-4E2B-B803-31C29A039B2D}" dt="2022-02-02T20:09:11.934" v="1687" actId="1076"/>
          <ac:picMkLst>
            <pc:docMk/>
            <pc:sldMk cId="2397154090" sldId="264"/>
            <ac:picMk id="5" creationId="{ED33C016-4478-4558-BE25-E5A04610101A}"/>
          </ac:picMkLst>
        </pc:picChg>
      </pc:sldChg>
      <pc:sldChg chg="modSp new mod">
        <pc:chgData name="Rolando Gonzalez" userId="e24f2001-5368-4c0c-b3b7-b92d54768e9b" providerId="ADAL" clId="{5EBE075F-A75D-4E2B-B803-31C29A039B2D}" dt="2022-02-02T20:10:26.544" v="1803" actId="403"/>
        <pc:sldMkLst>
          <pc:docMk/>
          <pc:sldMk cId="3716078635" sldId="265"/>
        </pc:sldMkLst>
        <pc:spChg chg="mod">
          <ac:chgData name="Rolando Gonzalez" userId="e24f2001-5368-4c0c-b3b7-b92d54768e9b" providerId="ADAL" clId="{5EBE075F-A75D-4E2B-B803-31C29A039B2D}" dt="2022-02-02T20:09:35.787" v="1734" actId="20577"/>
          <ac:spMkLst>
            <pc:docMk/>
            <pc:sldMk cId="3716078635" sldId="265"/>
            <ac:spMk id="2" creationId="{EACBA11A-25CA-4D92-9845-815B2D07AEFA}"/>
          </ac:spMkLst>
        </pc:spChg>
        <pc:spChg chg="mod">
          <ac:chgData name="Rolando Gonzalez" userId="e24f2001-5368-4c0c-b3b7-b92d54768e9b" providerId="ADAL" clId="{5EBE075F-A75D-4E2B-B803-31C29A039B2D}" dt="2022-02-02T20:10:26.544" v="1803" actId="403"/>
          <ac:spMkLst>
            <pc:docMk/>
            <pc:sldMk cId="3716078635" sldId="265"/>
            <ac:spMk id="3" creationId="{620ADFC2-66FB-4863-96DD-B9D466900A2E}"/>
          </ac:spMkLst>
        </pc:spChg>
      </pc:sldChg>
      <pc:sldChg chg="addSp delSp modSp add mod">
        <pc:chgData name="Rolando Gonzalez" userId="e24f2001-5368-4c0c-b3b7-b92d54768e9b" providerId="ADAL" clId="{5EBE075F-A75D-4E2B-B803-31C29A039B2D}" dt="2022-02-02T20:13:50.333" v="2270" actId="113"/>
        <pc:sldMkLst>
          <pc:docMk/>
          <pc:sldMk cId="1030713352" sldId="266"/>
        </pc:sldMkLst>
        <pc:spChg chg="mod">
          <ac:chgData name="Rolando Gonzalez" userId="e24f2001-5368-4c0c-b3b7-b92d54768e9b" providerId="ADAL" clId="{5EBE075F-A75D-4E2B-B803-31C29A039B2D}" dt="2022-02-02T20:13:50.333" v="2270" actId="113"/>
          <ac:spMkLst>
            <pc:docMk/>
            <pc:sldMk cId="1030713352" sldId="266"/>
            <ac:spMk id="3" creationId="{25CF38AD-1B8F-40E1-B8F3-EF8949A49165}"/>
          </ac:spMkLst>
        </pc:spChg>
        <pc:spChg chg="add del">
          <ac:chgData name="Rolando Gonzalez" userId="e24f2001-5368-4c0c-b3b7-b92d54768e9b" providerId="ADAL" clId="{5EBE075F-A75D-4E2B-B803-31C29A039B2D}" dt="2022-02-02T20:13:12.479" v="2222"/>
          <ac:spMkLst>
            <pc:docMk/>
            <pc:sldMk cId="1030713352" sldId="266"/>
            <ac:spMk id="4" creationId="{FA5A855C-3678-4BE7-8260-E566491364EB}"/>
          </ac:spMkLst>
        </pc:spChg>
        <pc:spChg chg="add del">
          <ac:chgData name="Rolando Gonzalez" userId="e24f2001-5368-4c0c-b3b7-b92d54768e9b" providerId="ADAL" clId="{5EBE075F-A75D-4E2B-B803-31C29A039B2D}" dt="2022-02-02T20:13:14.028" v="2224"/>
          <ac:spMkLst>
            <pc:docMk/>
            <pc:sldMk cId="1030713352" sldId="266"/>
            <ac:spMk id="6" creationId="{2F8E36EC-E729-4EE1-BCFA-96595EF22E89}"/>
          </ac:spMkLst>
        </pc:spChg>
        <pc:picChg chg="del">
          <ac:chgData name="Rolando Gonzalez" userId="e24f2001-5368-4c0c-b3b7-b92d54768e9b" providerId="ADAL" clId="{5EBE075F-A75D-4E2B-B803-31C29A039B2D}" dt="2022-02-02T20:12:03.822" v="1994" actId="478"/>
          <ac:picMkLst>
            <pc:docMk/>
            <pc:sldMk cId="1030713352" sldId="266"/>
            <ac:picMk id="5" creationId="{ED33C016-4478-4558-BE25-E5A0461010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7C46A-7EF7-4418-B219-9DFC1CE095E2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B0A-6981-4380-9645-3A2316F482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238603-CD36-404A-8FC3-F3BD0F1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F3A2969-7942-4F24-A616-C664B2DA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80D1AF-A4C0-4638-81B8-8AC259C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FB8438-9B5F-4631-AE8D-31C6E317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051A10-7AF1-4E77-8FED-821B12F2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13AACE-4D33-470F-A2BE-36D794B6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E14B0BA-CB0E-4917-9021-8F0857EC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DAC702-6F43-49BB-BC95-95E5B406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A9302E-5576-4138-9494-F23229D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EA902C-AE54-4FA7-8A94-4DA1276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11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23599A1-6140-434A-B5C1-F18665BC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8A2D8D6-C283-4F33-898E-F99B394E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2FFC2AB-6570-4AC2-8C90-53AED43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C81566-FB84-40B2-8452-8F57C1C8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C8B9E7-D78A-4CF7-8645-10A10B7A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81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678FD1-23D7-4A00-8E09-ABB7D53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39C429-83FC-4D90-B6CE-B7C57932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F8579-E0B7-4804-A42D-F6BB06C4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04B11E-838E-4364-AFE1-CFC17228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F15AB4-7714-490A-889F-14B16F6F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39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8D9D8F-733C-4B8C-9FD9-580B5037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2F261F-C500-426F-B9B7-696B9033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1B08A6-78ED-4F13-80A6-854DC81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3F8B30-0555-468E-BF60-56FBA1B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CEEDD1-2A26-45C7-8CC2-AC96ECE3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11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7984B-C189-45D5-99C6-0D14E7C0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357CDB-D41E-42B9-9C98-CF08B2FE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B0738C4-596E-4F95-BA04-03617E32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83B987-0846-4644-B371-5BB978D7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E5F6BB1-4B0A-4607-ADC0-C813BDA1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B49D46B-A57B-4BCE-8509-8063AC3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50C027-63BB-4519-AE57-23CEE2D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31D0C9-7534-4B80-9040-03DB32EB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306D5B-4F71-40A7-B099-BDC37EE6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8582B3E-110D-45F8-8BF2-E69DDCA7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35F82C4-8DF0-4BE2-90A5-7888F87BA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F897E85-AE02-4828-99C9-89048DF5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C8C3534-B654-4DC1-BBD0-7590972D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9856882-38BB-4D47-8428-B8C47D31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8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FD2CBC-CBBB-4DC1-8F0C-EE3DF46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671938-812D-46AA-A3AD-CCAA7758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D0BA889-2340-424F-8E59-D4C9B6E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0F08FD4-7E55-4D39-93DC-696CBA6F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9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6577E5A-369E-4B67-9515-1682AB2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D94EE50-FDAE-4BBD-BCE9-C0B8E6E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6F101DA-98D8-44E0-9FAD-2CDAC9C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29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61698F-DC9A-46E3-87B8-4A4CB0C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7DEE56-3021-4DA0-9109-F94FAC87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2C4DE2-96F6-490A-9F1D-7682CAAE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B28BD8C-10DF-4C05-9BF6-D9280B19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DF6A787-0425-47BD-B6F4-A53BBE1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3860D3-8A7F-4CAB-825E-495C4B7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0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06A9C8-BCE5-4E44-9CFB-88C6A379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381591D-E75B-49B8-B97F-0A1FB3C3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830D24D-4A3C-47F6-9EB0-C58ADA8E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CB726E-EBDB-4F4C-8D37-1DEDA673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0B38FFB-FD03-48E8-BED0-E5613F85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B86730-F464-4DB7-B535-0B5DA60B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2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F2DD826-DEA7-42A4-B9E6-3FD4F46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4A33A-8D0D-4C8E-B8BF-FDBBE172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D4CA77-3A34-461F-928E-B708718AC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A2BD-65C8-4F4C-BCFE-7D7DD181029A}" type="datetimeFigureOut">
              <a:rPr lang="nb-NO" smtClean="0"/>
              <a:t>21.09.2022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577C55-07E8-4ACD-89A9-77FE1352F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2715C6-3CD6-4C70-B034-E3B5B956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2843-D057-49B3-9631-1D7E65729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4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getting-started/introduction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F1E9DCF-C60F-4387-9043-6A89C523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br>
              <a:rPr lang="nb-NO" dirty="0"/>
            </a:br>
            <a:r>
              <a:rPr lang="nb-NO" dirty="0" err="1"/>
              <a:t>Bootstrap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60A3708-E0A0-4B42-9E1E-D550CDF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nb-NO"/>
              <a:t>Rolando Gonzalez, 2022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556611E-15A4-490E-803C-35669E4A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E6D58B-1A22-4A32-9A22-37AD328E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F5CF80-10AA-46C1-871B-F5063631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Hva er </a:t>
            </a:r>
            <a:r>
              <a:rPr lang="nb-NO" sz="3600" dirty="0" err="1"/>
              <a:t>Bootstrap</a:t>
            </a:r>
            <a:r>
              <a:rPr lang="nb-NO" sz="3600" dirty="0"/>
              <a:t>?</a:t>
            </a:r>
          </a:p>
          <a:p>
            <a:r>
              <a:rPr lang="nb-NO" sz="3600" dirty="0"/>
              <a:t>Hva er målet med </a:t>
            </a:r>
            <a:r>
              <a:rPr lang="nb-NO" sz="3600" dirty="0" err="1"/>
              <a:t>Bootstrap</a:t>
            </a:r>
            <a:r>
              <a:rPr lang="nb-NO" sz="3600" dirty="0"/>
              <a:t>?</a:t>
            </a:r>
          </a:p>
          <a:p>
            <a:r>
              <a:rPr lang="nb-NO" sz="3600" dirty="0"/>
              <a:t>Ulemper med å bruke </a:t>
            </a:r>
            <a:r>
              <a:rPr lang="nb-NO" sz="3600" dirty="0" err="1"/>
              <a:t>Bootstrap</a:t>
            </a:r>
            <a:r>
              <a:rPr lang="nb-NO" sz="3600" dirty="0"/>
              <a:t>?</a:t>
            </a:r>
          </a:p>
          <a:p>
            <a:r>
              <a:rPr lang="nb-NO" sz="3600" dirty="0"/>
              <a:t>Hvordan koder man </a:t>
            </a:r>
            <a:r>
              <a:rPr lang="nb-NO" sz="3600" dirty="0" err="1"/>
              <a:t>Bootstrap</a:t>
            </a:r>
            <a:r>
              <a:rPr lang="nb-NO" sz="3600" dirty="0"/>
              <a:t>?</a:t>
            </a:r>
          </a:p>
          <a:p>
            <a:r>
              <a:rPr lang="nb-NO" sz="3600" dirty="0"/>
              <a:t>Installere og importere </a:t>
            </a:r>
            <a:r>
              <a:rPr lang="nb-NO" sz="3600" dirty="0" err="1"/>
              <a:t>Bootstrap</a:t>
            </a:r>
            <a:endParaRPr lang="nb-NO" sz="3600" dirty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7544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A9B6AB-C431-4150-BE21-82C5B48F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Bootstrap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19B50A-D092-48DD-AFA0-2F959664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Bootstrap</a:t>
            </a:r>
            <a:r>
              <a:rPr lang="nb-NO" sz="3200" dirty="0"/>
              <a:t> er et CSS-rammeverk</a:t>
            </a:r>
          </a:p>
          <a:p>
            <a:r>
              <a:rPr lang="nb-NO" sz="3200" dirty="0"/>
              <a:t>Inneholder et sett med ferdige klasser for å blant annet:</a:t>
            </a:r>
          </a:p>
          <a:p>
            <a:pPr lvl="1"/>
            <a:r>
              <a:rPr lang="nb-NO" sz="2800" dirty="0"/>
              <a:t>Lage Grid-system</a:t>
            </a:r>
          </a:p>
          <a:p>
            <a:pPr lvl="1"/>
            <a:r>
              <a:rPr lang="nb-NO" sz="2800" dirty="0"/>
              <a:t>Stilsetting av elementer</a:t>
            </a:r>
          </a:p>
          <a:p>
            <a:pPr lvl="1"/>
            <a:r>
              <a:rPr lang="nb-NO" sz="2800" dirty="0"/>
              <a:t>Mal for å lage komponenter og stilsetting av disse (komponent i denne konteksten er en samling med HTML-elementer som til sammen utgjør en sammensatt ting på en nettside som for eksempel navigasjonsmeny)</a:t>
            </a:r>
          </a:p>
          <a:p>
            <a:pPr lvl="1"/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1045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6256A-F3D4-4F8A-A838-FF3B212F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målet med </a:t>
            </a:r>
            <a:r>
              <a:rPr lang="nb-NO" dirty="0" err="1"/>
              <a:t>Bootstrap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3A32A8-792E-46F8-ADEE-5DB3FAB8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Raskere og tryggere utvikling av </a:t>
            </a:r>
            <a:r>
              <a:rPr lang="nb-NO" sz="3600" dirty="0" err="1"/>
              <a:t>responsive</a:t>
            </a:r>
            <a:r>
              <a:rPr lang="nb-NO" sz="3600" dirty="0"/>
              <a:t> nettsider. Tryggere fordi det er godt testet. </a:t>
            </a:r>
          </a:p>
          <a:p>
            <a:r>
              <a:rPr lang="nb-NO" sz="3600" dirty="0"/>
              <a:t>Slipper å måtte lage CSS fra bunn.</a:t>
            </a:r>
          </a:p>
          <a:p>
            <a:r>
              <a:rPr lang="nb-NO" sz="3600" dirty="0"/>
              <a:t>Løser en del typiske CSS-utfordringer.</a:t>
            </a:r>
          </a:p>
          <a:p>
            <a:r>
              <a:rPr lang="nb-NO" sz="3600" dirty="0"/>
              <a:t>Hvis man forstår </a:t>
            </a:r>
            <a:r>
              <a:rPr lang="nb-NO" sz="3600" dirty="0" err="1"/>
              <a:t>Bootstrap</a:t>
            </a:r>
            <a:r>
              <a:rPr lang="nb-NO" sz="3600" dirty="0"/>
              <a:t> så forstår man de fleste andre CSS-rammeverk.</a:t>
            </a:r>
          </a:p>
          <a:p>
            <a:endParaRPr lang="nb-NO" sz="3600" dirty="0"/>
          </a:p>
          <a:p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4619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BE9F4B-27DF-4309-919E-BD382F69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Ulemper med å bruke </a:t>
            </a:r>
            <a:r>
              <a:rPr lang="nb-NO" dirty="0" err="1"/>
              <a:t>Bootstrap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FD383-92C5-405B-8F22-26D132AA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En ulempe man kan nevne i bruken av </a:t>
            </a:r>
            <a:r>
              <a:rPr lang="nb-NO" sz="3600" dirty="0" err="1"/>
              <a:t>Bootstrap</a:t>
            </a:r>
            <a:r>
              <a:rPr lang="nb-NO" sz="3600" dirty="0"/>
              <a:t>, som ikke er unikt for </a:t>
            </a:r>
            <a:r>
              <a:rPr lang="nb-NO" sz="3600" dirty="0" err="1"/>
              <a:t>Bootstrap</a:t>
            </a:r>
            <a:r>
              <a:rPr lang="nb-NO" sz="3600" dirty="0"/>
              <a:t>, men heller generelt for rammeverk, er at man kan ende opp med relativt like design. </a:t>
            </a:r>
          </a:p>
        </p:txBody>
      </p:sp>
    </p:spTree>
    <p:extLst>
      <p:ext uri="{BB962C8B-B14F-4D97-AF65-F5344CB8AC3E}">
        <p14:creationId xmlns:p14="http://schemas.microsoft.com/office/powerpoint/2010/main" val="419325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77D63-DD6A-4171-B3CE-7F353A10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koder man </a:t>
            </a:r>
            <a:r>
              <a:rPr lang="nb-NO" dirty="0" err="1"/>
              <a:t>Bootstrap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CF38AD-1B8F-40E1-B8F3-EF8949A4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>
            <a:normAutofit/>
          </a:bodyPr>
          <a:lstStyle/>
          <a:p>
            <a:r>
              <a:rPr lang="nb-NO" sz="3600" dirty="0"/>
              <a:t>Man blir kjent med dokumentasjonen og hvilke stilsettingsklasser man kan bruke.</a:t>
            </a:r>
          </a:p>
          <a:p>
            <a:r>
              <a:rPr lang="nb-NO" sz="3600" dirty="0"/>
              <a:t>Man legger til klasser på HTML-elementer med </a:t>
            </a:r>
            <a:r>
              <a:rPr lang="nb-NO" sz="3600" dirty="0" err="1"/>
              <a:t>class</a:t>
            </a:r>
            <a:endParaRPr lang="nb-NO" sz="36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D33C016-4478-4558-BE25-E5A04610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08" y="1690688"/>
            <a:ext cx="687019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77D63-DD6A-4171-B3CE-7F353A10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koder man </a:t>
            </a:r>
            <a:r>
              <a:rPr lang="nb-NO" dirty="0" err="1"/>
              <a:t>Bootstrap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CF38AD-1B8F-40E1-B8F3-EF8949A4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20892" cy="4351338"/>
          </a:xfrm>
        </p:spPr>
        <p:txBody>
          <a:bodyPr>
            <a:normAutofit/>
          </a:bodyPr>
          <a:lstStyle/>
          <a:p>
            <a:r>
              <a:rPr lang="nb-NO" sz="3600" dirty="0"/>
              <a:t>Et eksempel på å kode </a:t>
            </a:r>
            <a:r>
              <a:rPr lang="nb-NO" sz="3600" dirty="0" err="1"/>
              <a:t>Bootstrap</a:t>
            </a:r>
            <a:r>
              <a:rPr lang="nb-NO" sz="3600" dirty="0"/>
              <a:t> vil være at man for å få en ferdig </a:t>
            </a:r>
            <a:r>
              <a:rPr lang="nb-NO" sz="3600" dirty="0" err="1"/>
              <a:t>stilsatt</a:t>
            </a:r>
            <a:r>
              <a:rPr lang="nb-NO" sz="3600" dirty="0"/>
              <a:t> knapp legger til to klasser: 1) grunnklasse for knapper, 2) spesifikasjon av hvilken type knapp man ønsker</a:t>
            </a:r>
          </a:p>
          <a:p>
            <a:endParaRPr lang="nb-NO" sz="3600" dirty="0"/>
          </a:p>
          <a:p>
            <a:pPr marL="0" indent="0">
              <a:buNone/>
            </a:pPr>
            <a:r>
              <a:rPr lang="nb-NO" sz="3600" dirty="0"/>
              <a:t>&lt;input </a:t>
            </a:r>
            <a:r>
              <a:rPr lang="nb-NO" sz="3600" dirty="0" err="1"/>
              <a:t>class</a:t>
            </a:r>
            <a:r>
              <a:rPr lang="nb-NO" sz="3600" dirty="0"/>
              <a:t>="</a:t>
            </a:r>
            <a:r>
              <a:rPr lang="nb-NO" sz="3600" b="1" dirty="0" err="1"/>
              <a:t>btn</a:t>
            </a:r>
            <a:r>
              <a:rPr lang="nb-NO" sz="3600" b="1" dirty="0"/>
              <a:t> </a:t>
            </a:r>
            <a:r>
              <a:rPr lang="nb-NO" sz="3600" b="1" dirty="0" err="1"/>
              <a:t>btn-primary</a:t>
            </a:r>
            <a:r>
              <a:rPr lang="nb-NO" sz="3600" dirty="0"/>
              <a:t>" </a:t>
            </a:r>
            <a:r>
              <a:rPr lang="nb-NO" sz="3600" dirty="0" err="1"/>
              <a:t>value</a:t>
            </a:r>
            <a:r>
              <a:rPr lang="nb-NO" sz="3600" dirty="0"/>
              <a:t>="Kjøp"/&gt; </a:t>
            </a:r>
          </a:p>
        </p:txBody>
      </p:sp>
    </p:spTree>
    <p:extLst>
      <p:ext uri="{BB962C8B-B14F-4D97-AF65-F5344CB8AC3E}">
        <p14:creationId xmlns:p14="http://schemas.microsoft.com/office/powerpoint/2010/main" val="10307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CBA11A-25CA-4D92-9845-815B2D07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Offisielle nettsider til </a:t>
            </a:r>
            <a:r>
              <a:rPr lang="nb-NO" dirty="0" err="1"/>
              <a:t>Bootstrap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0ADFC2-66FB-4863-96DD-B9D46690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Forside:</a:t>
            </a:r>
          </a:p>
          <a:p>
            <a:pPr lvl="1"/>
            <a:r>
              <a:rPr lang="nb-NO" sz="2800" dirty="0">
                <a:hlinkClick r:id="rId2"/>
              </a:rPr>
              <a:t>https://getbootstrap.com/</a:t>
            </a:r>
            <a:endParaRPr lang="nb-NO" sz="2800" dirty="0"/>
          </a:p>
          <a:p>
            <a:r>
              <a:rPr lang="nb-NO" sz="3200" dirty="0"/>
              <a:t>Introduksjon til </a:t>
            </a:r>
            <a:r>
              <a:rPr lang="nb-NO" sz="3200" dirty="0" err="1"/>
              <a:t>Bootstrap</a:t>
            </a:r>
            <a:endParaRPr lang="nb-NO" sz="3200" dirty="0"/>
          </a:p>
          <a:p>
            <a:pPr lvl="1"/>
            <a:r>
              <a:rPr lang="nb-NO" sz="2800">
                <a:hlinkClick r:id="rId3"/>
              </a:rPr>
              <a:t>https://getbootstrap.com/docs/5.2/getting-started/introduction/</a:t>
            </a:r>
            <a:endParaRPr lang="nb-NO" sz="2800"/>
          </a:p>
          <a:p>
            <a:pPr lvl="1"/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71607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284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 Bootstrap</vt:lpstr>
      <vt:lpstr>Innhold</vt:lpstr>
      <vt:lpstr>Hva er Bootstrap?</vt:lpstr>
      <vt:lpstr>Hva er målet med Bootstrap?</vt:lpstr>
      <vt:lpstr>Ulemper med å bruke Bootstrap?</vt:lpstr>
      <vt:lpstr>Hvordan koder man Bootstrap?</vt:lpstr>
      <vt:lpstr>Hvordan koder man Bootstrap?</vt:lpstr>
      <vt:lpstr>Offisielle nettsider til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Code, Node.js og npm, Vue, Routing, Vuex</dc:title>
  <dc:creator>Rolando Gonzalez</dc:creator>
  <cp:lastModifiedBy>Rolando Gonzalez</cp:lastModifiedBy>
  <cp:revision>2</cp:revision>
  <dcterms:created xsi:type="dcterms:W3CDTF">2019-11-20T09:13:36Z</dcterms:created>
  <dcterms:modified xsi:type="dcterms:W3CDTF">2022-09-21T11:37:31Z</dcterms:modified>
</cp:coreProperties>
</file>