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7EE220-0DEB-4AD5-8BA2-C7E202D8CDA4}" v="346" dt="2025-05-15T14:48:25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2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82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87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77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54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7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60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9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5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7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2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7335835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6100"/>
              <a:t>Система управления учебными заданиями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7335835" cy="14751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Кузнецов Никита</a:t>
            </a:r>
          </a:p>
        </p:txBody>
      </p:sp>
      <p:cxnSp>
        <p:nvCxnSpPr>
          <p:cNvPr id="27" name="Straight Connector 9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11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57BB5-4561-157A-7BC6-B4D6E184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Фотографии проекта</a:t>
            </a:r>
          </a:p>
        </p:txBody>
      </p:sp>
      <p:pic>
        <p:nvPicPr>
          <p:cNvPr id="4" name="Объект 3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E65F6C4-01B8-7044-3B84-CE7EB0B1C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21" y="1399439"/>
            <a:ext cx="6519407" cy="3064966"/>
          </a:xfrm>
        </p:spPr>
      </p:pic>
      <p:pic>
        <p:nvPicPr>
          <p:cNvPr id="5" name="Рисунок 4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1212162-33A0-88D9-ECB7-993362F70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75" y="772886"/>
            <a:ext cx="5175480" cy="54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8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60530-54C0-F6D4-73CE-5DCB0AC5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добавить? 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D2B03B-BC76-F3A5-256D-7452C761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Добавление тем для заданий, списка заданий и рандомизация выдачи заданий (создания фильтра </a:t>
            </a:r>
            <a:r>
              <a:rPr lang="ru-RU"/>
              <a:t>выдачи заданий)</a:t>
            </a:r>
            <a:endParaRPr lang="ru-RU" dirty="0"/>
          </a:p>
          <a:p>
            <a:r>
              <a:rPr lang="ru-RU" dirty="0"/>
              <a:t>Рейтинг пользователей в комнате</a:t>
            </a:r>
          </a:p>
          <a:p>
            <a:r>
              <a:rPr lang="ru-RU"/>
              <a:t>Улучшение дизайна (и поправка недочетов)</a:t>
            </a:r>
          </a:p>
          <a:p>
            <a:r>
              <a:rPr lang="ru-RU" dirty="0"/>
              <a:t>Возможность не прикреплять решение файлом, а писать сразу на сайте</a:t>
            </a:r>
          </a:p>
          <a:p>
            <a:r>
              <a:rPr lang="ru-RU"/>
              <a:t>Создание тестов с автоматической проверкой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70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25613-97E5-13A3-2CF7-7D9B3968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150" y="3047819"/>
            <a:ext cx="7335835" cy="1268984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0EF5F5-5CE4-0E9E-2DEB-798D3E62A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08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91BBF-A1F7-DB3A-6012-ABB41E2F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79344A-96E3-8072-5793-9A0E2B3A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ru-RU" dirty="0">
                <a:ea typeface="+mn-lt"/>
                <a:cs typeface="+mn-lt"/>
              </a:rPr>
              <a:t>Создание сайта с возможностью регистрации с записыванием данных в базу данных, существуют обычные пользователи и админы, админы могут создавать "комнаты", у которой будет генерироваться код, по которому можно вступить в "комнату". Админы составляют список заданий по определенным темам и в поставленное время эти задания рандомно выдаются участникам. После выполнения задания участники могут прикрепить файл с выполненным заданием и после отправки админы его могут оценить.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86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5B354-6A9D-4CED-AC13-4ECFF49E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использовалось?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D5EC3-D776-665D-6107-ACA55FF86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Flask</a:t>
            </a:r>
            <a:r>
              <a:rPr lang="ru-RU" dirty="0">
                <a:ea typeface="+mn-lt"/>
                <a:cs typeface="+mn-lt"/>
              </a:rPr>
              <a:t> (веб-фреймворк).  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SQLite3 (база данных).  </a:t>
            </a:r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Werkzeug</a:t>
            </a:r>
            <a:r>
              <a:rPr lang="ru-RU" dirty="0">
                <a:ea typeface="+mn-lt"/>
                <a:cs typeface="+mn-lt"/>
              </a:rPr>
              <a:t> (безопасность: хеширование паролей).  </a:t>
            </a:r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os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datetime</a:t>
            </a:r>
            <a:r>
              <a:rPr lang="ru-RU" dirty="0">
                <a:ea typeface="+mn-lt"/>
                <a:cs typeface="+mn-lt"/>
              </a:rPr>
              <a:t> (работа с файлами и временем). 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9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253AF-A50A-9AAA-4DFD-AB3D2199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3063EA-8228-B9D4-6CAF-6D7976D8F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ea typeface="+mn-lt"/>
                <a:cs typeface="+mn-lt"/>
              </a:rPr>
              <a:t>+-- app.py                  # Основной код приложения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+-- </a:t>
            </a:r>
            <a:r>
              <a:rPr lang="ru-RU" dirty="0" err="1">
                <a:ea typeface="+mn-lt"/>
                <a:cs typeface="+mn-lt"/>
              </a:rPr>
              <a:t>templates</a:t>
            </a:r>
            <a:r>
              <a:rPr lang="ru-RU" dirty="0">
                <a:ea typeface="+mn-lt"/>
                <a:cs typeface="+mn-lt"/>
              </a:rPr>
              <a:t>/              # HTML-шаблоны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¦   +-- index.html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¦   +-- admin_panel.html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¦   L-- ...                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+-- </a:t>
            </a:r>
            <a:r>
              <a:rPr lang="ru-RU" dirty="0" err="1">
                <a:ea typeface="+mn-lt"/>
                <a:cs typeface="+mn-lt"/>
              </a:rPr>
              <a:t>uploads</a:t>
            </a:r>
            <a:r>
              <a:rPr lang="ru-RU" dirty="0">
                <a:ea typeface="+mn-lt"/>
                <a:cs typeface="+mn-lt"/>
              </a:rPr>
              <a:t>/                # Загруженные файлы пользователей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L-- </a:t>
            </a:r>
            <a:r>
              <a:rPr lang="ru-RU" dirty="0" err="1">
                <a:ea typeface="+mn-lt"/>
                <a:cs typeface="+mn-lt"/>
              </a:rPr>
              <a:t>users.db</a:t>
            </a:r>
            <a:r>
              <a:rPr lang="ru-RU" dirty="0">
                <a:ea typeface="+mn-lt"/>
                <a:cs typeface="+mn-lt"/>
              </a:rPr>
              <a:t>                # База данных </a:t>
            </a:r>
            <a:r>
              <a:rPr lang="ru-RU" dirty="0" err="1">
                <a:ea typeface="+mn-lt"/>
                <a:cs typeface="+mn-lt"/>
              </a:rPr>
              <a:t>SQLite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159129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73754-55A4-C7EE-A6ED-16C207DD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C0DB12-A60F-32A1-835D-27EF8C16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1. Модуль аутентификации  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  - Регистрация пользователей (логин, </a:t>
            </a:r>
            <a:r>
              <a:rPr lang="ru-RU" dirty="0" err="1">
                <a:ea typeface="+mn-lt"/>
                <a:cs typeface="+mn-lt"/>
              </a:rPr>
              <a:t>email</a:t>
            </a:r>
            <a:r>
              <a:rPr lang="ru-RU" dirty="0">
                <a:ea typeface="+mn-lt"/>
                <a:cs typeface="+mn-lt"/>
              </a:rPr>
              <a:t>, пароль, контрольный вопрос).  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  - Вход/выход из системы.  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  - Восстановление пароля через контрольный вопрос. 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80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C18FC-DF20-FE9A-E3F0-2D66362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2BEE13-8C3A-EFD9-CDDA-9C45D3F9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2. Модуль комнат </a:t>
            </a:r>
          </a:p>
          <a:p>
            <a:r>
              <a:rPr lang="ru-RU"/>
              <a:t>- Создание комнат с </a:t>
            </a:r>
            <a:r>
              <a:rPr lang="ru-RU" dirty="0"/>
              <a:t>уникальными кодами (для администраторов). </a:t>
            </a:r>
          </a:p>
          <a:p>
            <a:r>
              <a:rPr lang="ru-RU"/>
              <a:t>- Присоединение участников к </a:t>
            </a:r>
            <a:r>
              <a:rPr lang="ru-RU" dirty="0"/>
              <a:t>комнатам по коду. </a:t>
            </a:r>
            <a:endParaRPr lang="ru-RU"/>
          </a:p>
          <a:p>
            <a:r>
              <a:rPr lang="ru-RU" dirty="0"/>
              <a:t>- Просмотр списка участников комнаты.</a:t>
            </a:r>
          </a:p>
        </p:txBody>
      </p:sp>
    </p:spTree>
    <p:extLst>
      <p:ext uri="{BB962C8B-B14F-4D97-AF65-F5344CB8AC3E}">
        <p14:creationId xmlns:p14="http://schemas.microsoft.com/office/powerpoint/2010/main" val="268134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260FF-D0A1-F690-ECAC-B9EAE20F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0F5821-A56E-E94E-5172-A6F4C4FA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ea typeface="+mn-lt"/>
                <a:cs typeface="+mn-lt"/>
              </a:rPr>
              <a:t>3. Модуль заданий  </a:t>
            </a:r>
          </a:p>
          <a:p>
            <a:r>
              <a:rPr lang="ru-RU" dirty="0">
                <a:ea typeface="+mn-lt"/>
                <a:cs typeface="+mn-lt"/>
              </a:rPr>
              <a:t>   - Создание заданий с описанием (для администраторов).  </a:t>
            </a:r>
            <a:endParaRPr lang="ru-RU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   - Загрузка решений в виде файлов (для участников).  </a:t>
            </a:r>
            <a:endParaRPr lang="ru-RU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   - Оценка работ администратором (1–5 баллов) с комментариями.  </a:t>
            </a:r>
            <a:endParaRPr lang="ru-RU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   - Просмотр участниками своих оценок и комментариев.</a:t>
            </a:r>
          </a:p>
        </p:txBody>
      </p:sp>
    </p:spTree>
    <p:extLst>
      <p:ext uri="{BB962C8B-B14F-4D97-AF65-F5344CB8AC3E}">
        <p14:creationId xmlns:p14="http://schemas.microsoft.com/office/powerpoint/2010/main" val="407659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5F3BF-E18D-248B-AAE4-8C9EB646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BE3BFE-0301-D5AC-FF7A-7C3265232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4. Административная панель  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  - Управление комнатами (создание, просмотр участников).  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  - Просмотр всех отправленных решений в рамках комнаты.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90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8E33D-28D6-1E7E-EBB3-0BB600E2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Фотографии проекта</a:t>
            </a:r>
          </a:p>
        </p:txBody>
      </p:sp>
      <p:pic>
        <p:nvPicPr>
          <p:cNvPr id="4" name="Объект 3" descr="Изображение выглядит как текст, снимок экрана, Шрифт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BC5970B-75A0-9643-23D1-47334C7D2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18" y="1407087"/>
            <a:ext cx="5890841" cy="2958955"/>
          </a:xfrm>
        </p:spPr>
      </p:pic>
      <p:pic>
        <p:nvPicPr>
          <p:cNvPr id="5" name="Рисунок 4" descr="Изображение выглядит как текст, снимок экрана, Шрифт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B5EA1BE-BA78-87FA-B0C9-C7FB63CF0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715" y="1012371"/>
            <a:ext cx="5874855" cy="482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0399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PunchcardVTI</vt:lpstr>
      <vt:lpstr>Система управления учебными заданиями</vt:lpstr>
      <vt:lpstr>Описание проекта</vt:lpstr>
      <vt:lpstr>Что использовалось?</vt:lpstr>
      <vt:lpstr>Структура проекта</vt:lpstr>
      <vt:lpstr>Части проекта</vt:lpstr>
      <vt:lpstr>Части проекта</vt:lpstr>
      <vt:lpstr>Части проекта</vt:lpstr>
      <vt:lpstr>Части проекта</vt:lpstr>
      <vt:lpstr>Фотографии проекта</vt:lpstr>
      <vt:lpstr>Фотографии проекта</vt:lpstr>
      <vt:lpstr>Что можно добавить? 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75</cp:revision>
  <dcterms:created xsi:type="dcterms:W3CDTF">2025-05-15T14:19:42Z</dcterms:created>
  <dcterms:modified xsi:type="dcterms:W3CDTF">2025-05-15T14:48:53Z</dcterms:modified>
</cp:coreProperties>
</file>