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6" r:id="rId6"/>
    <p:sldId id="261" r:id="rId7"/>
    <p:sldId id="262" r:id="rId8"/>
    <p:sldId id="263" r:id="rId9"/>
    <p:sldId id="264" r:id="rId10"/>
    <p:sldId id="265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798" autoAdjust="0"/>
  </p:normalViewPr>
  <p:slideViewPr>
    <p:cSldViewPr snapToGrid="0">
      <p:cViewPr>
        <p:scale>
          <a:sx n="100" d="100"/>
          <a:sy n="10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CA45D-63ED-4E5F-AEFA-B7104DF2513B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51241F-45BD-489B-934D-44C1C9B3965F}">
      <dgm:prSet custT="1"/>
      <dgm:spPr/>
      <dgm:t>
        <a:bodyPr/>
        <a:lstStyle/>
        <a:p>
          <a:r>
            <a:rPr lang="en-US" sz="2800" b="1" i="0" u="sng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Problem: </a:t>
          </a:r>
          <a:endParaRPr lang="en-US" sz="2800" b="1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C0EC29-2AAF-420C-A50C-6DF50198653C}" type="parTrans" cxnId="{DB435019-F4A7-4BF7-A7E5-AE76232A28F4}">
      <dgm:prSet/>
      <dgm:spPr/>
      <dgm:t>
        <a:bodyPr/>
        <a:lstStyle/>
        <a:p>
          <a:endParaRPr lang="en-US"/>
        </a:p>
      </dgm:t>
    </dgm:pt>
    <dgm:pt modelId="{265500B2-9153-4B19-B81C-A83D414DC026}" type="sibTrans" cxnId="{DB435019-F4A7-4BF7-A7E5-AE76232A28F4}">
      <dgm:prSet/>
      <dgm:spPr/>
      <dgm:t>
        <a:bodyPr/>
        <a:lstStyle/>
        <a:p>
          <a:endParaRPr lang="en-US"/>
        </a:p>
      </dgm:t>
    </dgm:pt>
    <dgm:pt modelId="{546B43FC-21C6-4A3C-BB07-0A688873194B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Fake news spreads rapidly on social media, misleading audiences and influencing decisions (e.g., political, social).</a:t>
          </a:r>
        </a:p>
      </dgm:t>
    </dgm:pt>
    <dgm:pt modelId="{5C70FA4F-3F89-4C2E-BB4A-F757D5584D26}" type="parTrans" cxnId="{3B37F403-E30C-49EE-B059-159FA27051F0}">
      <dgm:prSet/>
      <dgm:spPr/>
      <dgm:t>
        <a:bodyPr/>
        <a:lstStyle/>
        <a:p>
          <a:endParaRPr lang="en-US"/>
        </a:p>
      </dgm:t>
    </dgm:pt>
    <dgm:pt modelId="{E00A449A-3B03-425F-8282-DC0EE0C7DB31}" type="sibTrans" cxnId="{3B37F403-E30C-49EE-B059-159FA27051F0}">
      <dgm:prSet/>
      <dgm:spPr/>
      <dgm:t>
        <a:bodyPr/>
        <a:lstStyle/>
        <a:p>
          <a:endParaRPr lang="en-US"/>
        </a:p>
      </dgm:t>
    </dgm:pt>
    <dgm:pt modelId="{C8C22484-3703-42C4-800B-F420607B8152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Challenges: Erodes public trust, amplifies misinformation, and overwhelms manual verification</a:t>
          </a:r>
          <a:r>
            <a:rPr lang="en-US" sz="1000" dirty="0"/>
            <a:t>.</a:t>
          </a:r>
        </a:p>
      </dgm:t>
    </dgm:pt>
    <dgm:pt modelId="{1BFA317E-34AA-4D6E-BF9B-FB7BD1BB6C1D}" type="parTrans" cxnId="{F3F5B485-1101-4485-87C5-133B0CD74880}">
      <dgm:prSet/>
      <dgm:spPr/>
      <dgm:t>
        <a:bodyPr/>
        <a:lstStyle/>
        <a:p>
          <a:endParaRPr lang="en-US"/>
        </a:p>
      </dgm:t>
    </dgm:pt>
    <dgm:pt modelId="{A164C55D-186E-4CA1-98C9-70B3C3CE7FAA}" type="sibTrans" cxnId="{F3F5B485-1101-4485-87C5-133B0CD74880}">
      <dgm:prSet/>
      <dgm:spPr/>
      <dgm:t>
        <a:bodyPr/>
        <a:lstStyle/>
        <a:p>
          <a:endParaRPr lang="en-US"/>
        </a:p>
      </dgm:t>
    </dgm:pt>
    <dgm:pt modelId="{E9B50BF4-4BE3-45DD-83DC-ABDFB47AB026}">
      <dgm:prSet/>
      <dgm:spPr/>
      <dgm:t>
        <a:bodyPr/>
        <a:lstStyle/>
        <a:p>
          <a:r>
            <a:rPr lang="en-US"/>
            <a:t>Compare Logistic Regression (TF-IDF features) with BERT (contextual embeddings) for performance and efficiency.</a:t>
          </a:r>
        </a:p>
      </dgm:t>
    </dgm:pt>
    <dgm:pt modelId="{6989E375-4026-4471-873C-26C0116CB48F}" type="parTrans" cxnId="{CA6C5A8D-379B-4A8B-ABD7-B53A6B6885BE}">
      <dgm:prSet/>
      <dgm:spPr/>
      <dgm:t>
        <a:bodyPr/>
        <a:lstStyle/>
        <a:p>
          <a:endParaRPr lang="en-US"/>
        </a:p>
      </dgm:t>
    </dgm:pt>
    <dgm:pt modelId="{AC4BBCFB-2820-4F50-A2DB-A657491E1172}" type="sibTrans" cxnId="{CA6C5A8D-379B-4A8B-ABD7-B53A6B6885BE}">
      <dgm:prSet/>
      <dgm:spPr/>
      <dgm:t>
        <a:bodyPr/>
        <a:lstStyle/>
        <a:p>
          <a:endParaRPr lang="en-US"/>
        </a:p>
      </dgm:t>
    </dgm:pt>
    <dgm:pt modelId="{B388344B-ADAE-41B2-BE04-DB634B569AE1}">
      <dgm:prSet/>
      <dgm:spPr/>
      <dgm:t>
        <a:bodyPr/>
        <a:lstStyle/>
        <a:p>
          <a:r>
            <a:rPr lang="en-US"/>
            <a:t>Identify trade-offs for practical deployment in real-world scenarios.</a:t>
          </a:r>
        </a:p>
      </dgm:t>
    </dgm:pt>
    <dgm:pt modelId="{ECA962CF-F593-46CC-BEB8-60F018EB38E5}" type="parTrans" cxnId="{BE1727F0-8F19-4908-84DA-1381C9D63AEC}">
      <dgm:prSet/>
      <dgm:spPr/>
      <dgm:t>
        <a:bodyPr/>
        <a:lstStyle/>
        <a:p>
          <a:endParaRPr lang="en-US"/>
        </a:p>
      </dgm:t>
    </dgm:pt>
    <dgm:pt modelId="{A88A7296-8BD8-490F-A201-2884C5A9BBBE}" type="sibTrans" cxnId="{BE1727F0-8F19-4908-84DA-1381C9D63AEC}">
      <dgm:prSet/>
      <dgm:spPr/>
      <dgm:t>
        <a:bodyPr/>
        <a:lstStyle/>
        <a:p>
          <a:endParaRPr lang="en-US"/>
        </a:p>
      </dgm:t>
    </dgm:pt>
    <dgm:pt modelId="{4DC8168C-A80D-4FF4-8F54-EF7C64080CD9}">
      <dgm:prSet custT="1"/>
      <dgm:spPr/>
      <dgm:t>
        <a:bodyPr/>
        <a:lstStyle/>
        <a:p>
          <a:r>
            <a:rPr lang="en-US" sz="2800" b="1" i="0" u="sng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  </a:t>
          </a:r>
          <a:endParaRPr lang="en-US" sz="2800" b="1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C4A641-F089-489E-AB50-124F028958A1}" type="parTrans" cxnId="{C2E1022D-56D7-46A1-AD72-1BCEE093B97F}">
      <dgm:prSet/>
      <dgm:spPr/>
      <dgm:t>
        <a:bodyPr/>
        <a:lstStyle/>
        <a:p>
          <a:endParaRPr lang="en-US"/>
        </a:p>
      </dgm:t>
    </dgm:pt>
    <dgm:pt modelId="{CB13730E-90B3-4658-BEA1-23D522BBF049}" type="sibTrans" cxnId="{C2E1022D-56D7-46A1-AD72-1BCEE093B97F}">
      <dgm:prSet/>
      <dgm:spPr/>
      <dgm:t>
        <a:bodyPr/>
        <a:lstStyle/>
        <a:p>
          <a:endParaRPr lang="en-US"/>
        </a:p>
      </dgm:t>
    </dgm:pt>
    <dgm:pt modelId="{4C2BBA7D-A011-4DA1-A74F-E7412C8F7416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Social media platforms (e.g., X, Facebook) amplify fake news, impacting millions globally.</a:t>
          </a:r>
        </a:p>
      </dgm:t>
    </dgm:pt>
    <dgm:pt modelId="{95F16159-4907-45C9-BEA2-0F8D5E9E67DA}" type="parTrans" cxnId="{DFFD7F51-1732-4E56-A17F-D56015BBF6D6}">
      <dgm:prSet/>
      <dgm:spPr/>
      <dgm:t>
        <a:bodyPr/>
        <a:lstStyle/>
        <a:p>
          <a:endParaRPr lang="en-US"/>
        </a:p>
      </dgm:t>
    </dgm:pt>
    <dgm:pt modelId="{F4A5ED2C-8937-425A-8D81-F4F089D70478}" type="sibTrans" cxnId="{DFFD7F51-1732-4E56-A17F-D56015BBF6D6}">
      <dgm:prSet/>
      <dgm:spPr/>
      <dgm:t>
        <a:bodyPr/>
        <a:lstStyle/>
        <a:p>
          <a:endParaRPr lang="en-US"/>
        </a:p>
      </dgm:t>
    </dgm:pt>
    <dgm:pt modelId="{EFE53053-C859-424A-ACC4-8033FB6F5F74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Need for automated detection due to high volume of digital content.</a:t>
          </a:r>
        </a:p>
      </dgm:t>
    </dgm:pt>
    <dgm:pt modelId="{D02A32FB-EB84-4C7A-B45C-4DE60B92256D}" type="parTrans" cxnId="{9E6D7179-1995-4072-8362-E4F895255D6F}">
      <dgm:prSet/>
      <dgm:spPr/>
      <dgm:t>
        <a:bodyPr/>
        <a:lstStyle/>
        <a:p>
          <a:endParaRPr lang="en-US"/>
        </a:p>
      </dgm:t>
    </dgm:pt>
    <dgm:pt modelId="{04511950-C060-4D6A-A1FA-D4CA57180D38}" type="sibTrans" cxnId="{9E6D7179-1995-4072-8362-E4F895255D6F}">
      <dgm:prSet/>
      <dgm:spPr/>
      <dgm:t>
        <a:bodyPr/>
        <a:lstStyle/>
        <a:p>
          <a:endParaRPr lang="en-US"/>
        </a:p>
      </dgm:t>
    </dgm:pt>
    <dgm:pt modelId="{ED8C4730-1951-4C2D-AD60-F81F9615F33E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Focus on text-based classification to address accessibility in resource-limited settings</a:t>
          </a:r>
          <a:r>
            <a:rPr lang="en-US" sz="1500" dirty="0"/>
            <a:t>.</a:t>
          </a:r>
        </a:p>
      </dgm:t>
    </dgm:pt>
    <dgm:pt modelId="{9DF64FF0-62C3-4707-B729-C949E8644F3A}" type="parTrans" cxnId="{FBD17447-59F6-426F-8062-095C6622E11C}">
      <dgm:prSet/>
      <dgm:spPr/>
      <dgm:t>
        <a:bodyPr/>
        <a:lstStyle/>
        <a:p>
          <a:endParaRPr lang="en-US"/>
        </a:p>
      </dgm:t>
    </dgm:pt>
    <dgm:pt modelId="{AB899C19-D6D2-4CB9-A29C-17CEE1A972AF}" type="sibTrans" cxnId="{FBD17447-59F6-426F-8062-095C6622E11C}">
      <dgm:prSet/>
      <dgm:spPr/>
      <dgm:t>
        <a:bodyPr/>
        <a:lstStyle/>
        <a:p>
          <a:endParaRPr lang="en-US"/>
        </a:p>
      </dgm:t>
    </dgm:pt>
    <dgm:pt modelId="{19BF9712-9A76-4D4D-A72F-7710E4B9B271}" type="pres">
      <dgm:prSet presAssocID="{EEFCA45D-63ED-4E5F-AEFA-B7104DF2513B}" presName="Name0" presStyleCnt="0">
        <dgm:presLayoutVars>
          <dgm:dir/>
          <dgm:animLvl val="lvl"/>
          <dgm:resizeHandles val="exact"/>
        </dgm:presLayoutVars>
      </dgm:prSet>
      <dgm:spPr/>
    </dgm:pt>
    <dgm:pt modelId="{FEC99955-ABFD-4199-A3E1-FB442C220A3D}" type="pres">
      <dgm:prSet presAssocID="{2C51241F-45BD-489B-934D-44C1C9B3965F}" presName="linNode" presStyleCnt="0"/>
      <dgm:spPr/>
    </dgm:pt>
    <dgm:pt modelId="{A6D8DB13-2731-42A1-9429-DF5E6466A03C}" type="pres">
      <dgm:prSet presAssocID="{2C51241F-45BD-489B-934D-44C1C9B3965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858C655-922D-46EF-AD57-FA5235FF58D3}" type="pres">
      <dgm:prSet presAssocID="{2C51241F-45BD-489B-934D-44C1C9B3965F}" presName="descendantText" presStyleLbl="alignAccFollowNode1" presStyleIdx="0" presStyleCnt="2" custScaleY="248414" custLinFactNeighborX="3570" custLinFactNeighborY="-1122">
        <dgm:presLayoutVars>
          <dgm:bulletEnabled val="1"/>
        </dgm:presLayoutVars>
      </dgm:prSet>
      <dgm:spPr/>
    </dgm:pt>
    <dgm:pt modelId="{E66DD733-DB71-4547-9DEC-956391AB514C}" type="pres">
      <dgm:prSet presAssocID="{265500B2-9153-4B19-B81C-A83D414DC026}" presName="sp" presStyleCnt="0"/>
      <dgm:spPr/>
    </dgm:pt>
    <dgm:pt modelId="{C03E4208-B1D0-4037-8E9B-BA41C9E80886}" type="pres">
      <dgm:prSet presAssocID="{E9B50BF4-4BE3-45DD-83DC-ABDFB47AB026}" presName="linNode" presStyleCnt="0"/>
      <dgm:spPr/>
    </dgm:pt>
    <dgm:pt modelId="{095C6490-E08C-46C4-84A0-35AEAC6E3E16}" type="pres">
      <dgm:prSet presAssocID="{E9B50BF4-4BE3-45DD-83DC-ABDFB47AB02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58E2EA9-2CA8-401A-8E8D-01F3C7FA92CE}" type="pres">
      <dgm:prSet presAssocID="{AC4BBCFB-2820-4F50-A2DB-A657491E1172}" presName="sp" presStyleCnt="0"/>
      <dgm:spPr/>
    </dgm:pt>
    <dgm:pt modelId="{2E898061-0038-4419-944F-C84CF8893CB2}" type="pres">
      <dgm:prSet presAssocID="{B388344B-ADAE-41B2-BE04-DB634B569AE1}" presName="linNode" presStyleCnt="0"/>
      <dgm:spPr/>
    </dgm:pt>
    <dgm:pt modelId="{14135DE2-00CC-429B-83A3-37948C9C18D4}" type="pres">
      <dgm:prSet presAssocID="{B388344B-ADAE-41B2-BE04-DB634B569AE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928DBFA-0EE3-4673-B894-25E15AD56568}" type="pres">
      <dgm:prSet presAssocID="{A88A7296-8BD8-490F-A201-2884C5A9BBBE}" presName="sp" presStyleCnt="0"/>
      <dgm:spPr/>
    </dgm:pt>
    <dgm:pt modelId="{F59E3EFF-AFB8-4773-94F7-21E7C65AB3F4}" type="pres">
      <dgm:prSet presAssocID="{4DC8168C-A80D-4FF4-8F54-EF7C64080CD9}" presName="linNode" presStyleCnt="0"/>
      <dgm:spPr/>
    </dgm:pt>
    <dgm:pt modelId="{F8EB9AC2-E7FF-455E-BADA-4E89EAA2C0DA}" type="pres">
      <dgm:prSet presAssocID="{4DC8168C-A80D-4FF4-8F54-EF7C64080CD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05BCBC6-53B2-42DD-9B81-1BF9C50885DC}" type="pres">
      <dgm:prSet presAssocID="{4DC8168C-A80D-4FF4-8F54-EF7C64080CD9}" presName="descendantText" presStyleLbl="alignAccFollowNode1" presStyleIdx="1" presStyleCnt="2" custScaleY="281018">
        <dgm:presLayoutVars>
          <dgm:bulletEnabled val="1"/>
        </dgm:presLayoutVars>
      </dgm:prSet>
      <dgm:spPr/>
    </dgm:pt>
  </dgm:ptLst>
  <dgm:cxnLst>
    <dgm:cxn modelId="{3B37F403-E30C-49EE-B059-159FA27051F0}" srcId="{2C51241F-45BD-489B-934D-44C1C9B3965F}" destId="{546B43FC-21C6-4A3C-BB07-0A688873194B}" srcOrd="0" destOrd="0" parTransId="{5C70FA4F-3F89-4C2E-BB4A-F757D5584D26}" sibTransId="{E00A449A-3B03-425F-8282-DC0EE0C7DB31}"/>
    <dgm:cxn modelId="{DB435019-F4A7-4BF7-A7E5-AE76232A28F4}" srcId="{EEFCA45D-63ED-4E5F-AEFA-B7104DF2513B}" destId="{2C51241F-45BD-489B-934D-44C1C9B3965F}" srcOrd="0" destOrd="0" parTransId="{95C0EC29-2AAF-420C-A50C-6DF50198653C}" sibTransId="{265500B2-9153-4B19-B81C-A83D414DC026}"/>
    <dgm:cxn modelId="{5C85001D-D41A-47BA-A504-D3F52944BD8A}" type="presOf" srcId="{4DC8168C-A80D-4FF4-8F54-EF7C64080CD9}" destId="{F8EB9AC2-E7FF-455E-BADA-4E89EAA2C0DA}" srcOrd="0" destOrd="0" presId="urn:microsoft.com/office/officeart/2005/8/layout/vList5"/>
    <dgm:cxn modelId="{C2E1022D-56D7-46A1-AD72-1BCEE093B97F}" srcId="{EEFCA45D-63ED-4E5F-AEFA-B7104DF2513B}" destId="{4DC8168C-A80D-4FF4-8F54-EF7C64080CD9}" srcOrd="3" destOrd="0" parTransId="{90C4A641-F089-489E-AB50-124F028958A1}" sibTransId="{CB13730E-90B3-4658-BEA1-23D522BBF049}"/>
    <dgm:cxn modelId="{8DC2043E-EF10-4413-A59F-D58E742561E8}" type="presOf" srcId="{2C51241F-45BD-489B-934D-44C1C9B3965F}" destId="{A6D8DB13-2731-42A1-9429-DF5E6466A03C}" srcOrd="0" destOrd="0" presId="urn:microsoft.com/office/officeart/2005/8/layout/vList5"/>
    <dgm:cxn modelId="{6A878A3F-9781-4EEB-8269-C1BFCFC28919}" type="presOf" srcId="{C8C22484-3703-42C4-800B-F420607B8152}" destId="{6858C655-922D-46EF-AD57-FA5235FF58D3}" srcOrd="0" destOrd="1" presId="urn:microsoft.com/office/officeart/2005/8/layout/vList5"/>
    <dgm:cxn modelId="{FBD17447-59F6-426F-8062-095C6622E11C}" srcId="{4DC8168C-A80D-4FF4-8F54-EF7C64080CD9}" destId="{ED8C4730-1951-4C2D-AD60-F81F9615F33E}" srcOrd="2" destOrd="0" parTransId="{9DF64FF0-62C3-4707-B729-C949E8644F3A}" sibTransId="{AB899C19-D6D2-4CB9-A29C-17CEE1A972AF}"/>
    <dgm:cxn modelId="{E55D704A-F4AC-4DA9-AECF-61712CF72FF7}" type="presOf" srcId="{ED8C4730-1951-4C2D-AD60-F81F9615F33E}" destId="{D05BCBC6-53B2-42DD-9B81-1BF9C50885DC}" srcOrd="0" destOrd="2" presId="urn:microsoft.com/office/officeart/2005/8/layout/vList5"/>
    <dgm:cxn modelId="{78F01E6F-4B28-4BC8-8CE3-D3BD2DB257A5}" type="presOf" srcId="{4C2BBA7D-A011-4DA1-A74F-E7412C8F7416}" destId="{D05BCBC6-53B2-42DD-9B81-1BF9C50885DC}" srcOrd="0" destOrd="0" presId="urn:microsoft.com/office/officeart/2005/8/layout/vList5"/>
    <dgm:cxn modelId="{DFFD7F51-1732-4E56-A17F-D56015BBF6D6}" srcId="{4DC8168C-A80D-4FF4-8F54-EF7C64080CD9}" destId="{4C2BBA7D-A011-4DA1-A74F-E7412C8F7416}" srcOrd="0" destOrd="0" parTransId="{95F16159-4907-45C9-BEA2-0F8D5E9E67DA}" sibTransId="{F4A5ED2C-8937-425A-8D81-F4F089D70478}"/>
    <dgm:cxn modelId="{9E6D7179-1995-4072-8362-E4F895255D6F}" srcId="{4DC8168C-A80D-4FF4-8F54-EF7C64080CD9}" destId="{EFE53053-C859-424A-ACC4-8033FB6F5F74}" srcOrd="1" destOrd="0" parTransId="{D02A32FB-EB84-4C7A-B45C-4DE60B92256D}" sibTransId="{04511950-C060-4D6A-A1FA-D4CA57180D38}"/>
    <dgm:cxn modelId="{FD86327E-752B-496F-B315-07D4D5D15C18}" type="presOf" srcId="{B388344B-ADAE-41B2-BE04-DB634B569AE1}" destId="{14135DE2-00CC-429B-83A3-37948C9C18D4}" srcOrd="0" destOrd="0" presId="urn:microsoft.com/office/officeart/2005/8/layout/vList5"/>
    <dgm:cxn modelId="{F3F5B485-1101-4485-87C5-133B0CD74880}" srcId="{2C51241F-45BD-489B-934D-44C1C9B3965F}" destId="{C8C22484-3703-42C4-800B-F420607B8152}" srcOrd="1" destOrd="0" parTransId="{1BFA317E-34AA-4D6E-BF9B-FB7BD1BB6C1D}" sibTransId="{A164C55D-186E-4CA1-98C9-70B3C3CE7FAA}"/>
    <dgm:cxn modelId="{CA6C5A8D-379B-4A8B-ABD7-B53A6B6885BE}" srcId="{EEFCA45D-63ED-4E5F-AEFA-B7104DF2513B}" destId="{E9B50BF4-4BE3-45DD-83DC-ABDFB47AB026}" srcOrd="1" destOrd="0" parTransId="{6989E375-4026-4471-873C-26C0116CB48F}" sibTransId="{AC4BBCFB-2820-4F50-A2DB-A657491E1172}"/>
    <dgm:cxn modelId="{3B061D90-A47D-4385-BCC2-042BECDA55A8}" type="presOf" srcId="{546B43FC-21C6-4A3C-BB07-0A688873194B}" destId="{6858C655-922D-46EF-AD57-FA5235FF58D3}" srcOrd="0" destOrd="0" presId="urn:microsoft.com/office/officeart/2005/8/layout/vList5"/>
    <dgm:cxn modelId="{CB162C95-B854-4F43-B89D-ADF56BDFD665}" type="presOf" srcId="{E9B50BF4-4BE3-45DD-83DC-ABDFB47AB026}" destId="{095C6490-E08C-46C4-84A0-35AEAC6E3E16}" srcOrd="0" destOrd="0" presId="urn:microsoft.com/office/officeart/2005/8/layout/vList5"/>
    <dgm:cxn modelId="{5F9ACDA8-1E0E-444E-8A05-2B94B0AEFA53}" type="presOf" srcId="{EEFCA45D-63ED-4E5F-AEFA-B7104DF2513B}" destId="{19BF9712-9A76-4D4D-A72F-7710E4B9B271}" srcOrd="0" destOrd="0" presId="urn:microsoft.com/office/officeart/2005/8/layout/vList5"/>
    <dgm:cxn modelId="{BE1727F0-8F19-4908-84DA-1381C9D63AEC}" srcId="{EEFCA45D-63ED-4E5F-AEFA-B7104DF2513B}" destId="{B388344B-ADAE-41B2-BE04-DB634B569AE1}" srcOrd="2" destOrd="0" parTransId="{ECA962CF-F593-46CC-BEB8-60F018EB38E5}" sibTransId="{A88A7296-8BD8-490F-A201-2884C5A9BBBE}"/>
    <dgm:cxn modelId="{374329F6-9DE0-47FF-900B-762BC3C1EB65}" type="presOf" srcId="{EFE53053-C859-424A-ACC4-8033FB6F5F74}" destId="{D05BCBC6-53B2-42DD-9B81-1BF9C50885DC}" srcOrd="0" destOrd="1" presId="urn:microsoft.com/office/officeart/2005/8/layout/vList5"/>
    <dgm:cxn modelId="{CB14FF46-E9A7-4019-B2A1-B965EF4FB7ED}" type="presParOf" srcId="{19BF9712-9A76-4D4D-A72F-7710E4B9B271}" destId="{FEC99955-ABFD-4199-A3E1-FB442C220A3D}" srcOrd="0" destOrd="0" presId="urn:microsoft.com/office/officeart/2005/8/layout/vList5"/>
    <dgm:cxn modelId="{CD1F2697-0D44-466D-8CC9-2760838929E3}" type="presParOf" srcId="{FEC99955-ABFD-4199-A3E1-FB442C220A3D}" destId="{A6D8DB13-2731-42A1-9429-DF5E6466A03C}" srcOrd="0" destOrd="0" presId="urn:microsoft.com/office/officeart/2005/8/layout/vList5"/>
    <dgm:cxn modelId="{257EC16D-F880-4646-A689-0BFE73B30847}" type="presParOf" srcId="{FEC99955-ABFD-4199-A3E1-FB442C220A3D}" destId="{6858C655-922D-46EF-AD57-FA5235FF58D3}" srcOrd="1" destOrd="0" presId="urn:microsoft.com/office/officeart/2005/8/layout/vList5"/>
    <dgm:cxn modelId="{A997D8A7-BF74-4463-A85C-9FC61FF6E074}" type="presParOf" srcId="{19BF9712-9A76-4D4D-A72F-7710E4B9B271}" destId="{E66DD733-DB71-4547-9DEC-956391AB514C}" srcOrd="1" destOrd="0" presId="urn:microsoft.com/office/officeart/2005/8/layout/vList5"/>
    <dgm:cxn modelId="{F5C66AF6-81F3-419B-871B-B1ADF42A351C}" type="presParOf" srcId="{19BF9712-9A76-4D4D-A72F-7710E4B9B271}" destId="{C03E4208-B1D0-4037-8E9B-BA41C9E80886}" srcOrd="2" destOrd="0" presId="urn:microsoft.com/office/officeart/2005/8/layout/vList5"/>
    <dgm:cxn modelId="{19D820D6-0304-4CD4-A817-FBB4B0213A5B}" type="presParOf" srcId="{C03E4208-B1D0-4037-8E9B-BA41C9E80886}" destId="{095C6490-E08C-46C4-84A0-35AEAC6E3E16}" srcOrd="0" destOrd="0" presId="urn:microsoft.com/office/officeart/2005/8/layout/vList5"/>
    <dgm:cxn modelId="{1ABB346D-9E76-43EB-BEBF-2F34433C684F}" type="presParOf" srcId="{19BF9712-9A76-4D4D-A72F-7710E4B9B271}" destId="{258E2EA9-2CA8-401A-8E8D-01F3C7FA92CE}" srcOrd="3" destOrd="0" presId="urn:microsoft.com/office/officeart/2005/8/layout/vList5"/>
    <dgm:cxn modelId="{0609D0E1-563C-437B-8D0E-E3ED1894E5CB}" type="presParOf" srcId="{19BF9712-9A76-4D4D-A72F-7710E4B9B271}" destId="{2E898061-0038-4419-944F-C84CF8893CB2}" srcOrd="4" destOrd="0" presId="urn:microsoft.com/office/officeart/2005/8/layout/vList5"/>
    <dgm:cxn modelId="{4A7E3187-01B9-46D5-A9A7-EEEEEC7A41C9}" type="presParOf" srcId="{2E898061-0038-4419-944F-C84CF8893CB2}" destId="{14135DE2-00CC-429B-83A3-37948C9C18D4}" srcOrd="0" destOrd="0" presId="urn:microsoft.com/office/officeart/2005/8/layout/vList5"/>
    <dgm:cxn modelId="{5E940EE9-91BA-46F4-954B-20CD3C15FCFB}" type="presParOf" srcId="{19BF9712-9A76-4D4D-A72F-7710E4B9B271}" destId="{2928DBFA-0EE3-4673-B894-25E15AD56568}" srcOrd="5" destOrd="0" presId="urn:microsoft.com/office/officeart/2005/8/layout/vList5"/>
    <dgm:cxn modelId="{6264E222-D528-4EA4-924A-CE46F0F8BA8D}" type="presParOf" srcId="{19BF9712-9A76-4D4D-A72F-7710E4B9B271}" destId="{F59E3EFF-AFB8-4773-94F7-21E7C65AB3F4}" srcOrd="6" destOrd="0" presId="urn:microsoft.com/office/officeart/2005/8/layout/vList5"/>
    <dgm:cxn modelId="{9235534B-9F1B-4C5E-8A24-881F0D16B00A}" type="presParOf" srcId="{F59E3EFF-AFB8-4773-94F7-21E7C65AB3F4}" destId="{F8EB9AC2-E7FF-455E-BADA-4E89EAA2C0DA}" srcOrd="0" destOrd="0" presId="urn:microsoft.com/office/officeart/2005/8/layout/vList5"/>
    <dgm:cxn modelId="{3BDFD4E6-8570-4DE6-A550-7750C2441042}" type="presParOf" srcId="{F59E3EFF-AFB8-4773-94F7-21E7C65AB3F4}" destId="{D05BCBC6-53B2-42DD-9B81-1BF9C50885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FEEE9C-397F-4D27-8525-F617E039C7BD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A4D507-A401-40DE-8494-7E336D3FC586}">
      <dgm:prSet/>
      <dgm:spPr/>
      <dgm:t>
        <a:bodyPr/>
        <a:lstStyle/>
        <a:p>
          <a:r>
            <a:rPr lang="en-US" sz="900" b="1"/>
            <a:t>Shu et al. (2018):</a:t>
          </a:r>
          <a:endParaRPr lang="en-US" sz="900"/>
        </a:p>
      </dgm:t>
    </dgm:pt>
    <dgm:pt modelId="{B84F767E-F114-4E01-9B99-78F8E99FBBDD}" type="parTrans" cxnId="{3021D969-E18A-469D-83C5-81298A57689E}">
      <dgm:prSet/>
      <dgm:spPr/>
      <dgm:t>
        <a:bodyPr/>
        <a:lstStyle/>
        <a:p>
          <a:endParaRPr lang="en-US"/>
        </a:p>
      </dgm:t>
    </dgm:pt>
    <dgm:pt modelId="{A8849782-9D48-49E9-9B0D-6165D03B4215}" type="sibTrans" cxnId="{3021D969-E18A-469D-83C5-81298A57689E}">
      <dgm:prSet/>
      <dgm:spPr/>
      <dgm:t>
        <a:bodyPr/>
        <a:lstStyle/>
        <a:p>
          <a:endParaRPr lang="en-US"/>
        </a:p>
      </dgm:t>
    </dgm:pt>
    <dgm:pt modelId="{151E497E-83B5-477F-95D3-C54001C491E4}">
      <dgm:prSet custT="1"/>
      <dgm:spPr/>
      <dgm:t>
        <a:bodyPr/>
        <a:lstStyle/>
        <a:p>
          <a:r>
            <a:rPr lang="en-US" sz="1050" i="1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en-US" sz="1200" i="1" dirty="0">
              <a:latin typeface="Times New Roman" panose="02020603050405020304" pitchFamily="18" charset="0"/>
              <a:cs typeface="Times New Roman" panose="02020603050405020304" pitchFamily="18" charset="0"/>
            </a:rPr>
            <a:t>Fake News Net: A Data Repository with News Content, Social Context and Dynamic Information for Studying Fake News on Social Media”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.</a:t>
          </a:r>
        </a:p>
      </dgm:t>
    </dgm:pt>
    <dgm:pt modelId="{C8DC12D8-0839-4B6B-9002-DCB47899F537}" type="parTrans" cxnId="{E8B62544-564E-4643-B0A8-579434648DF1}">
      <dgm:prSet/>
      <dgm:spPr/>
      <dgm:t>
        <a:bodyPr/>
        <a:lstStyle/>
        <a:p>
          <a:endParaRPr lang="en-US"/>
        </a:p>
      </dgm:t>
    </dgm:pt>
    <dgm:pt modelId="{C6E2EB83-737F-48AE-84B3-8162FB01E29F}" type="sibTrans" cxnId="{E8B62544-564E-4643-B0A8-579434648DF1}">
      <dgm:prSet/>
      <dgm:spPr/>
      <dgm:t>
        <a:bodyPr/>
        <a:lstStyle/>
        <a:p>
          <a:endParaRPr lang="en-US"/>
        </a:p>
      </dgm:t>
    </dgm:pt>
    <dgm:pt modelId="{36694D51-8182-4284-9D9B-614CD94E056B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Introduced Fake News Net dataset, combining news content and social context for fake news research</a:t>
          </a:r>
          <a:r>
            <a:rPr lang="en-US" sz="700" dirty="0"/>
            <a:t>.</a:t>
          </a:r>
        </a:p>
      </dgm:t>
    </dgm:pt>
    <dgm:pt modelId="{6D15ED29-EED6-439E-87F1-9CA0DC7976BD}" type="parTrans" cxnId="{DD5C060B-D36E-45DE-897B-6C60D5B1703F}">
      <dgm:prSet/>
      <dgm:spPr/>
      <dgm:t>
        <a:bodyPr/>
        <a:lstStyle/>
        <a:p>
          <a:endParaRPr lang="en-US"/>
        </a:p>
      </dgm:t>
    </dgm:pt>
    <dgm:pt modelId="{9CC66308-3CFC-4DB9-9906-9441B872C668}" type="sibTrans" cxnId="{DD5C060B-D36E-45DE-897B-6C60D5B1703F}">
      <dgm:prSet/>
      <dgm:spPr/>
      <dgm:t>
        <a:bodyPr/>
        <a:lstStyle/>
        <a:p>
          <a:endParaRPr lang="en-US"/>
        </a:p>
      </dgm:t>
    </dgm:pt>
    <dgm:pt modelId="{660CB7F8-5553-4CED-ACDE-624A1671569D}">
      <dgm:prSet custT="1"/>
      <dgm:spPr/>
      <dgm:t>
        <a:bodyPr/>
        <a:lstStyle/>
        <a:p>
          <a:r>
            <a:rPr lang="en-US" sz="1200" b="1" dirty="0"/>
            <a:t>Shu et al. (2017):</a:t>
          </a:r>
          <a:endParaRPr lang="en-US" sz="1200" dirty="0"/>
        </a:p>
      </dgm:t>
    </dgm:pt>
    <dgm:pt modelId="{5B6F36EB-0840-4DE6-9074-A65F0D22C1F3}" type="parTrans" cxnId="{A549435F-43D8-40C3-9C25-31CD8F1036DE}">
      <dgm:prSet/>
      <dgm:spPr/>
      <dgm:t>
        <a:bodyPr/>
        <a:lstStyle/>
        <a:p>
          <a:endParaRPr lang="en-US"/>
        </a:p>
      </dgm:t>
    </dgm:pt>
    <dgm:pt modelId="{F071EDC3-30C7-4FAA-B01A-1A54A8C9686D}" type="sibTrans" cxnId="{A549435F-43D8-40C3-9C25-31CD8F1036DE}">
      <dgm:prSet/>
      <dgm:spPr/>
      <dgm:t>
        <a:bodyPr/>
        <a:lstStyle/>
        <a:p>
          <a:endParaRPr lang="en-US"/>
        </a:p>
      </dgm:t>
    </dgm:pt>
    <dgm:pt modelId="{76D356DB-812B-411F-BA5B-67591DBE9AF5}">
      <dgm:prSet custT="1"/>
      <dgm:spPr/>
      <dgm:t>
        <a:bodyPr/>
        <a:lstStyle/>
        <a:p>
          <a:r>
            <a:rPr lang="en-US" sz="1200" i="1" dirty="0">
              <a:latin typeface="Times New Roman" panose="02020603050405020304" pitchFamily="18" charset="0"/>
              <a:cs typeface="Times New Roman" panose="02020603050405020304" pitchFamily="18" charset="0"/>
            </a:rPr>
            <a:t>“Fake News Detection on Social Media: A Data Mining Perspective”.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A7FAFC-F860-46C4-BAAA-F6EEFE086344}" type="parTrans" cxnId="{5FB5378F-9A5C-4421-BCCE-3379A583C313}">
      <dgm:prSet/>
      <dgm:spPr/>
      <dgm:t>
        <a:bodyPr/>
        <a:lstStyle/>
        <a:p>
          <a:endParaRPr lang="en-US"/>
        </a:p>
      </dgm:t>
    </dgm:pt>
    <dgm:pt modelId="{C9F97ED3-B4B7-407B-86AD-8BE389A8EBB1}" type="sibTrans" cxnId="{5FB5378F-9A5C-4421-BCCE-3379A583C313}">
      <dgm:prSet/>
      <dgm:spPr/>
      <dgm:t>
        <a:bodyPr/>
        <a:lstStyle/>
        <a:p>
          <a:endParaRPr lang="en-US"/>
        </a:p>
      </dgm:t>
    </dgm:pt>
    <dgm:pt modelId="{EDB1E959-0B4E-4F94-8E59-B91433DAC903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Highlighted data mining techniques for identifying fake news patterns</a:t>
          </a:r>
          <a:r>
            <a:rPr lang="en-US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F7C058E-176A-4B1E-B7EE-02874E3A9D85}" type="parTrans" cxnId="{644BD758-2DCC-475B-8AFF-A07394485DD5}">
      <dgm:prSet/>
      <dgm:spPr/>
      <dgm:t>
        <a:bodyPr/>
        <a:lstStyle/>
        <a:p>
          <a:endParaRPr lang="en-US"/>
        </a:p>
      </dgm:t>
    </dgm:pt>
    <dgm:pt modelId="{6FAF48A9-E3D2-47C7-B4CF-B432D9B5B13E}" type="sibTrans" cxnId="{644BD758-2DCC-475B-8AFF-A07394485DD5}">
      <dgm:prSet/>
      <dgm:spPr/>
      <dgm:t>
        <a:bodyPr/>
        <a:lstStyle/>
        <a:p>
          <a:endParaRPr lang="en-US"/>
        </a:p>
      </dgm:t>
    </dgm:pt>
    <dgm:pt modelId="{823C27C1-EE82-4A01-B3AE-343AF885F588}">
      <dgm:prSet/>
      <dgm:spPr/>
      <dgm:t>
        <a:bodyPr/>
        <a:lstStyle/>
        <a:p>
          <a:r>
            <a:rPr lang="en-US" sz="900" b="1"/>
            <a:t>Devlin et al. (2018):</a:t>
          </a:r>
          <a:endParaRPr lang="en-US" sz="900"/>
        </a:p>
      </dgm:t>
    </dgm:pt>
    <dgm:pt modelId="{3A1ABF96-D024-4D8B-9373-7E9DCBAD31F1}" type="parTrans" cxnId="{463CEBEB-E72E-4FC8-A877-86200B117582}">
      <dgm:prSet/>
      <dgm:spPr/>
      <dgm:t>
        <a:bodyPr/>
        <a:lstStyle/>
        <a:p>
          <a:endParaRPr lang="en-US"/>
        </a:p>
      </dgm:t>
    </dgm:pt>
    <dgm:pt modelId="{2E0067B4-7E3C-4AC7-A9B3-86E8BBE9504E}" type="sibTrans" cxnId="{463CEBEB-E72E-4FC8-A877-86200B117582}">
      <dgm:prSet/>
      <dgm:spPr/>
      <dgm:t>
        <a:bodyPr/>
        <a:lstStyle/>
        <a:p>
          <a:endParaRPr lang="en-US"/>
        </a:p>
      </dgm:t>
    </dgm:pt>
    <dgm:pt modelId="{7001BBA6-C8E2-4C96-908D-CC85C2326962}">
      <dgm:prSet custT="1"/>
      <dgm:spPr/>
      <dgm:t>
        <a:bodyPr/>
        <a:lstStyle/>
        <a:p>
          <a:r>
            <a:rPr lang="en-US" sz="1100" i="1" dirty="0"/>
            <a:t>“</a:t>
          </a:r>
          <a:r>
            <a:rPr lang="en-US" sz="1100" i="1" dirty="0">
              <a:latin typeface="Times New Roman" panose="02020603050405020304" pitchFamily="18" charset="0"/>
              <a:cs typeface="Times New Roman" panose="02020603050405020304" pitchFamily="18" charset="0"/>
            </a:rPr>
            <a:t>BERT: Pre-training of Deep Bidirectional Transformers for Language Understanding”</a:t>
          </a:r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7B20FDB8-EFE3-4CE6-B27E-F800C4A5765B}" type="parTrans" cxnId="{A8EBA620-8570-4E27-983D-52EA3395E2BB}">
      <dgm:prSet/>
      <dgm:spPr/>
      <dgm:t>
        <a:bodyPr/>
        <a:lstStyle/>
        <a:p>
          <a:endParaRPr lang="en-US"/>
        </a:p>
      </dgm:t>
    </dgm:pt>
    <dgm:pt modelId="{D21943B5-E744-454C-92BF-9777C79D593B}" type="sibTrans" cxnId="{A8EBA620-8570-4E27-983D-52EA3395E2BB}">
      <dgm:prSet/>
      <dgm:spPr/>
      <dgm:t>
        <a:bodyPr/>
        <a:lstStyle/>
        <a:p>
          <a:endParaRPr lang="en-US"/>
        </a:p>
      </dgm:t>
    </dgm:pt>
    <dgm:pt modelId="{2C3F3EBC-6001-4994-A057-16C48C9C1FE5}">
      <dgm:prSet custT="1"/>
      <dgm:spPr/>
      <dgm:t>
        <a:bodyPr/>
        <a:lstStyle/>
        <a:p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Introduced BERT, a transformer model excelling in NLP tasks like text classification</a:t>
          </a:r>
          <a:r>
            <a:rPr lang="en-US" sz="1100" dirty="0"/>
            <a:t>.</a:t>
          </a:r>
        </a:p>
      </dgm:t>
    </dgm:pt>
    <dgm:pt modelId="{82602137-7D06-49C8-9B6C-49A4045CD63B}" type="parTrans" cxnId="{2211C271-B74B-42AA-8F1E-84FE12AD6078}">
      <dgm:prSet/>
      <dgm:spPr/>
      <dgm:t>
        <a:bodyPr/>
        <a:lstStyle/>
        <a:p>
          <a:endParaRPr lang="en-US"/>
        </a:p>
      </dgm:t>
    </dgm:pt>
    <dgm:pt modelId="{93D36502-5E81-4E8F-AF81-78FC62CD0142}" type="sibTrans" cxnId="{2211C271-B74B-42AA-8F1E-84FE12AD6078}">
      <dgm:prSet/>
      <dgm:spPr/>
      <dgm:t>
        <a:bodyPr/>
        <a:lstStyle/>
        <a:p>
          <a:endParaRPr lang="en-US"/>
        </a:p>
      </dgm:t>
    </dgm:pt>
    <dgm:pt modelId="{F85A0FD4-26F3-4C49-BA57-B459C3A6E8BA}">
      <dgm:prSet custT="1"/>
      <dgm:spPr/>
      <dgm:t>
        <a:bodyPr/>
        <a:lstStyle/>
        <a:p>
          <a:r>
            <a:rPr lang="en-US" sz="1050" b="1" dirty="0">
              <a:latin typeface="Times New Roman" panose="02020603050405020304" pitchFamily="18" charset="0"/>
              <a:cs typeface="Times New Roman" panose="02020603050405020304" pitchFamily="18" charset="0"/>
            </a:rPr>
            <a:t>Zhou &amp;  Zafarani (2018):</a:t>
          </a:r>
          <a:endParaRPr lang="en-US" sz="105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521316-E58D-4D4A-86A4-71282CF5B4FF}" type="parTrans" cxnId="{0FC96C77-7851-4D52-8BC7-B741683D32AB}">
      <dgm:prSet/>
      <dgm:spPr/>
      <dgm:t>
        <a:bodyPr/>
        <a:lstStyle/>
        <a:p>
          <a:endParaRPr lang="en-US"/>
        </a:p>
      </dgm:t>
    </dgm:pt>
    <dgm:pt modelId="{C74B23B5-FC50-410D-A39D-2EA7AD786F38}" type="sibTrans" cxnId="{0FC96C77-7851-4D52-8BC7-B741683D32AB}">
      <dgm:prSet/>
      <dgm:spPr/>
      <dgm:t>
        <a:bodyPr/>
        <a:lstStyle/>
        <a:p>
          <a:endParaRPr lang="en-US"/>
        </a:p>
      </dgm:t>
    </dgm:pt>
    <dgm:pt modelId="{472C64CE-4508-4589-B039-2BD77277D296}">
      <dgm:prSet custT="1"/>
      <dgm:spPr/>
      <dgm:t>
        <a:bodyPr/>
        <a:lstStyle/>
        <a:p>
          <a:r>
            <a:rPr lang="en-US" sz="1100" i="1" dirty="0">
              <a:latin typeface="Times New Roman" panose="02020603050405020304" pitchFamily="18" charset="0"/>
              <a:cs typeface="Times New Roman" panose="02020603050405020304" pitchFamily="18" charset="0"/>
            </a:rPr>
            <a:t>“Fake News: A Survey of Research, Detection Methods, and Opportunities”</a:t>
          </a:r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 .</a:t>
          </a:r>
        </a:p>
      </dgm:t>
    </dgm:pt>
    <dgm:pt modelId="{8DE57382-9653-448B-A50D-BFA803F469D6}" type="parTrans" cxnId="{EE8F712D-B401-4AF3-A9EB-B338D0602F85}">
      <dgm:prSet/>
      <dgm:spPr/>
      <dgm:t>
        <a:bodyPr/>
        <a:lstStyle/>
        <a:p>
          <a:endParaRPr lang="en-US"/>
        </a:p>
      </dgm:t>
    </dgm:pt>
    <dgm:pt modelId="{AF3D1D1F-39B3-4583-A77D-AA87AE2D4FC5}" type="sibTrans" cxnId="{EE8F712D-B401-4AF3-A9EB-B338D0602F85}">
      <dgm:prSet/>
      <dgm:spPr/>
      <dgm:t>
        <a:bodyPr/>
        <a:lstStyle/>
        <a:p>
          <a:endParaRPr lang="en-US"/>
        </a:p>
      </dgm:t>
    </dgm:pt>
    <dgm:pt modelId="{C69E699B-810D-49B1-92C5-ADC6AE415586}">
      <dgm:prSet custT="1"/>
      <dgm:spPr/>
      <dgm:t>
        <a:bodyPr/>
        <a:lstStyle/>
        <a:p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review of fake news detection approaches, emphasizing text-based features</a:t>
          </a:r>
          <a:r>
            <a:rPr lang="en-US" sz="700" dirty="0"/>
            <a:t>.</a:t>
          </a:r>
        </a:p>
      </dgm:t>
    </dgm:pt>
    <dgm:pt modelId="{EDEC3947-B7CA-4F98-9241-846E5D205E58}" type="parTrans" cxnId="{D006BC9C-C018-4D7D-B72A-101A93DE4698}">
      <dgm:prSet/>
      <dgm:spPr/>
      <dgm:t>
        <a:bodyPr/>
        <a:lstStyle/>
        <a:p>
          <a:endParaRPr lang="en-US"/>
        </a:p>
      </dgm:t>
    </dgm:pt>
    <dgm:pt modelId="{A947FA8C-6487-478F-94F9-A7E81B3451A1}" type="sibTrans" cxnId="{D006BC9C-C018-4D7D-B72A-101A93DE4698}">
      <dgm:prSet/>
      <dgm:spPr/>
      <dgm:t>
        <a:bodyPr/>
        <a:lstStyle/>
        <a:p>
          <a:endParaRPr lang="en-US"/>
        </a:p>
      </dgm:t>
    </dgm:pt>
    <dgm:pt modelId="{A9B1FE9F-59BA-4004-B4E8-DC4D9AC8AAD7}" type="pres">
      <dgm:prSet presAssocID="{1CFEEE9C-397F-4D27-8525-F617E039C7BD}" presName="diagram" presStyleCnt="0">
        <dgm:presLayoutVars>
          <dgm:dir/>
          <dgm:resizeHandles val="exact"/>
        </dgm:presLayoutVars>
      </dgm:prSet>
      <dgm:spPr/>
    </dgm:pt>
    <dgm:pt modelId="{9064BDC3-C83B-42F4-BD5C-180D79D9558D}" type="pres">
      <dgm:prSet presAssocID="{F3A4D507-A401-40DE-8494-7E336D3FC586}" presName="arrow" presStyleLbl="node1" presStyleIdx="0" presStyleCnt="4" custScaleX="159839" custScaleY="124885">
        <dgm:presLayoutVars>
          <dgm:bulletEnabled val="1"/>
        </dgm:presLayoutVars>
      </dgm:prSet>
      <dgm:spPr/>
    </dgm:pt>
    <dgm:pt modelId="{5832F680-2B4D-4CAD-AA8A-CE1DFE8BFBE4}" type="pres">
      <dgm:prSet presAssocID="{660CB7F8-5553-4CED-ACDE-624A1671569D}" presName="arrow" presStyleLbl="node1" presStyleIdx="1" presStyleCnt="4" custScaleX="132598" custScaleY="136903">
        <dgm:presLayoutVars>
          <dgm:bulletEnabled val="1"/>
        </dgm:presLayoutVars>
      </dgm:prSet>
      <dgm:spPr/>
    </dgm:pt>
    <dgm:pt modelId="{347F1050-4CAC-4D93-9972-EEF4B7BBB078}" type="pres">
      <dgm:prSet presAssocID="{823C27C1-EE82-4A01-B3AE-343AF885F588}" presName="arrow" presStyleLbl="node1" presStyleIdx="2" presStyleCnt="4" custScaleX="152719">
        <dgm:presLayoutVars>
          <dgm:bulletEnabled val="1"/>
        </dgm:presLayoutVars>
      </dgm:prSet>
      <dgm:spPr/>
    </dgm:pt>
    <dgm:pt modelId="{856DA1A0-9BE1-495F-8C81-D49579B98447}" type="pres">
      <dgm:prSet presAssocID="{F85A0FD4-26F3-4C49-BA57-B459C3A6E8BA}" presName="arrow" presStyleLbl="node1" presStyleIdx="3" presStyleCnt="4" custScaleX="134674" custScaleY="115543">
        <dgm:presLayoutVars>
          <dgm:bulletEnabled val="1"/>
        </dgm:presLayoutVars>
      </dgm:prSet>
      <dgm:spPr/>
    </dgm:pt>
  </dgm:ptLst>
  <dgm:cxnLst>
    <dgm:cxn modelId="{CBF4FA07-41C0-4D54-A87D-1CF624107025}" type="presOf" srcId="{7001BBA6-C8E2-4C96-908D-CC85C2326962}" destId="{347F1050-4CAC-4D93-9972-EEF4B7BBB078}" srcOrd="0" destOrd="1" presId="urn:microsoft.com/office/officeart/2005/8/layout/arrow5"/>
    <dgm:cxn modelId="{DD5C060B-D36E-45DE-897B-6C60D5B1703F}" srcId="{F3A4D507-A401-40DE-8494-7E336D3FC586}" destId="{36694D51-8182-4284-9D9B-614CD94E056B}" srcOrd="1" destOrd="0" parTransId="{6D15ED29-EED6-439E-87F1-9CA0DC7976BD}" sibTransId="{9CC66308-3CFC-4DB9-9906-9441B872C668}"/>
    <dgm:cxn modelId="{DD079018-D6D1-48DA-B740-BA3002223D9A}" type="presOf" srcId="{472C64CE-4508-4589-B039-2BD77277D296}" destId="{856DA1A0-9BE1-495F-8C81-D49579B98447}" srcOrd="0" destOrd="1" presId="urn:microsoft.com/office/officeart/2005/8/layout/arrow5"/>
    <dgm:cxn modelId="{9E34EA1E-41CD-4D4D-A62C-4AAD50EE1FD9}" type="presOf" srcId="{F3A4D507-A401-40DE-8494-7E336D3FC586}" destId="{9064BDC3-C83B-42F4-BD5C-180D79D9558D}" srcOrd="0" destOrd="0" presId="urn:microsoft.com/office/officeart/2005/8/layout/arrow5"/>
    <dgm:cxn modelId="{A8EBA620-8570-4E27-983D-52EA3395E2BB}" srcId="{823C27C1-EE82-4A01-B3AE-343AF885F588}" destId="{7001BBA6-C8E2-4C96-908D-CC85C2326962}" srcOrd="0" destOrd="0" parTransId="{7B20FDB8-EFE3-4CE6-B27E-F800C4A5765B}" sibTransId="{D21943B5-E744-454C-92BF-9777C79D593B}"/>
    <dgm:cxn modelId="{F72ED220-CEF3-42C1-AEEE-9F6D88122647}" type="presOf" srcId="{EDB1E959-0B4E-4F94-8E59-B91433DAC903}" destId="{5832F680-2B4D-4CAD-AA8A-CE1DFE8BFBE4}" srcOrd="0" destOrd="2" presId="urn:microsoft.com/office/officeart/2005/8/layout/arrow5"/>
    <dgm:cxn modelId="{EE8F712D-B401-4AF3-A9EB-B338D0602F85}" srcId="{F85A0FD4-26F3-4C49-BA57-B459C3A6E8BA}" destId="{472C64CE-4508-4589-B039-2BD77277D296}" srcOrd="0" destOrd="0" parTransId="{8DE57382-9653-448B-A50D-BFA803F469D6}" sibTransId="{AF3D1D1F-39B3-4583-A77D-AA87AE2D4FC5}"/>
    <dgm:cxn modelId="{FB8ACC3F-4362-443E-9ABD-0DDC74B7093F}" type="presOf" srcId="{660CB7F8-5553-4CED-ACDE-624A1671569D}" destId="{5832F680-2B4D-4CAD-AA8A-CE1DFE8BFBE4}" srcOrd="0" destOrd="0" presId="urn:microsoft.com/office/officeart/2005/8/layout/arrow5"/>
    <dgm:cxn modelId="{A549435F-43D8-40C3-9C25-31CD8F1036DE}" srcId="{1CFEEE9C-397F-4D27-8525-F617E039C7BD}" destId="{660CB7F8-5553-4CED-ACDE-624A1671569D}" srcOrd="1" destOrd="0" parTransId="{5B6F36EB-0840-4DE6-9074-A65F0D22C1F3}" sibTransId="{F071EDC3-30C7-4FAA-B01A-1A54A8C9686D}"/>
    <dgm:cxn modelId="{E8B62544-564E-4643-B0A8-579434648DF1}" srcId="{F3A4D507-A401-40DE-8494-7E336D3FC586}" destId="{151E497E-83B5-477F-95D3-C54001C491E4}" srcOrd="0" destOrd="0" parTransId="{C8DC12D8-0839-4B6B-9002-DCB47899F537}" sibTransId="{C6E2EB83-737F-48AE-84B3-8162FB01E29F}"/>
    <dgm:cxn modelId="{3021D969-E18A-469D-83C5-81298A57689E}" srcId="{1CFEEE9C-397F-4D27-8525-F617E039C7BD}" destId="{F3A4D507-A401-40DE-8494-7E336D3FC586}" srcOrd="0" destOrd="0" parTransId="{B84F767E-F114-4E01-9B99-78F8E99FBBDD}" sibTransId="{A8849782-9D48-49E9-9B0D-6165D03B4215}"/>
    <dgm:cxn modelId="{4B00F56B-1695-4C57-8DB2-E480EDD1F4FD}" type="presOf" srcId="{151E497E-83B5-477F-95D3-C54001C491E4}" destId="{9064BDC3-C83B-42F4-BD5C-180D79D9558D}" srcOrd="0" destOrd="1" presId="urn:microsoft.com/office/officeart/2005/8/layout/arrow5"/>
    <dgm:cxn modelId="{9D8B5C50-CDA3-4008-A11A-A2407847DE08}" type="presOf" srcId="{36694D51-8182-4284-9D9B-614CD94E056B}" destId="{9064BDC3-C83B-42F4-BD5C-180D79D9558D}" srcOrd="0" destOrd="2" presId="urn:microsoft.com/office/officeart/2005/8/layout/arrow5"/>
    <dgm:cxn modelId="{D70F4B50-E6AC-4B4D-B80E-078E97E383B0}" type="presOf" srcId="{1CFEEE9C-397F-4D27-8525-F617E039C7BD}" destId="{A9B1FE9F-59BA-4004-B4E8-DC4D9AC8AAD7}" srcOrd="0" destOrd="0" presId="urn:microsoft.com/office/officeart/2005/8/layout/arrow5"/>
    <dgm:cxn modelId="{2211C271-B74B-42AA-8F1E-84FE12AD6078}" srcId="{823C27C1-EE82-4A01-B3AE-343AF885F588}" destId="{2C3F3EBC-6001-4994-A057-16C48C9C1FE5}" srcOrd="1" destOrd="0" parTransId="{82602137-7D06-49C8-9B6C-49A4045CD63B}" sibTransId="{93D36502-5E81-4E8F-AF81-78FC62CD0142}"/>
    <dgm:cxn modelId="{0FC96C77-7851-4D52-8BC7-B741683D32AB}" srcId="{1CFEEE9C-397F-4D27-8525-F617E039C7BD}" destId="{F85A0FD4-26F3-4C49-BA57-B459C3A6E8BA}" srcOrd="3" destOrd="0" parTransId="{7D521316-E58D-4D4A-86A4-71282CF5B4FF}" sibTransId="{C74B23B5-FC50-410D-A39D-2EA7AD786F38}"/>
    <dgm:cxn modelId="{644BD758-2DCC-475B-8AFF-A07394485DD5}" srcId="{660CB7F8-5553-4CED-ACDE-624A1671569D}" destId="{EDB1E959-0B4E-4F94-8E59-B91433DAC903}" srcOrd="1" destOrd="0" parTransId="{1F7C058E-176A-4B1E-B7EE-02874E3A9D85}" sibTransId="{6FAF48A9-E3D2-47C7-B4CF-B432D9B5B13E}"/>
    <dgm:cxn modelId="{5FB5378F-9A5C-4421-BCCE-3379A583C313}" srcId="{660CB7F8-5553-4CED-ACDE-624A1671569D}" destId="{76D356DB-812B-411F-BA5B-67591DBE9AF5}" srcOrd="0" destOrd="0" parTransId="{C5A7FAFC-F860-46C4-BAAA-F6EEFE086344}" sibTransId="{C9F97ED3-B4B7-407B-86AD-8BE389A8EBB1}"/>
    <dgm:cxn modelId="{D006BC9C-C018-4D7D-B72A-101A93DE4698}" srcId="{F85A0FD4-26F3-4C49-BA57-B459C3A6E8BA}" destId="{C69E699B-810D-49B1-92C5-ADC6AE415586}" srcOrd="1" destOrd="0" parTransId="{EDEC3947-B7CA-4F98-9241-846E5D205E58}" sibTransId="{A947FA8C-6487-478F-94F9-A7E81B3451A1}"/>
    <dgm:cxn modelId="{A34C06D8-5EE1-4EDA-A8F3-41D653B60E5F}" type="presOf" srcId="{2C3F3EBC-6001-4994-A057-16C48C9C1FE5}" destId="{347F1050-4CAC-4D93-9972-EEF4B7BBB078}" srcOrd="0" destOrd="2" presId="urn:microsoft.com/office/officeart/2005/8/layout/arrow5"/>
    <dgm:cxn modelId="{DF4F51E1-4F67-48C1-A558-86901BE8C21F}" type="presOf" srcId="{F85A0FD4-26F3-4C49-BA57-B459C3A6E8BA}" destId="{856DA1A0-9BE1-495F-8C81-D49579B98447}" srcOrd="0" destOrd="0" presId="urn:microsoft.com/office/officeart/2005/8/layout/arrow5"/>
    <dgm:cxn modelId="{463CEBEB-E72E-4FC8-A877-86200B117582}" srcId="{1CFEEE9C-397F-4D27-8525-F617E039C7BD}" destId="{823C27C1-EE82-4A01-B3AE-343AF885F588}" srcOrd="2" destOrd="0" parTransId="{3A1ABF96-D024-4D8B-9373-7E9DCBAD31F1}" sibTransId="{2E0067B4-7E3C-4AC7-A9B3-86E8BBE9504E}"/>
    <dgm:cxn modelId="{CFC01CF0-4481-4A49-A6A6-FD7350B038F2}" type="presOf" srcId="{C69E699B-810D-49B1-92C5-ADC6AE415586}" destId="{856DA1A0-9BE1-495F-8C81-D49579B98447}" srcOrd="0" destOrd="2" presId="urn:microsoft.com/office/officeart/2005/8/layout/arrow5"/>
    <dgm:cxn modelId="{B9855BF1-B0B5-4C7E-9308-4FE8B6AB2149}" type="presOf" srcId="{76D356DB-812B-411F-BA5B-67591DBE9AF5}" destId="{5832F680-2B4D-4CAD-AA8A-CE1DFE8BFBE4}" srcOrd="0" destOrd="1" presId="urn:microsoft.com/office/officeart/2005/8/layout/arrow5"/>
    <dgm:cxn modelId="{CAE11DFC-98F8-455D-BBBC-A1BF842304EE}" type="presOf" srcId="{823C27C1-EE82-4A01-B3AE-343AF885F588}" destId="{347F1050-4CAC-4D93-9972-EEF4B7BBB078}" srcOrd="0" destOrd="0" presId="urn:microsoft.com/office/officeart/2005/8/layout/arrow5"/>
    <dgm:cxn modelId="{C37B7856-3DDB-4AF8-B14D-174DC5EB6F43}" type="presParOf" srcId="{A9B1FE9F-59BA-4004-B4E8-DC4D9AC8AAD7}" destId="{9064BDC3-C83B-42F4-BD5C-180D79D9558D}" srcOrd="0" destOrd="0" presId="urn:microsoft.com/office/officeart/2005/8/layout/arrow5"/>
    <dgm:cxn modelId="{171DC025-A35F-4881-9066-313051D2B0DB}" type="presParOf" srcId="{A9B1FE9F-59BA-4004-B4E8-DC4D9AC8AAD7}" destId="{5832F680-2B4D-4CAD-AA8A-CE1DFE8BFBE4}" srcOrd="1" destOrd="0" presId="urn:microsoft.com/office/officeart/2005/8/layout/arrow5"/>
    <dgm:cxn modelId="{5FCAC9B5-5F38-4926-8ECA-11006D636222}" type="presParOf" srcId="{A9B1FE9F-59BA-4004-B4E8-DC4D9AC8AAD7}" destId="{347F1050-4CAC-4D93-9972-EEF4B7BBB078}" srcOrd="2" destOrd="0" presId="urn:microsoft.com/office/officeart/2005/8/layout/arrow5"/>
    <dgm:cxn modelId="{A1E871B5-7958-4758-A24C-36D42D3812A8}" type="presParOf" srcId="{A9B1FE9F-59BA-4004-B4E8-DC4D9AC8AAD7}" destId="{856DA1A0-9BE1-495F-8C81-D49579B98447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CDE0A5-4D41-400A-8D52-7A1C9F15DA7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5490BC-AE9F-4A55-8B52-5AB52C08D577}">
      <dgm:prSet/>
      <dgm:spPr/>
      <dgm:t>
        <a:bodyPr/>
        <a:lstStyle/>
        <a:p>
          <a:r>
            <a:rPr lang="en-US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Scope</a:t>
          </a:r>
          <a:r>
            <a:rPr lang="en-US" b="1" dirty="0"/>
            <a:t>:</a:t>
          </a:r>
          <a:r>
            <a:rPr lang="en-US" dirty="0"/>
            <a:t> Focus on news titles from Fake News Net for Logistic Regression; include full text for BERT (hypothetical).</a:t>
          </a:r>
        </a:p>
      </dgm:t>
    </dgm:pt>
    <dgm:pt modelId="{56657488-1401-4099-8F21-09BF16D11E99}" type="parTrans" cxnId="{FA9ADFD7-91C1-46BA-8BE2-C96076A8D214}">
      <dgm:prSet/>
      <dgm:spPr/>
      <dgm:t>
        <a:bodyPr/>
        <a:lstStyle/>
        <a:p>
          <a:endParaRPr lang="en-US"/>
        </a:p>
      </dgm:t>
    </dgm:pt>
    <dgm:pt modelId="{F6E05903-70DD-4AC4-B676-A6F20943957A}" type="sibTrans" cxnId="{FA9ADFD7-91C1-46BA-8BE2-C96076A8D214}">
      <dgm:prSet/>
      <dgm:spPr/>
      <dgm:t>
        <a:bodyPr/>
        <a:lstStyle/>
        <a:p>
          <a:endParaRPr lang="en-US"/>
        </a:p>
      </dgm:t>
    </dgm:pt>
    <dgm:pt modelId="{50B8C66F-D3F1-40EF-8D87-C67FE8AFAE83}">
      <dgm:prSet/>
      <dgm:spPr/>
      <dgm:t>
        <a:bodyPr/>
        <a:lstStyle/>
        <a:p>
          <a:r>
            <a:rPr lang="en-US" dirty="0"/>
            <a:t>Binary classification: Fake vs. Real.</a:t>
          </a:r>
        </a:p>
      </dgm:t>
    </dgm:pt>
    <dgm:pt modelId="{AB7C51D3-DB9A-4E45-B453-5180158B2D5C}" type="parTrans" cxnId="{A65876B5-D778-4FC6-B32B-6C207039263A}">
      <dgm:prSet/>
      <dgm:spPr/>
      <dgm:t>
        <a:bodyPr/>
        <a:lstStyle/>
        <a:p>
          <a:endParaRPr lang="en-US"/>
        </a:p>
      </dgm:t>
    </dgm:pt>
    <dgm:pt modelId="{99D26214-57E7-4806-8AAE-58EB065D11A1}" type="sibTrans" cxnId="{A65876B5-D778-4FC6-B32B-6C207039263A}">
      <dgm:prSet/>
      <dgm:spPr/>
      <dgm:t>
        <a:bodyPr/>
        <a:lstStyle/>
        <a:p>
          <a:endParaRPr lang="en-US"/>
        </a:p>
      </dgm:t>
    </dgm:pt>
    <dgm:pt modelId="{7CB6DDEC-2684-48BB-959D-DD3CD0D6A46B}">
      <dgm:prSet/>
      <dgm:spPr/>
      <dgm:t>
        <a:bodyPr/>
        <a:lstStyle/>
        <a:p>
          <a:r>
            <a:rPr lang="en-US"/>
            <a:t>Evaluate models using accuracy, precision, recall,</a:t>
          </a:r>
        </a:p>
      </dgm:t>
    </dgm:pt>
    <dgm:pt modelId="{F748ED93-D524-4D62-8D3B-78D7B5C16D62}" type="parTrans" cxnId="{96C9C288-BAE8-411B-89A0-D971B8990133}">
      <dgm:prSet/>
      <dgm:spPr/>
      <dgm:t>
        <a:bodyPr/>
        <a:lstStyle/>
        <a:p>
          <a:endParaRPr lang="en-US"/>
        </a:p>
      </dgm:t>
    </dgm:pt>
    <dgm:pt modelId="{5AFE6BDD-7922-4F4E-B310-0776726F8DFC}" type="sibTrans" cxnId="{96C9C288-BAE8-411B-89A0-D971B8990133}">
      <dgm:prSet/>
      <dgm:spPr/>
      <dgm:t>
        <a:bodyPr/>
        <a:lstStyle/>
        <a:p>
          <a:endParaRPr lang="en-US"/>
        </a:p>
      </dgm:t>
    </dgm:pt>
    <dgm:pt modelId="{7405B43B-4CB5-4792-907C-E3209EFD276F}">
      <dgm:prSet/>
      <dgm:spPr/>
      <dgm:t>
        <a:bodyPr/>
        <a:lstStyle/>
        <a:p>
          <a:r>
            <a:rPr lang="en-US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Tools</a:t>
          </a:r>
          <a:r>
            <a:rPr lang="en-US" dirty="0"/>
            <a:t>: Python, NLTK, Google Collab. </a:t>
          </a:r>
        </a:p>
      </dgm:t>
    </dgm:pt>
    <dgm:pt modelId="{26DA388B-EDFC-48D6-8EA5-70A769258136}" type="parTrans" cxnId="{4906DBA4-A147-46EC-91D5-7D2E832DCDE6}">
      <dgm:prSet/>
      <dgm:spPr/>
      <dgm:t>
        <a:bodyPr/>
        <a:lstStyle/>
        <a:p>
          <a:endParaRPr lang="en-US"/>
        </a:p>
      </dgm:t>
    </dgm:pt>
    <dgm:pt modelId="{3FFA8548-A921-4CC6-95C1-DEB7DB200EB1}" type="sibTrans" cxnId="{4906DBA4-A147-46EC-91D5-7D2E832DCDE6}">
      <dgm:prSet/>
      <dgm:spPr/>
      <dgm:t>
        <a:bodyPr/>
        <a:lstStyle/>
        <a:p>
          <a:endParaRPr lang="en-US"/>
        </a:p>
      </dgm:t>
    </dgm:pt>
    <dgm:pt modelId="{B5754C45-9A08-4916-8CE7-2D7C407DDBBD}" type="pres">
      <dgm:prSet presAssocID="{FECDE0A5-4D41-400A-8D52-7A1C9F15DA75}" presName="outerComposite" presStyleCnt="0">
        <dgm:presLayoutVars>
          <dgm:chMax val="5"/>
          <dgm:dir/>
          <dgm:resizeHandles val="exact"/>
        </dgm:presLayoutVars>
      </dgm:prSet>
      <dgm:spPr/>
    </dgm:pt>
    <dgm:pt modelId="{FD55AB38-CBA4-4A20-A3A3-AA0D2FA8EE42}" type="pres">
      <dgm:prSet presAssocID="{FECDE0A5-4D41-400A-8D52-7A1C9F15DA75}" presName="dummyMaxCanvas" presStyleCnt="0">
        <dgm:presLayoutVars/>
      </dgm:prSet>
      <dgm:spPr/>
    </dgm:pt>
    <dgm:pt modelId="{BEFC5229-088C-4E13-A5CA-72FF343102A6}" type="pres">
      <dgm:prSet presAssocID="{FECDE0A5-4D41-400A-8D52-7A1C9F15DA75}" presName="FourNodes_1" presStyleLbl="node1" presStyleIdx="0" presStyleCnt="4">
        <dgm:presLayoutVars>
          <dgm:bulletEnabled val="1"/>
        </dgm:presLayoutVars>
      </dgm:prSet>
      <dgm:spPr/>
    </dgm:pt>
    <dgm:pt modelId="{5E7D0CC4-C2B4-498B-A143-EFA900C75D7A}" type="pres">
      <dgm:prSet presAssocID="{FECDE0A5-4D41-400A-8D52-7A1C9F15DA75}" presName="FourNodes_2" presStyleLbl="node1" presStyleIdx="1" presStyleCnt="4">
        <dgm:presLayoutVars>
          <dgm:bulletEnabled val="1"/>
        </dgm:presLayoutVars>
      </dgm:prSet>
      <dgm:spPr/>
    </dgm:pt>
    <dgm:pt modelId="{753DAEA8-3568-4ABF-9267-5932AADFEE57}" type="pres">
      <dgm:prSet presAssocID="{FECDE0A5-4D41-400A-8D52-7A1C9F15DA75}" presName="FourNodes_3" presStyleLbl="node1" presStyleIdx="2" presStyleCnt="4">
        <dgm:presLayoutVars>
          <dgm:bulletEnabled val="1"/>
        </dgm:presLayoutVars>
      </dgm:prSet>
      <dgm:spPr/>
    </dgm:pt>
    <dgm:pt modelId="{3607B4FC-B9C4-4DDE-89CF-04A7A8704978}" type="pres">
      <dgm:prSet presAssocID="{FECDE0A5-4D41-400A-8D52-7A1C9F15DA75}" presName="FourNodes_4" presStyleLbl="node1" presStyleIdx="3" presStyleCnt="4">
        <dgm:presLayoutVars>
          <dgm:bulletEnabled val="1"/>
        </dgm:presLayoutVars>
      </dgm:prSet>
      <dgm:spPr/>
    </dgm:pt>
    <dgm:pt modelId="{4DA695A9-7F83-469A-B161-815BBA4CF266}" type="pres">
      <dgm:prSet presAssocID="{FECDE0A5-4D41-400A-8D52-7A1C9F15DA75}" presName="FourConn_1-2" presStyleLbl="fgAccFollowNode1" presStyleIdx="0" presStyleCnt="3">
        <dgm:presLayoutVars>
          <dgm:bulletEnabled val="1"/>
        </dgm:presLayoutVars>
      </dgm:prSet>
      <dgm:spPr/>
    </dgm:pt>
    <dgm:pt modelId="{272194F3-2B29-474A-A0DC-D2ACBB09BEA6}" type="pres">
      <dgm:prSet presAssocID="{FECDE0A5-4D41-400A-8D52-7A1C9F15DA75}" presName="FourConn_2-3" presStyleLbl="fgAccFollowNode1" presStyleIdx="1" presStyleCnt="3">
        <dgm:presLayoutVars>
          <dgm:bulletEnabled val="1"/>
        </dgm:presLayoutVars>
      </dgm:prSet>
      <dgm:spPr/>
    </dgm:pt>
    <dgm:pt modelId="{033485A6-6060-4329-8223-7F9D50559425}" type="pres">
      <dgm:prSet presAssocID="{FECDE0A5-4D41-400A-8D52-7A1C9F15DA75}" presName="FourConn_3-4" presStyleLbl="fgAccFollowNode1" presStyleIdx="2" presStyleCnt="3">
        <dgm:presLayoutVars>
          <dgm:bulletEnabled val="1"/>
        </dgm:presLayoutVars>
      </dgm:prSet>
      <dgm:spPr/>
    </dgm:pt>
    <dgm:pt modelId="{3FC030CA-BDBA-4EF8-97CA-ED62126DCC60}" type="pres">
      <dgm:prSet presAssocID="{FECDE0A5-4D41-400A-8D52-7A1C9F15DA75}" presName="FourNodes_1_text" presStyleLbl="node1" presStyleIdx="3" presStyleCnt="4">
        <dgm:presLayoutVars>
          <dgm:bulletEnabled val="1"/>
        </dgm:presLayoutVars>
      </dgm:prSet>
      <dgm:spPr/>
    </dgm:pt>
    <dgm:pt modelId="{EB3FFAFB-B7D6-4C0E-8046-F697DF4B3A8F}" type="pres">
      <dgm:prSet presAssocID="{FECDE0A5-4D41-400A-8D52-7A1C9F15DA75}" presName="FourNodes_2_text" presStyleLbl="node1" presStyleIdx="3" presStyleCnt="4">
        <dgm:presLayoutVars>
          <dgm:bulletEnabled val="1"/>
        </dgm:presLayoutVars>
      </dgm:prSet>
      <dgm:spPr/>
    </dgm:pt>
    <dgm:pt modelId="{5F8BF079-078B-491F-A8D2-F8E99E3C8A24}" type="pres">
      <dgm:prSet presAssocID="{FECDE0A5-4D41-400A-8D52-7A1C9F15DA75}" presName="FourNodes_3_text" presStyleLbl="node1" presStyleIdx="3" presStyleCnt="4">
        <dgm:presLayoutVars>
          <dgm:bulletEnabled val="1"/>
        </dgm:presLayoutVars>
      </dgm:prSet>
      <dgm:spPr/>
    </dgm:pt>
    <dgm:pt modelId="{663DE895-68E9-40AB-83D7-4A515BB85E19}" type="pres">
      <dgm:prSet presAssocID="{FECDE0A5-4D41-400A-8D52-7A1C9F15DA7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0A38608-83CA-4B19-950A-47C3FE6C547E}" type="presOf" srcId="{615490BC-AE9F-4A55-8B52-5AB52C08D577}" destId="{3FC030CA-BDBA-4EF8-97CA-ED62126DCC60}" srcOrd="1" destOrd="0" presId="urn:microsoft.com/office/officeart/2005/8/layout/vProcess5"/>
    <dgm:cxn modelId="{2041BA2A-6876-43F2-AC22-3D7CB42DFD69}" type="presOf" srcId="{7405B43B-4CB5-4792-907C-E3209EFD276F}" destId="{663DE895-68E9-40AB-83D7-4A515BB85E19}" srcOrd="1" destOrd="0" presId="urn:microsoft.com/office/officeart/2005/8/layout/vProcess5"/>
    <dgm:cxn modelId="{00FEB230-DC3D-48AD-A011-610C95501ACB}" type="presOf" srcId="{5AFE6BDD-7922-4F4E-B310-0776726F8DFC}" destId="{033485A6-6060-4329-8223-7F9D50559425}" srcOrd="0" destOrd="0" presId="urn:microsoft.com/office/officeart/2005/8/layout/vProcess5"/>
    <dgm:cxn modelId="{2F43183C-CDCB-47B6-874D-4F0F932A4644}" type="presOf" srcId="{50B8C66F-D3F1-40EF-8D87-C67FE8AFAE83}" destId="{EB3FFAFB-B7D6-4C0E-8046-F697DF4B3A8F}" srcOrd="1" destOrd="0" presId="urn:microsoft.com/office/officeart/2005/8/layout/vProcess5"/>
    <dgm:cxn modelId="{58D8894C-EC53-479B-B6DA-8161A22379E2}" type="presOf" srcId="{99D26214-57E7-4806-8AAE-58EB065D11A1}" destId="{272194F3-2B29-474A-A0DC-D2ACBB09BEA6}" srcOrd="0" destOrd="0" presId="urn:microsoft.com/office/officeart/2005/8/layout/vProcess5"/>
    <dgm:cxn modelId="{37105670-6EC5-442C-AFD8-4519E0E28C10}" type="presOf" srcId="{7CB6DDEC-2684-48BB-959D-DD3CD0D6A46B}" destId="{753DAEA8-3568-4ABF-9267-5932AADFEE57}" srcOrd="0" destOrd="0" presId="urn:microsoft.com/office/officeart/2005/8/layout/vProcess5"/>
    <dgm:cxn modelId="{93D71B53-9B79-4D23-9A10-B7144D5774BB}" type="presOf" srcId="{7405B43B-4CB5-4792-907C-E3209EFD276F}" destId="{3607B4FC-B9C4-4DDE-89CF-04A7A8704978}" srcOrd="0" destOrd="0" presId="urn:microsoft.com/office/officeart/2005/8/layout/vProcess5"/>
    <dgm:cxn modelId="{A7699673-BEA8-46A3-BA0A-ED3130F98D15}" type="presOf" srcId="{F6E05903-70DD-4AC4-B676-A6F20943957A}" destId="{4DA695A9-7F83-469A-B161-815BBA4CF266}" srcOrd="0" destOrd="0" presId="urn:microsoft.com/office/officeart/2005/8/layout/vProcess5"/>
    <dgm:cxn modelId="{C0ABAA7B-AF5E-41DB-9B78-6488AC30E515}" type="presOf" srcId="{615490BC-AE9F-4A55-8B52-5AB52C08D577}" destId="{BEFC5229-088C-4E13-A5CA-72FF343102A6}" srcOrd="0" destOrd="0" presId="urn:microsoft.com/office/officeart/2005/8/layout/vProcess5"/>
    <dgm:cxn modelId="{96C9C288-BAE8-411B-89A0-D971B8990133}" srcId="{FECDE0A5-4D41-400A-8D52-7A1C9F15DA75}" destId="{7CB6DDEC-2684-48BB-959D-DD3CD0D6A46B}" srcOrd="2" destOrd="0" parTransId="{F748ED93-D524-4D62-8D3B-78D7B5C16D62}" sibTransId="{5AFE6BDD-7922-4F4E-B310-0776726F8DFC}"/>
    <dgm:cxn modelId="{541C3F99-04B1-4BF4-AC54-29BBC2BC9FA6}" type="presOf" srcId="{7CB6DDEC-2684-48BB-959D-DD3CD0D6A46B}" destId="{5F8BF079-078B-491F-A8D2-F8E99E3C8A24}" srcOrd="1" destOrd="0" presId="urn:microsoft.com/office/officeart/2005/8/layout/vProcess5"/>
    <dgm:cxn modelId="{4906DBA4-A147-46EC-91D5-7D2E832DCDE6}" srcId="{FECDE0A5-4D41-400A-8D52-7A1C9F15DA75}" destId="{7405B43B-4CB5-4792-907C-E3209EFD276F}" srcOrd="3" destOrd="0" parTransId="{26DA388B-EDFC-48D6-8EA5-70A769258136}" sibTransId="{3FFA8548-A921-4CC6-95C1-DEB7DB200EB1}"/>
    <dgm:cxn modelId="{A65876B5-D778-4FC6-B32B-6C207039263A}" srcId="{FECDE0A5-4D41-400A-8D52-7A1C9F15DA75}" destId="{50B8C66F-D3F1-40EF-8D87-C67FE8AFAE83}" srcOrd="1" destOrd="0" parTransId="{AB7C51D3-DB9A-4E45-B453-5180158B2D5C}" sibTransId="{99D26214-57E7-4806-8AAE-58EB065D11A1}"/>
    <dgm:cxn modelId="{FA9ADFD7-91C1-46BA-8BE2-C96076A8D214}" srcId="{FECDE0A5-4D41-400A-8D52-7A1C9F15DA75}" destId="{615490BC-AE9F-4A55-8B52-5AB52C08D577}" srcOrd="0" destOrd="0" parTransId="{56657488-1401-4099-8F21-09BF16D11E99}" sibTransId="{F6E05903-70DD-4AC4-B676-A6F20943957A}"/>
    <dgm:cxn modelId="{910AB9DF-C6C6-4AF7-B600-FD62ED1B44A8}" type="presOf" srcId="{50B8C66F-D3F1-40EF-8D87-C67FE8AFAE83}" destId="{5E7D0CC4-C2B4-498B-A143-EFA900C75D7A}" srcOrd="0" destOrd="0" presId="urn:microsoft.com/office/officeart/2005/8/layout/vProcess5"/>
    <dgm:cxn modelId="{4A2339F2-203E-4ADF-BA7D-B57D7A609629}" type="presOf" srcId="{FECDE0A5-4D41-400A-8D52-7A1C9F15DA75}" destId="{B5754C45-9A08-4916-8CE7-2D7C407DDBBD}" srcOrd="0" destOrd="0" presId="urn:microsoft.com/office/officeart/2005/8/layout/vProcess5"/>
    <dgm:cxn modelId="{979FBD87-5236-441E-A706-5FC757B3CCE3}" type="presParOf" srcId="{B5754C45-9A08-4916-8CE7-2D7C407DDBBD}" destId="{FD55AB38-CBA4-4A20-A3A3-AA0D2FA8EE42}" srcOrd="0" destOrd="0" presId="urn:microsoft.com/office/officeart/2005/8/layout/vProcess5"/>
    <dgm:cxn modelId="{9DB589FA-B79E-4C2F-B2D6-C92F19DE11C6}" type="presParOf" srcId="{B5754C45-9A08-4916-8CE7-2D7C407DDBBD}" destId="{BEFC5229-088C-4E13-A5CA-72FF343102A6}" srcOrd="1" destOrd="0" presId="urn:microsoft.com/office/officeart/2005/8/layout/vProcess5"/>
    <dgm:cxn modelId="{3D378AB4-2535-4A8C-B971-538F819A8801}" type="presParOf" srcId="{B5754C45-9A08-4916-8CE7-2D7C407DDBBD}" destId="{5E7D0CC4-C2B4-498B-A143-EFA900C75D7A}" srcOrd="2" destOrd="0" presId="urn:microsoft.com/office/officeart/2005/8/layout/vProcess5"/>
    <dgm:cxn modelId="{71856C33-0C09-4185-979F-102949F8BEED}" type="presParOf" srcId="{B5754C45-9A08-4916-8CE7-2D7C407DDBBD}" destId="{753DAEA8-3568-4ABF-9267-5932AADFEE57}" srcOrd="3" destOrd="0" presId="urn:microsoft.com/office/officeart/2005/8/layout/vProcess5"/>
    <dgm:cxn modelId="{F0697A35-135F-4A0C-B9E3-9BE768A4E768}" type="presParOf" srcId="{B5754C45-9A08-4916-8CE7-2D7C407DDBBD}" destId="{3607B4FC-B9C4-4DDE-89CF-04A7A8704978}" srcOrd="4" destOrd="0" presId="urn:microsoft.com/office/officeart/2005/8/layout/vProcess5"/>
    <dgm:cxn modelId="{BEFAD3A4-9E37-4A97-8804-E4394FF0EE15}" type="presParOf" srcId="{B5754C45-9A08-4916-8CE7-2D7C407DDBBD}" destId="{4DA695A9-7F83-469A-B161-815BBA4CF266}" srcOrd="5" destOrd="0" presId="urn:microsoft.com/office/officeart/2005/8/layout/vProcess5"/>
    <dgm:cxn modelId="{E34FE999-4730-4C6F-9493-F53CF71C5797}" type="presParOf" srcId="{B5754C45-9A08-4916-8CE7-2D7C407DDBBD}" destId="{272194F3-2B29-474A-A0DC-D2ACBB09BEA6}" srcOrd="6" destOrd="0" presId="urn:microsoft.com/office/officeart/2005/8/layout/vProcess5"/>
    <dgm:cxn modelId="{896C8075-B6BD-4620-8789-F57A616CF9E1}" type="presParOf" srcId="{B5754C45-9A08-4916-8CE7-2D7C407DDBBD}" destId="{033485A6-6060-4329-8223-7F9D50559425}" srcOrd="7" destOrd="0" presId="urn:microsoft.com/office/officeart/2005/8/layout/vProcess5"/>
    <dgm:cxn modelId="{E662E7C0-EBC1-4583-875D-3491A85F549D}" type="presParOf" srcId="{B5754C45-9A08-4916-8CE7-2D7C407DDBBD}" destId="{3FC030CA-BDBA-4EF8-97CA-ED62126DCC60}" srcOrd="8" destOrd="0" presId="urn:microsoft.com/office/officeart/2005/8/layout/vProcess5"/>
    <dgm:cxn modelId="{6BECD4E3-001A-4495-B2C6-C2450E228B79}" type="presParOf" srcId="{B5754C45-9A08-4916-8CE7-2D7C407DDBBD}" destId="{EB3FFAFB-B7D6-4C0E-8046-F697DF4B3A8F}" srcOrd="9" destOrd="0" presId="urn:microsoft.com/office/officeart/2005/8/layout/vProcess5"/>
    <dgm:cxn modelId="{00C14353-83BC-4AA6-A817-9219120C3BCD}" type="presParOf" srcId="{B5754C45-9A08-4916-8CE7-2D7C407DDBBD}" destId="{5F8BF079-078B-491F-A8D2-F8E99E3C8A24}" srcOrd="10" destOrd="0" presId="urn:microsoft.com/office/officeart/2005/8/layout/vProcess5"/>
    <dgm:cxn modelId="{E2B767D2-0FE6-441E-9B93-B2C039775F26}" type="presParOf" srcId="{B5754C45-9A08-4916-8CE7-2D7C407DDBBD}" destId="{663DE895-68E9-40AB-83D7-4A515BB85E1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4D496-E30A-42B3-98D3-18F3D788B2D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ABC132-419E-4682-B904-EDD58ADC2FE9}">
      <dgm:prSet/>
      <dgm:spPr/>
      <dgm:t>
        <a:bodyPr/>
        <a:lstStyle/>
        <a:p>
          <a:pPr>
            <a:defRPr b="1"/>
          </a:pPr>
          <a:r>
            <a:rPr lang="en-US" b="1" dirty="0"/>
            <a:t>Source:</a:t>
          </a:r>
          <a:r>
            <a:rPr lang="en-US" dirty="0"/>
            <a:t> </a:t>
          </a:r>
          <a:r>
            <a:rPr lang="en-US" dirty="0" err="1"/>
            <a:t>FakeNewsNet</a:t>
          </a:r>
          <a:r>
            <a:rPr lang="en-US" dirty="0"/>
            <a:t> (Politifact and Gossipcop subsets).</a:t>
          </a:r>
        </a:p>
      </dgm:t>
    </dgm:pt>
    <dgm:pt modelId="{009A35B5-ED2F-4A50-A592-08F45ABAF8ED}" type="parTrans" cxnId="{8077C266-00D6-41B4-ABF6-AD0CF93F3814}">
      <dgm:prSet/>
      <dgm:spPr/>
      <dgm:t>
        <a:bodyPr/>
        <a:lstStyle/>
        <a:p>
          <a:endParaRPr lang="en-US"/>
        </a:p>
      </dgm:t>
    </dgm:pt>
    <dgm:pt modelId="{BBA0F77E-D901-4838-86FD-D65A45BFFC46}" type="sibTrans" cxnId="{8077C266-00D6-41B4-ABF6-AD0CF93F3814}">
      <dgm:prSet/>
      <dgm:spPr/>
      <dgm:t>
        <a:bodyPr/>
        <a:lstStyle/>
        <a:p>
          <a:endParaRPr lang="en-US"/>
        </a:p>
      </dgm:t>
    </dgm:pt>
    <dgm:pt modelId="{3714898C-94F0-4A80-8F78-C37CB016A763}">
      <dgm:prSet/>
      <dgm:spPr/>
      <dgm:t>
        <a:bodyPr/>
        <a:lstStyle/>
        <a:p>
          <a:pPr>
            <a:defRPr b="1"/>
          </a:pPr>
          <a:r>
            <a:rPr lang="en-US" b="1"/>
            <a:t>Type:</a:t>
          </a:r>
          <a:r>
            <a:rPr lang="en-US"/>
            <a:t> Labeled, binary (Fake or Real).</a:t>
          </a:r>
        </a:p>
      </dgm:t>
    </dgm:pt>
    <dgm:pt modelId="{26D53D80-1924-4782-A569-ED995A664716}" type="parTrans" cxnId="{5E28858D-70FD-425C-BF0C-D6405A9502BD}">
      <dgm:prSet/>
      <dgm:spPr/>
      <dgm:t>
        <a:bodyPr/>
        <a:lstStyle/>
        <a:p>
          <a:endParaRPr lang="en-US"/>
        </a:p>
      </dgm:t>
    </dgm:pt>
    <dgm:pt modelId="{5DB9A929-89D7-41BA-B499-F3E576DD09B9}" type="sibTrans" cxnId="{5E28858D-70FD-425C-BF0C-D6405A9502BD}">
      <dgm:prSet/>
      <dgm:spPr/>
      <dgm:t>
        <a:bodyPr/>
        <a:lstStyle/>
        <a:p>
          <a:endParaRPr lang="en-US"/>
        </a:p>
      </dgm:t>
    </dgm:pt>
    <dgm:pt modelId="{0EE8B574-EE91-4F34-BF37-60A5CAA2FF29}">
      <dgm:prSet/>
      <dgm:spPr/>
      <dgm:t>
        <a:bodyPr/>
        <a:lstStyle/>
        <a:p>
          <a:pPr>
            <a:defRPr b="1"/>
          </a:pPr>
          <a:r>
            <a:rPr lang="en-US" b="1"/>
            <a:t>Size:</a:t>
          </a:r>
          <a:r>
            <a:rPr lang="en-US"/>
            <a:t> ~20,000 articles (5,755 Fake, 17,441 Real).</a:t>
          </a:r>
        </a:p>
      </dgm:t>
    </dgm:pt>
    <dgm:pt modelId="{4E48FACF-682A-487B-AA8E-8C4E746DFA95}" type="parTrans" cxnId="{9ECA584C-83AF-4EA7-9AC4-6BD77DCA6502}">
      <dgm:prSet/>
      <dgm:spPr/>
      <dgm:t>
        <a:bodyPr/>
        <a:lstStyle/>
        <a:p>
          <a:endParaRPr lang="en-US"/>
        </a:p>
      </dgm:t>
    </dgm:pt>
    <dgm:pt modelId="{B106271E-F730-4902-8469-6DD1B47C5408}" type="sibTrans" cxnId="{9ECA584C-83AF-4EA7-9AC4-6BD77DCA6502}">
      <dgm:prSet/>
      <dgm:spPr/>
      <dgm:t>
        <a:bodyPr/>
        <a:lstStyle/>
        <a:p>
          <a:endParaRPr lang="en-US"/>
        </a:p>
      </dgm:t>
    </dgm:pt>
    <dgm:pt modelId="{8F5AB8D8-ABBC-4B0E-BA21-A606F4AA156C}">
      <dgm:prSet/>
      <dgm:spPr/>
      <dgm:t>
        <a:bodyPr/>
        <a:lstStyle/>
        <a:p>
          <a:pPr>
            <a:defRPr b="1"/>
          </a:pPr>
          <a:r>
            <a:rPr lang="en-US" b="1"/>
            <a:t>Subsets</a:t>
          </a:r>
          <a:endParaRPr lang="en-US"/>
        </a:p>
      </dgm:t>
    </dgm:pt>
    <dgm:pt modelId="{F2EADEB6-C46F-4493-9D54-DD68BB5C2526}" type="parTrans" cxnId="{DEF27648-BA2B-4189-8563-87A7161AC74A}">
      <dgm:prSet/>
      <dgm:spPr/>
      <dgm:t>
        <a:bodyPr/>
        <a:lstStyle/>
        <a:p>
          <a:endParaRPr lang="en-US"/>
        </a:p>
      </dgm:t>
    </dgm:pt>
    <dgm:pt modelId="{8576B2F1-D857-47F9-B5B6-0DFFEE0E1A3D}" type="sibTrans" cxnId="{DEF27648-BA2B-4189-8563-87A7161AC74A}">
      <dgm:prSet/>
      <dgm:spPr/>
      <dgm:t>
        <a:bodyPr/>
        <a:lstStyle/>
        <a:p>
          <a:endParaRPr lang="en-US"/>
        </a:p>
      </dgm:t>
    </dgm:pt>
    <dgm:pt modelId="{CEDDB8B9-4196-473F-82B2-8A96C24E0CE1}">
      <dgm:prSet/>
      <dgm:spPr/>
      <dgm:t>
        <a:bodyPr/>
        <a:lstStyle/>
        <a:p>
          <a:r>
            <a:rPr lang="en-US" b="1" dirty="0"/>
            <a:t>Politifact:</a:t>
          </a:r>
          <a:r>
            <a:rPr lang="en-US" dirty="0"/>
            <a:t> ~1,056 political articles; longer texts (~2,605 tokens).</a:t>
          </a:r>
        </a:p>
      </dgm:t>
    </dgm:pt>
    <dgm:pt modelId="{387D2541-27D6-4D14-9359-2C23708573E9}" type="parTrans" cxnId="{A51714A0-EF13-4C0D-8A0B-15D614766EAB}">
      <dgm:prSet/>
      <dgm:spPr/>
      <dgm:t>
        <a:bodyPr/>
        <a:lstStyle/>
        <a:p>
          <a:endParaRPr lang="en-US"/>
        </a:p>
      </dgm:t>
    </dgm:pt>
    <dgm:pt modelId="{0F35C739-9139-4465-A8C2-B795D7BF1250}" type="sibTrans" cxnId="{A51714A0-EF13-4C0D-8A0B-15D614766EAB}">
      <dgm:prSet/>
      <dgm:spPr/>
      <dgm:t>
        <a:bodyPr/>
        <a:lstStyle/>
        <a:p>
          <a:endParaRPr lang="en-US"/>
        </a:p>
      </dgm:t>
    </dgm:pt>
    <dgm:pt modelId="{6936167B-DDB5-4FBE-8822-AE0FA19E9046}">
      <dgm:prSet/>
      <dgm:spPr/>
      <dgm:t>
        <a:bodyPr/>
        <a:lstStyle/>
        <a:p>
          <a:r>
            <a:rPr lang="en-US" b="1" dirty="0"/>
            <a:t>Gossipcop:</a:t>
          </a:r>
          <a:r>
            <a:rPr lang="en-US" dirty="0"/>
            <a:t> ~21,417 entertainment articles; shorter texts.</a:t>
          </a:r>
        </a:p>
      </dgm:t>
    </dgm:pt>
    <dgm:pt modelId="{6D4C00E9-9701-4E5C-8407-DB2CDB91B85D}" type="parTrans" cxnId="{35B29048-680F-4466-B1CF-0D7E6BF1116D}">
      <dgm:prSet/>
      <dgm:spPr/>
      <dgm:t>
        <a:bodyPr/>
        <a:lstStyle/>
        <a:p>
          <a:endParaRPr lang="en-US"/>
        </a:p>
      </dgm:t>
    </dgm:pt>
    <dgm:pt modelId="{D626C75C-ADE5-427D-892B-835BA3CDF7CD}" type="sibTrans" cxnId="{35B29048-680F-4466-B1CF-0D7E6BF1116D}">
      <dgm:prSet/>
      <dgm:spPr/>
      <dgm:t>
        <a:bodyPr/>
        <a:lstStyle/>
        <a:p>
          <a:endParaRPr lang="en-US"/>
        </a:p>
      </dgm:t>
    </dgm:pt>
    <dgm:pt modelId="{28478158-3D21-4696-BDD4-24A7EE78BED5}">
      <dgm:prSet/>
      <dgm:spPr/>
      <dgm:t>
        <a:bodyPr/>
        <a:lstStyle/>
        <a:p>
          <a:r>
            <a:rPr lang="en-US" b="1"/>
            <a:t>Features:</a:t>
          </a:r>
          <a:r>
            <a:rPr lang="en-US"/>
            <a:t> News titles for Logistic Regression with Term Frequency-Inverse Document Frequency (TF-IDF); titles and full text for Bidirectional Encoder Representations from Transformers (BERT).</a:t>
          </a:r>
        </a:p>
      </dgm:t>
    </dgm:pt>
    <dgm:pt modelId="{EC6E96A9-7C3C-4A30-963F-F0612DEA4CE9}" type="parTrans" cxnId="{5974357C-22A7-47A3-8C67-A553B366FF76}">
      <dgm:prSet/>
      <dgm:spPr/>
      <dgm:t>
        <a:bodyPr/>
        <a:lstStyle/>
        <a:p>
          <a:endParaRPr lang="en-US"/>
        </a:p>
      </dgm:t>
    </dgm:pt>
    <dgm:pt modelId="{BE717B7D-31DF-4A4F-83ED-B70300F080B5}" type="sibTrans" cxnId="{5974357C-22A7-47A3-8C67-A553B366FF76}">
      <dgm:prSet/>
      <dgm:spPr/>
      <dgm:t>
        <a:bodyPr/>
        <a:lstStyle/>
        <a:p>
          <a:endParaRPr lang="en-US"/>
        </a:p>
      </dgm:t>
    </dgm:pt>
    <dgm:pt modelId="{35F726BE-D24D-47B3-9C57-491C335794B3}">
      <dgm:prSet/>
      <dgm:spPr/>
      <dgm:t>
        <a:bodyPr/>
        <a:lstStyle/>
        <a:p>
          <a:pPr>
            <a:defRPr b="1"/>
          </a:pPr>
          <a:r>
            <a:rPr lang="en-US" b="1"/>
            <a:t>Preprocessing</a:t>
          </a:r>
          <a:endParaRPr lang="en-US"/>
        </a:p>
      </dgm:t>
    </dgm:pt>
    <dgm:pt modelId="{B0D3BEC5-B9FA-4CD9-AEEB-0187EBF8AB78}" type="parTrans" cxnId="{FCB0E471-E9B6-49C5-A690-221BEAB6CBEE}">
      <dgm:prSet/>
      <dgm:spPr/>
      <dgm:t>
        <a:bodyPr/>
        <a:lstStyle/>
        <a:p>
          <a:endParaRPr lang="en-US"/>
        </a:p>
      </dgm:t>
    </dgm:pt>
    <dgm:pt modelId="{38C732E8-E03E-4037-8C66-2723B713A95A}" type="sibTrans" cxnId="{FCB0E471-E9B6-49C5-A690-221BEAB6CBEE}">
      <dgm:prSet/>
      <dgm:spPr/>
      <dgm:t>
        <a:bodyPr/>
        <a:lstStyle/>
        <a:p>
          <a:endParaRPr lang="en-US"/>
        </a:p>
      </dgm:t>
    </dgm:pt>
    <dgm:pt modelId="{2E2C2AD1-5D3B-4E63-8FBE-22CEE3129E9D}">
      <dgm:prSet/>
      <dgm:spPr/>
      <dgm:t>
        <a:bodyPr/>
        <a:lstStyle/>
        <a:p>
          <a:r>
            <a:rPr lang="en-US" b="1" dirty="0"/>
            <a:t>Cleaning:</a:t>
          </a:r>
          <a:r>
            <a:rPr lang="en-US" dirty="0"/>
            <a:t> Remove duplicates, missing values.</a:t>
          </a:r>
        </a:p>
      </dgm:t>
    </dgm:pt>
    <dgm:pt modelId="{1895F9A2-E64D-441F-8F40-3DA108EC0585}" type="parTrans" cxnId="{31E466B6-41A2-4493-9894-14B1233A4E0D}">
      <dgm:prSet/>
      <dgm:spPr/>
      <dgm:t>
        <a:bodyPr/>
        <a:lstStyle/>
        <a:p>
          <a:endParaRPr lang="en-US"/>
        </a:p>
      </dgm:t>
    </dgm:pt>
    <dgm:pt modelId="{7856CE5D-F400-4F95-A220-1581FA32DA17}" type="sibTrans" cxnId="{31E466B6-41A2-4493-9894-14B1233A4E0D}">
      <dgm:prSet/>
      <dgm:spPr/>
      <dgm:t>
        <a:bodyPr/>
        <a:lstStyle/>
        <a:p>
          <a:endParaRPr lang="en-US"/>
        </a:p>
      </dgm:t>
    </dgm:pt>
    <dgm:pt modelId="{D99CB577-38FD-4883-8C93-31AEBC969D78}">
      <dgm:prSet/>
      <dgm:spPr/>
      <dgm:t>
        <a:bodyPr/>
        <a:lstStyle/>
        <a:p>
          <a:r>
            <a:rPr lang="en-US" b="1" dirty="0"/>
            <a:t>Logistic Regression:</a:t>
          </a:r>
          <a:r>
            <a:rPr lang="en-US" dirty="0"/>
            <a:t> Lowercase, remove Uniform Resource Locators (URLs), </a:t>
          </a:r>
          <a:r>
            <a:rPr lang="en-US" dirty="0" err="1"/>
            <a:t>stopwords</a:t>
          </a:r>
          <a:r>
            <a:rPr lang="en-US" dirty="0"/>
            <a:t>; TF-IDF vectors (</a:t>
          </a:r>
          <a:r>
            <a:rPr lang="en-US" dirty="0" err="1"/>
            <a:t>max_features</a:t>
          </a:r>
          <a:r>
            <a:rPr lang="en-US" dirty="0"/>
            <a:t>=5000).</a:t>
          </a:r>
        </a:p>
      </dgm:t>
    </dgm:pt>
    <dgm:pt modelId="{9218F61C-76F4-45B3-93C1-8D4169BB1BDA}" type="parTrans" cxnId="{29B39F2B-6271-4E3D-9648-A709750D3DE1}">
      <dgm:prSet/>
      <dgm:spPr/>
      <dgm:t>
        <a:bodyPr/>
        <a:lstStyle/>
        <a:p>
          <a:endParaRPr lang="en-US"/>
        </a:p>
      </dgm:t>
    </dgm:pt>
    <dgm:pt modelId="{7AF2D9E8-2C3A-4705-BE64-5B292414922B}" type="sibTrans" cxnId="{29B39F2B-6271-4E3D-9648-A709750D3DE1}">
      <dgm:prSet/>
      <dgm:spPr/>
      <dgm:t>
        <a:bodyPr/>
        <a:lstStyle/>
        <a:p>
          <a:endParaRPr lang="en-US"/>
        </a:p>
      </dgm:t>
    </dgm:pt>
    <dgm:pt modelId="{F88AC458-081A-41A6-9C7A-7F1EBBC3242A}">
      <dgm:prSet/>
      <dgm:spPr/>
      <dgm:t>
        <a:bodyPr/>
        <a:lstStyle/>
        <a:p>
          <a:r>
            <a:rPr lang="en-US" b="1"/>
            <a:t>BERT:</a:t>
          </a:r>
          <a:r>
            <a:rPr lang="en-US"/>
            <a:t> Tokenize (max 128 tokens) using Hugging Face transformers.</a:t>
          </a:r>
        </a:p>
      </dgm:t>
    </dgm:pt>
    <dgm:pt modelId="{0B08FB02-3BC0-491A-8871-EF3E0B1F2555}" type="parTrans" cxnId="{400F9E14-7BE7-4B94-8A83-2AB39744EA8E}">
      <dgm:prSet/>
      <dgm:spPr/>
      <dgm:t>
        <a:bodyPr/>
        <a:lstStyle/>
        <a:p>
          <a:endParaRPr lang="en-US"/>
        </a:p>
      </dgm:t>
    </dgm:pt>
    <dgm:pt modelId="{27418CE0-3673-418A-A50C-5479E3EB6FBF}" type="sibTrans" cxnId="{400F9E14-7BE7-4B94-8A83-2AB39744EA8E}">
      <dgm:prSet/>
      <dgm:spPr/>
      <dgm:t>
        <a:bodyPr/>
        <a:lstStyle/>
        <a:p>
          <a:endParaRPr lang="en-US"/>
        </a:p>
      </dgm:t>
    </dgm:pt>
    <dgm:pt modelId="{C3D98A1E-BD39-4B71-B7F3-1EDB6BBE3C08}">
      <dgm:prSet/>
      <dgm:spPr/>
      <dgm:t>
        <a:bodyPr/>
        <a:lstStyle/>
        <a:p>
          <a:r>
            <a:rPr lang="en-US" b="1"/>
            <a:t>Split:</a:t>
          </a:r>
          <a:r>
            <a:rPr lang="en-US"/>
            <a:t> 80% train, 20% test (random seed: 42).</a:t>
          </a:r>
        </a:p>
      </dgm:t>
    </dgm:pt>
    <dgm:pt modelId="{B2C5AAEE-2AB3-4874-9418-726C0E800482}" type="parTrans" cxnId="{332C7797-8955-4C27-B32C-23924E1D543A}">
      <dgm:prSet/>
      <dgm:spPr/>
      <dgm:t>
        <a:bodyPr/>
        <a:lstStyle/>
        <a:p>
          <a:endParaRPr lang="en-US"/>
        </a:p>
      </dgm:t>
    </dgm:pt>
    <dgm:pt modelId="{C1409901-FD6D-4660-BE0B-5D3C803BC7B7}" type="sibTrans" cxnId="{332C7797-8955-4C27-B32C-23924E1D543A}">
      <dgm:prSet/>
      <dgm:spPr/>
      <dgm:t>
        <a:bodyPr/>
        <a:lstStyle/>
        <a:p>
          <a:endParaRPr lang="en-US"/>
        </a:p>
      </dgm:t>
    </dgm:pt>
    <dgm:pt modelId="{A95E230F-58F9-4187-9FF8-07133FC355B4}">
      <dgm:prSet/>
      <dgm:spPr/>
      <dgm:t>
        <a:bodyPr/>
        <a:lstStyle/>
        <a:p>
          <a:pPr>
            <a:defRPr b="1"/>
          </a:pPr>
          <a:r>
            <a:rPr lang="en-US" b="1"/>
            <a:t>Visual Element</a:t>
          </a:r>
          <a:endParaRPr lang="en-US"/>
        </a:p>
      </dgm:t>
    </dgm:pt>
    <dgm:pt modelId="{05B3278D-5F17-47C7-9EE2-DF2ACA71CAF9}" type="parTrans" cxnId="{5422AA5E-A4FC-496C-8060-B57FD34E3B2E}">
      <dgm:prSet/>
      <dgm:spPr/>
      <dgm:t>
        <a:bodyPr/>
        <a:lstStyle/>
        <a:p>
          <a:endParaRPr lang="en-US"/>
        </a:p>
      </dgm:t>
    </dgm:pt>
    <dgm:pt modelId="{437425F7-B574-411A-8F79-A494F6A4718D}" type="sibTrans" cxnId="{5422AA5E-A4FC-496C-8060-B57FD34E3B2E}">
      <dgm:prSet/>
      <dgm:spPr/>
      <dgm:t>
        <a:bodyPr/>
        <a:lstStyle/>
        <a:p>
          <a:endParaRPr lang="en-US"/>
        </a:p>
      </dgm:t>
    </dgm:pt>
    <dgm:pt modelId="{C14462B6-2687-4D15-8E54-E6736EEFFB41}">
      <dgm:prSet/>
      <dgm:spPr/>
      <dgm:t>
        <a:bodyPr/>
        <a:lstStyle/>
        <a:p>
          <a:r>
            <a:rPr lang="en-US" b="1"/>
            <a:t>Pie Chart:</a:t>
          </a:r>
          <a:r>
            <a:rPr lang="en-US"/>
            <a:t> Shows label distribution (24.8% Fake, 75.2% Real).</a:t>
          </a:r>
        </a:p>
      </dgm:t>
    </dgm:pt>
    <dgm:pt modelId="{2DA0CE64-55DE-4D04-9B3A-B905692BFB54}" type="parTrans" cxnId="{EA236D8D-5C41-47FE-81A8-13EB18293568}">
      <dgm:prSet/>
      <dgm:spPr/>
      <dgm:t>
        <a:bodyPr/>
        <a:lstStyle/>
        <a:p>
          <a:endParaRPr lang="en-US"/>
        </a:p>
      </dgm:t>
    </dgm:pt>
    <dgm:pt modelId="{DD4157F5-01AF-4AAA-A377-20F40C231BE3}" type="sibTrans" cxnId="{EA236D8D-5C41-47FE-81A8-13EB18293568}">
      <dgm:prSet/>
      <dgm:spPr/>
      <dgm:t>
        <a:bodyPr/>
        <a:lstStyle/>
        <a:p>
          <a:endParaRPr lang="en-US"/>
        </a:p>
      </dgm:t>
    </dgm:pt>
    <dgm:pt modelId="{EADC3FDE-CF01-4AD4-9905-E39A7BBF78CD}">
      <dgm:prSet/>
      <dgm:spPr/>
      <dgm:t>
        <a:bodyPr/>
        <a:lstStyle/>
        <a:p>
          <a:r>
            <a:rPr lang="en-US" b="1"/>
            <a:t>Caption:</a:t>
          </a:r>
          <a:r>
            <a:rPr lang="en-US"/>
            <a:t> “Imbalanced Dataset: Real News Dominant” (10pt, italicized).</a:t>
          </a:r>
        </a:p>
      </dgm:t>
    </dgm:pt>
    <dgm:pt modelId="{1D1B25F2-B285-42F1-9E69-5B39B8F3FA9E}" type="parTrans" cxnId="{41960473-138E-4AB5-8A67-4102AFBE2BD3}">
      <dgm:prSet/>
      <dgm:spPr/>
      <dgm:t>
        <a:bodyPr/>
        <a:lstStyle/>
        <a:p>
          <a:endParaRPr lang="en-US"/>
        </a:p>
      </dgm:t>
    </dgm:pt>
    <dgm:pt modelId="{74B23E21-80BA-4DC3-BCA6-78DA97F40EC6}" type="sibTrans" cxnId="{41960473-138E-4AB5-8A67-4102AFBE2BD3}">
      <dgm:prSet/>
      <dgm:spPr/>
      <dgm:t>
        <a:bodyPr/>
        <a:lstStyle/>
        <a:p>
          <a:endParaRPr lang="en-US"/>
        </a:p>
      </dgm:t>
    </dgm:pt>
    <dgm:pt modelId="{BC0B32A7-5AFC-44D8-8A1D-964647B4E966}" type="pres">
      <dgm:prSet presAssocID="{E274D496-E30A-42B3-98D3-18F3D788B2D1}" presName="Name0" presStyleCnt="0">
        <dgm:presLayoutVars>
          <dgm:dir/>
          <dgm:resizeHandles val="exact"/>
        </dgm:presLayoutVars>
      </dgm:prSet>
      <dgm:spPr/>
    </dgm:pt>
    <dgm:pt modelId="{64799C0B-4392-4C44-9B06-5B6B39A739E6}" type="pres">
      <dgm:prSet presAssocID="{54ABC132-419E-4682-B904-EDD58ADC2FE9}" presName="node" presStyleLbl="node1" presStyleIdx="0" presStyleCnt="6">
        <dgm:presLayoutVars>
          <dgm:bulletEnabled val="1"/>
        </dgm:presLayoutVars>
      </dgm:prSet>
      <dgm:spPr/>
    </dgm:pt>
    <dgm:pt modelId="{BD556BF8-7A26-422B-83D9-9A7DE0CA8ACB}" type="pres">
      <dgm:prSet presAssocID="{BBA0F77E-D901-4838-86FD-D65A45BFFC46}" presName="sibTrans" presStyleLbl="sibTrans1D1" presStyleIdx="0" presStyleCnt="5"/>
      <dgm:spPr/>
    </dgm:pt>
    <dgm:pt modelId="{7CAC6D23-0334-4445-A137-335673C6CFA0}" type="pres">
      <dgm:prSet presAssocID="{BBA0F77E-D901-4838-86FD-D65A45BFFC46}" presName="connectorText" presStyleLbl="sibTrans1D1" presStyleIdx="0" presStyleCnt="5"/>
      <dgm:spPr/>
    </dgm:pt>
    <dgm:pt modelId="{8A362D46-B1AD-4DC2-8333-8EB3DA4E02F9}" type="pres">
      <dgm:prSet presAssocID="{3714898C-94F0-4A80-8F78-C37CB016A763}" presName="node" presStyleLbl="node1" presStyleIdx="1" presStyleCnt="6">
        <dgm:presLayoutVars>
          <dgm:bulletEnabled val="1"/>
        </dgm:presLayoutVars>
      </dgm:prSet>
      <dgm:spPr/>
    </dgm:pt>
    <dgm:pt modelId="{3935CAB3-6B16-473E-B047-4562172957C9}" type="pres">
      <dgm:prSet presAssocID="{5DB9A929-89D7-41BA-B499-F3E576DD09B9}" presName="sibTrans" presStyleLbl="sibTrans1D1" presStyleIdx="1" presStyleCnt="5"/>
      <dgm:spPr/>
    </dgm:pt>
    <dgm:pt modelId="{2E732337-26A8-4533-9EDF-10572DBFC5B4}" type="pres">
      <dgm:prSet presAssocID="{5DB9A929-89D7-41BA-B499-F3E576DD09B9}" presName="connectorText" presStyleLbl="sibTrans1D1" presStyleIdx="1" presStyleCnt="5"/>
      <dgm:spPr/>
    </dgm:pt>
    <dgm:pt modelId="{083BA22C-0B2F-4E35-B537-320064EC2D62}" type="pres">
      <dgm:prSet presAssocID="{0EE8B574-EE91-4F34-BF37-60A5CAA2FF29}" presName="node" presStyleLbl="node1" presStyleIdx="2" presStyleCnt="6">
        <dgm:presLayoutVars>
          <dgm:bulletEnabled val="1"/>
        </dgm:presLayoutVars>
      </dgm:prSet>
      <dgm:spPr/>
    </dgm:pt>
    <dgm:pt modelId="{AD257D43-63EA-4907-A284-A937AFCEB2E9}" type="pres">
      <dgm:prSet presAssocID="{B106271E-F730-4902-8469-6DD1B47C5408}" presName="sibTrans" presStyleLbl="sibTrans1D1" presStyleIdx="2" presStyleCnt="5"/>
      <dgm:spPr/>
    </dgm:pt>
    <dgm:pt modelId="{16FAD962-6CB0-4ADA-99E9-BCF39F9264B5}" type="pres">
      <dgm:prSet presAssocID="{B106271E-F730-4902-8469-6DD1B47C5408}" presName="connectorText" presStyleLbl="sibTrans1D1" presStyleIdx="2" presStyleCnt="5"/>
      <dgm:spPr/>
    </dgm:pt>
    <dgm:pt modelId="{58A9C7FE-DBE9-4A98-BE2F-738451C7488B}" type="pres">
      <dgm:prSet presAssocID="{8F5AB8D8-ABBC-4B0E-BA21-A606F4AA156C}" presName="node" presStyleLbl="node1" presStyleIdx="3" presStyleCnt="6">
        <dgm:presLayoutVars>
          <dgm:bulletEnabled val="1"/>
        </dgm:presLayoutVars>
      </dgm:prSet>
      <dgm:spPr/>
    </dgm:pt>
    <dgm:pt modelId="{653B8747-8454-4B40-AD2A-9EBEB69689C9}" type="pres">
      <dgm:prSet presAssocID="{8576B2F1-D857-47F9-B5B6-0DFFEE0E1A3D}" presName="sibTrans" presStyleLbl="sibTrans1D1" presStyleIdx="3" presStyleCnt="5"/>
      <dgm:spPr/>
    </dgm:pt>
    <dgm:pt modelId="{55307F54-8374-43CF-ACC3-FFBFDFDFE08B}" type="pres">
      <dgm:prSet presAssocID="{8576B2F1-D857-47F9-B5B6-0DFFEE0E1A3D}" presName="connectorText" presStyleLbl="sibTrans1D1" presStyleIdx="3" presStyleCnt="5"/>
      <dgm:spPr/>
    </dgm:pt>
    <dgm:pt modelId="{BBB9E7FF-FAB1-4100-8F50-CB4D9A336494}" type="pres">
      <dgm:prSet presAssocID="{35F726BE-D24D-47B3-9C57-491C335794B3}" presName="node" presStyleLbl="node1" presStyleIdx="4" presStyleCnt="6">
        <dgm:presLayoutVars>
          <dgm:bulletEnabled val="1"/>
        </dgm:presLayoutVars>
      </dgm:prSet>
      <dgm:spPr/>
    </dgm:pt>
    <dgm:pt modelId="{1FD68CA5-FCE3-4DE6-99D6-7DE055551A2D}" type="pres">
      <dgm:prSet presAssocID="{38C732E8-E03E-4037-8C66-2723B713A95A}" presName="sibTrans" presStyleLbl="sibTrans1D1" presStyleIdx="4" presStyleCnt="5"/>
      <dgm:spPr/>
    </dgm:pt>
    <dgm:pt modelId="{2075AB54-84E4-4699-BC2B-4CBBAA11F0B9}" type="pres">
      <dgm:prSet presAssocID="{38C732E8-E03E-4037-8C66-2723B713A95A}" presName="connectorText" presStyleLbl="sibTrans1D1" presStyleIdx="4" presStyleCnt="5"/>
      <dgm:spPr/>
    </dgm:pt>
    <dgm:pt modelId="{909BA792-DF5F-4D2A-B319-00227D4D28AF}" type="pres">
      <dgm:prSet presAssocID="{A95E230F-58F9-4187-9FF8-07133FC355B4}" presName="node" presStyleLbl="node1" presStyleIdx="5" presStyleCnt="6">
        <dgm:presLayoutVars>
          <dgm:bulletEnabled val="1"/>
        </dgm:presLayoutVars>
      </dgm:prSet>
      <dgm:spPr/>
    </dgm:pt>
  </dgm:ptLst>
  <dgm:cxnLst>
    <dgm:cxn modelId="{C2018A06-0D24-40F3-9DC4-8B18D165D5CD}" type="presOf" srcId="{EADC3FDE-CF01-4AD4-9905-E39A7BBF78CD}" destId="{909BA792-DF5F-4D2A-B319-00227D4D28AF}" srcOrd="0" destOrd="2" presId="urn:microsoft.com/office/officeart/2016/7/layout/RepeatingBendingProcessNew"/>
    <dgm:cxn modelId="{2B3A6314-B8AC-48F8-A9F3-A24FB6767D25}" type="presOf" srcId="{38C732E8-E03E-4037-8C66-2723B713A95A}" destId="{1FD68CA5-FCE3-4DE6-99D6-7DE055551A2D}" srcOrd="0" destOrd="0" presId="urn:microsoft.com/office/officeart/2016/7/layout/RepeatingBendingProcessNew"/>
    <dgm:cxn modelId="{400F9E14-7BE7-4B94-8A83-2AB39744EA8E}" srcId="{35F726BE-D24D-47B3-9C57-491C335794B3}" destId="{F88AC458-081A-41A6-9C7A-7F1EBBC3242A}" srcOrd="2" destOrd="0" parTransId="{0B08FB02-3BC0-491A-8871-EF3E0B1F2555}" sibTransId="{27418CE0-3673-418A-A50C-5479E3EB6FBF}"/>
    <dgm:cxn modelId="{9324AA1D-E666-4B31-977A-D3B382C75F7E}" type="presOf" srcId="{2E2C2AD1-5D3B-4E63-8FBE-22CEE3129E9D}" destId="{BBB9E7FF-FAB1-4100-8F50-CB4D9A336494}" srcOrd="0" destOrd="1" presId="urn:microsoft.com/office/officeart/2016/7/layout/RepeatingBendingProcessNew"/>
    <dgm:cxn modelId="{A302B31E-5D73-4B3F-A06A-1BA16A3E3410}" type="presOf" srcId="{5DB9A929-89D7-41BA-B499-F3E576DD09B9}" destId="{3935CAB3-6B16-473E-B047-4562172957C9}" srcOrd="0" destOrd="0" presId="urn:microsoft.com/office/officeart/2016/7/layout/RepeatingBendingProcessNew"/>
    <dgm:cxn modelId="{2FFDFD1E-988D-4256-9437-6FB05538F1C2}" type="presOf" srcId="{35F726BE-D24D-47B3-9C57-491C335794B3}" destId="{BBB9E7FF-FAB1-4100-8F50-CB4D9A336494}" srcOrd="0" destOrd="0" presId="urn:microsoft.com/office/officeart/2016/7/layout/RepeatingBendingProcessNew"/>
    <dgm:cxn modelId="{29B39F2B-6271-4E3D-9648-A709750D3DE1}" srcId="{35F726BE-D24D-47B3-9C57-491C335794B3}" destId="{D99CB577-38FD-4883-8C93-31AEBC969D78}" srcOrd="1" destOrd="0" parTransId="{9218F61C-76F4-45B3-93C1-8D4169BB1BDA}" sibTransId="{7AF2D9E8-2C3A-4705-BE64-5B292414922B}"/>
    <dgm:cxn modelId="{2DAFC934-9B7D-41EE-A832-EF3A854EA6A9}" type="presOf" srcId="{28478158-3D21-4696-BDD4-24A7EE78BED5}" destId="{58A9C7FE-DBE9-4A98-BE2F-738451C7488B}" srcOrd="0" destOrd="3" presId="urn:microsoft.com/office/officeart/2016/7/layout/RepeatingBendingProcessNew"/>
    <dgm:cxn modelId="{AB336B3C-6D82-4D3B-8ADE-73C45116B90D}" type="presOf" srcId="{D99CB577-38FD-4883-8C93-31AEBC969D78}" destId="{BBB9E7FF-FAB1-4100-8F50-CB4D9A336494}" srcOrd="0" destOrd="2" presId="urn:microsoft.com/office/officeart/2016/7/layout/RepeatingBendingProcessNew"/>
    <dgm:cxn modelId="{5422AA5E-A4FC-496C-8060-B57FD34E3B2E}" srcId="{E274D496-E30A-42B3-98D3-18F3D788B2D1}" destId="{A95E230F-58F9-4187-9FF8-07133FC355B4}" srcOrd="5" destOrd="0" parTransId="{05B3278D-5F17-47C7-9EE2-DF2ACA71CAF9}" sibTransId="{437425F7-B574-411A-8F79-A494F6A4718D}"/>
    <dgm:cxn modelId="{3420F665-C62E-46D5-BDA1-AD2FA46F5246}" type="presOf" srcId="{6936167B-DDB5-4FBE-8822-AE0FA19E9046}" destId="{58A9C7FE-DBE9-4A98-BE2F-738451C7488B}" srcOrd="0" destOrd="2" presId="urn:microsoft.com/office/officeart/2016/7/layout/RepeatingBendingProcessNew"/>
    <dgm:cxn modelId="{8077C266-00D6-41B4-ABF6-AD0CF93F3814}" srcId="{E274D496-E30A-42B3-98D3-18F3D788B2D1}" destId="{54ABC132-419E-4682-B904-EDD58ADC2FE9}" srcOrd="0" destOrd="0" parTransId="{009A35B5-ED2F-4A50-A592-08F45ABAF8ED}" sibTransId="{BBA0F77E-D901-4838-86FD-D65A45BFFC46}"/>
    <dgm:cxn modelId="{DEF27648-BA2B-4189-8563-87A7161AC74A}" srcId="{E274D496-E30A-42B3-98D3-18F3D788B2D1}" destId="{8F5AB8D8-ABBC-4B0E-BA21-A606F4AA156C}" srcOrd="3" destOrd="0" parTransId="{F2EADEB6-C46F-4493-9D54-DD68BB5C2526}" sibTransId="{8576B2F1-D857-47F9-B5B6-0DFFEE0E1A3D}"/>
    <dgm:cxn modelId="{35B29048-680F-4466-B1CF-0D7E6BF1116D}" srcId="{8F5AB8D8-ABBC-4B0E-BA21-A606F4AA156C}" destId="{6936167B-DDB5-4FBE-8822-AE0FA19E9046}" srcOrd="1" destOrd="0" parTransId="{6D4C00E9-9701-4E5C-8407-DB2CDB91B85D}" sibTransId="{D626C75C-ADE5-427D-892B-835BA3CDF7CD}"/>
    <dgm:cxn modelId="{F5CFB648-53FD-423F-A6CA-38256B9A020E}" type="presOf" srcId="{8576B2F1-D857-47F9-B5B6-0DFFEE0E1A3D}" destId="{653B8747-8454-4B40-AD2A-9EBEB69689C9}" srcOrd="0" destOrd="0" presId="urn:microsoft.com/office/officeart/2016/7/layout/RepeatingBendingProcessNew"/>
    <dgm:cxn modelId="{DE88D868-19B5-40E8-B1AB-51794F103352}" type="presOf" srcId="{0EE8B574-EE91-4F34-BF37-60A5CAA2FF29}" destId="{083BA22C-0B2F-4E35-B537-320064EC2D62}" srcOrd="0" destOrd="0" presId="urn:microsoft.com/office/officeart/2016/7/layout/RepeatingBendingProcessNew"/>
    <dgm:cxn modelId="{E8CF4349-E66F-4D39-BD61-FF33729B8B45}" type="presOf" srcId="{8576B2F1-D857-47F9-B5B6-0DFFEE0E1A3D}" destId="{55307F54-8374-43CF-ACC3-FFBFDFDFE08B}" srcOrd="1" destOrd="0" presId="urn:microsoft.com/office/officeart/2016/7/layout/RepeatingBendingProcessNew"/>
    <dgm:cxn modelId="{9ECA584C-83AF-4EA7-9AC4-6BD77DCA6502}" srcId="{E274D496-E30A-42B3-98D3-18F3D788B2D1}" destId="{0EE8B574-EE91-4F34-BF37-60A5CAA2FF29}" srcOrd="2" destOrd="0" parTransId="{4E48FACF-682A-487B-AA8E-8C4E746DFA95}" sibTransId="{B106271E-F730-4902-8469-6DD1B47C5408}"/>
    <dgm:cxn modelId="{FCB0E471-E9B6-49C5-A690-221BEAB6CBEE}" srcId="{E274D496-E30A-42B3-98D3-18F3D788B2D1}" destId="{35F726BE-D24D-47B3-9C57-491C335794B3}" srcOrd="4" destOrd="0" parTransId="{B0D3BEC5-B9FA-4CD9-AEEB-0187EBF8AB78}" sibTransId="{38C732E8-E03E-4037-8C66-2723B713A95A}"/>
    <dgm:cxn modelId="{41960473-138E-4AB5-8A67-4102AFBE2BD3}" srcId="{A95E230F-58F9-4187-9FF8-07133FC355B4}" destId="{EADC3FDE-CF01-4AD4-9905-E39A7BBF78CD}" srcOrd="1" destOrd="0" parTransId="{1D1B25F2-B285-42F1-9E69-5B39B8F3FA9E}" sibTransId="{74B23E21-80BA-4DC3-BCA6-78DA97F40EC6}"/>
    <dgm:cxn modelId="{19D50F54-B1B5-445A-87DB-38C4A92C8273}" type="presOf" srcId="{A95E230F-58F9-4187-9FF8-07133FC355B4}" destId="{909BA792-DF5F-4D2A-B319-00227D4D28AF}" srcOrd="0" destOrd="0" presId="urn:microsoft.com/office/officeart/2016/7/layout/RepeatingBendingProcessNew"/>
    <dgm:cxn modelId="{CACCF655-8837-44E6-ABAD-B9C7D8127FF8}" type="presOf" srcId="{B106271E-F730-4902-8469-6DD1B47C5408}" destId="{16FAD962-6CB0-4ADA-99E9-BCF39F9264B5}" srcOrd="1" destOrd="0" presId="urn:microsoft.com/office/officeart/2016/7/layout/RepeatingBendingProcessNew"/>
    <dgm:cxn modelId="{8CE70478-C8D2-4EB1-985E-2F9E95019E8D}" type="presOf" srcId="{B106271E-F730-4902-8469-6DD1B47C5408}" destId="{AD257D43-63EA-4907-A284-A937AFCEB2E9}" srcOrd="0" destOrd="0" presId="urn:microsoft.com/office/officeart/2016/7/layout/RepeatingBendingProcessNew"/>
    <dgm:cxn modelId="{5974357C-22A7-47A3-8C67-A553B366FF76}" srcId="{8F5AB8D8-ABBC-4B0E-BA21-A606F4AA156C}" destId="{28478158-3D21-4696-BDD4-24A7EE78BED5}" srcOrd="2" destOrd="0" parTransId="{EC6E96A9-7C3C-4A30-963F-F0612DEA4CE9}" sibTransId="{BE717B7D-31DF-4A4F-83ED-B70300F080B5}"/>
    <dgm:cxn modelId="{DE53ED83-3851-411A-B6EF-E5A6D03BD77C}" type="presOf" srcId="{8F5AB8D8-ABBC-4B0E-BA21-A606F4AA156C}" destId="{58A9C7FE-DBE9-4A98-BE2F-738451C7488B}" srcOrd="0" destOrd="0" presId="urn:microsoft.com/office/officeart/2016/7/layout/RepeatingBendingProcessNew"/>
    <dgm:cxn modelId="{EA236D8D-5C41-47FE-81A8-13EB18293568}" srcId="{A95E230F-58F9-4187-9FF8-07133FC355B4}" destId="{C14462B6-2687-4D15-8E54-E6736EEFFB41}" srcOrd="0" destOrd="0" parTransId="{2DA0CE64-55DE-4D04-9B3A-B905692BFB54}" sibTransId="{DD4157F5-01AF-4AAA-A377-20F40C231BE3}"/>
    <dgm:cxn modelId="{5E28858D-70FD-425C-BF0C-D6405A9502BD}" srcId="{E274D496-E30A-42B3-98D3-18F3D788B2D1}" destId="{3714898C-94F0-4A80-8F78-C37CB016A763}" srcOrd="1" destOrd="0" parTransId="{26D53D80-1924-4782-A569-ED995A664716}" sibTransId="{5DB9A929-89D7-41BA-B499-F3E576DD09B9}"/>
    <dgm:cxn modelId="{31F9C192-F6A3-4B92-9895-FF3A6EDE2567}" type="presOf" srcId="{C3D98A1E-BD39-4B71-B7F3-1EDB6BBE3C08}" destId="{BBB9E7FF-FAB1-4100-8F50-CB4D9A336494}" srcOrd="0" destOrd="4" presId="urn:microsoft.com/office/officeart/2016/7/layout/RepeatingBendingProcessNew"/>
    <dgm:cxn modelId="{1CFA2A96-1AAF-4AF8-9D41-B28CAB1CE470}" type="presOf" srcId="{BBA0F77E-D901-4838-86FD-D65A45BFFC46}" destId="{BD556BF8-7A26-422B-83D9-9A7DE0CA8ACB}" srcOrd="0" destOrd="0" presId="urn:microsoft.com/office/officeart/2016/7/layout/RepeatingBendingProcessNew"/>
    <dgm:cxn modelId="{332C7797-8955-4C27-B32C-23924E1D543A}" srcId="{35F726BE-D24D-47B3-9C57-491C335794B3}" destId="{C3D98A1E-BD39-4B71-B7F3-1EDB6BBE3C08}" srcOrd="3" destOrd="0" parTransId="{B2C5AAEE-2AB3-4874-9418-726C0E800482}" sibTransId="{C1409901-FD6D-4660-BE0B-5D3C803BC7B7}"/>
    <dgm:cxn modelId="{1616F79A-1FD1-4B3D-BB08-E10818DF4B73}" type="presOf" srcId="{E274D496-E30A-42B3-98D3-18F3D788B2D1}" destId="{BC0B32A7-5AFC-44D8-8A1D-964647B4E966}" srcOrd="0" destOrd="0" presId="urn:microsoft.com/office/officeart/2016/7/layout/RepeatingBendingProcessNew"/>
    <dgm:cxn modelId="{72F5719B-CBFE-4C54-9E0E-A27A7E6D46A1}" type="presOf" srcId="{5DB9A929-89D7-41BA-B499-F3E576DD09B9}" destId="{2E732337-26A8-4533-9EDF-10572DBFC5B4}" srcOrd="1" destOrd="0" presId="urn:microsoft.com/office/officeart/2016/7/layout/RepeatingBendingProcessNew"/>
    <dgm:cxn modelId="{A51714A0-EF13-4C0D-8A0B-15D614766EAB}" srcId="{8F5AB8D8-ABBC-4B0E-BA21-A606F4AA156C}" destId="{CEDDB8B9-4196-473F-82B2-8A96C24E0CE1}" srcOrd="0" destOrd="0" parTransId="{387D2541-27D6-4D14-9359-2C23708573E9}" sibTransId="{0F35C739-9139-4465-A8C2-B795D7BF1250}"/>
    <dgm:cxn modelId="{27D769A5-4542-4C3C-B56F-95F48BEC10FF}" type="presOf" srcId="{F88AC458-081A-41A6-9C7A-7F1EBBC3242A}" destId="{BBB9E7FF-FAB1-4100-8F50-CB4D9A336494}" srcOrd="0" destOrd="3" presId="urn:microsoft.com/office/officeart/2016/7/layout/RepeatingBendingProcessNew"/>
    <dgm:cxn modelId="{196A61AB-CE99-4F43-822D-F9F3192EFD24}" type="presOf" srcId="{38C732E8-E03E-4037-8C66-2723B713A95A}" destId="{2075AB54-84E4-4699-BC2B-4CBBAA11F0B9}" srcOrd="1" destOrd="0" presId="urn:microsoft.com/office/officeart/2016/7/layout/RepeatingBendingProcessNew"/>
    <dgm:cxn modelId="{31E466B6-41A2-4493-9894-14B1233A4E0D}" srcId="{35F726BE-D24D-47B3-9C57-491C335794B3}" destId="{2E2C2AD1-5D3B-4E63-8FBE-22CEE3129E9D}" srcOrd="0" destOrd="0" parTransId="{1895F9A2-E64D-441F-8F40-3DA108EC0585}" sibTransId="{7856CE5D-F400-4F95-A220-1581FA32DA17}"/>
    <dgm:cxn modelId="{AF79CABE-3A33-4375-B0FD-767DA9E68944}" type="presOf" srcId="{3714898C-94F0-4A80-8F78-C37CB016A763}" destId="{8A362D46-B1AD-4DC2-8333-8EB3DA4E02F9}" srcOrd="0" destOrd="0" presId="urn:microsoft.com/office/officeart/2016/7/layout/RepeatingBendingProcessNew"/>
    <dgm:cxn modelId="{810EADC4-165F-4937-AFFF-D9F0A4DC54D0}" type="presOf" srcId="{CEDDB8B9-4196-473F-82B2-8A96C24E0CE1}" destId="{58A9C7FE-DBE9-4A98-BE2F-738451C7488B}" srcOrd="0" destOrd="1" presId="urn:microsoft.com/office/officeart/2016/7/layout/RepeatingBendingProcessNew"/>
    <dgm:cxn modelId="{83D774DA-0542-4777-8C27-EB130424B1F0}" type="presOf" srcId="{BBA0F77E-D901-4838-86FD-D65A45BFFC46}" destId="{7CAC6D23-0334-4445-A137-335673C6CFA0}" srcOrd="1" destOrd="0" presId="urn:microsoft.com/office/officeart/2016/7/layout/RepeatingBendingProcessNew"/>
    <dgm:cxn modelId="{F34905F2-7EC8-4189-BAF0-7C88C14929DE}" type="presOf" srcId="{54ABC132-419E-4682-B904-EDD58ADC2FE9}" destId="{64799C0B-4392-4C44-9B06-5B6B39A739E6}" srcOrd="0" destOrd="0" presId="urn:microsoft.com/office/officeart/2016/7/layout/RepeatingBendingProcessNew"/>
    <dgm:cxn modelId="{50F424F3-ED97-45A7-9A4B-B0A344563DB2}" type="presOf" srcId="{C14462B6-2687-4D15-8E54-E6736EEFFB41}" destId="{909BA792-DF5F-4D2A-B319-00227D4D28AF}" srcOrd="0" destOrd="1" presId="urn:microsoft.com/office/officeart/2016/7/layout/RepeatingBendingProcessNew"/>
    <dgm:cxn modelId="{3280068C-8832-4D46-A7A8-C6F232353C3B}" type="presParOf" srcId="{BC0B32A7-5AFC-44D8-8A1D-964647B4E966}" destId="{64799C0B-4392-4C44-9B06-5B6B39A739E6}" srcOrd="0" destOrd="0" presId="urn:microsoft.com/office/officeart/2016/7/layout/RepeatingBendingProcessNew"/>
    <dgm:cxn modelId="{30989526-9DA8-4AE8-A42F-D0624D871EF5}" type="presParOf" srcId="{BC0B32A7-5AFC-44D8-8A1D-964647B4E966}" destId="{BD556BF8-7A26-422B-83D9-9A7DE0CA8ACB}" srcOrd="1" destOrd="0" presId="urn:microsoft.com/office/officeart/2016/7/layout/RepeatingBendingProcessNew"/>
    <dgm:cxn modelId="{CFCDB37E-6738-4970-9815-FCF6BB99D264}" type="presParOf" srcId="{BD556BF8-7A26-422B-83D9-9A7DE0CA8ACB}" destId="{7CAC6D23-0334-4445-A137-335673C6CFA0}" srcOrd="0" destOrd="0" presId="urn:microsoft.com/office/officeart/2016/7/layout/RepeatingBendingProcessNew"/>
    <dgm:cxn modelId="{045529DF-42B1-4A5F-B6B1-4B861D9EA1F4}" type="presParOf" srcId="{BC0B32A7-5AFC-44D8-8A1D-964647B4E966}" destId="{8A362D46-B1AD-4DC2-8333-8EB3DA4E02F9}" srcOrd="2" destOrd="0" presId="urn:microsoft.com/office/officeart/2016/7/layout/RepeatingBendingProcessNew"/>
    <dgm:cxn modelId="{FE92F25B-0603-4805-B00F-AF1800734C5E}" type="presParOf" srcId="{BC0B32A7-5AFC-44D8-8A1D-964647B4E966}" destId="{3935CAB3-6B16-473E-B047-4562172957C9}" srcOrd="3" destOrd="0" presId="urn:microsoft.com/office/officeart/2016/7/layout/RepeatingBendingProcessNew"/>
    <dgm:cxn modelId="{3A686F08-A04F-4F69-8E55-4FF9740ED02E}" type="presParOf" srcId="{3935CAB3-6B16-473E-B047-4562172957C9}" destId="{2E732337-26A8-4533-9EDF-10572DBFC5B4}" srcOrd="0" destOrd="0" presId="urn:microsoft.com/office/officeart/2016/7/layout/RepeatingBendingProcessNew"/>
    <dgm:cxn modelId="{7A87AA17-BD7E-438C-93DA-A238905B750D}" type="presParOf" srcId="{BC0B32A7-5AFC-44D8-8A1D-964647B4E966}" destId="{083BA22C-0B2F-4E35-B537-320064EC2D62}" srcOrd="4" destOrd="0" presId="urn:microsoft.com/office/officeart/2016/7/layout/RepeatingBendingProcessNew"/>
    <dgm:cxn modelId="{5754E9B6-2B4D-477E-878D-63FE95A1140E}" type="presParOf" srcId="{BC0B32A7-5AFC-44D8-8A1D-964647B4E966}" destId="{AD257D43-63EA-4907-A284-A937AFCEB2E9}" srcOrd="5" destOrd="0" presId="urn:microsoft.com/office/officeart/2016/7/layout/RepeatingBendingProcessNew"/>
    <dgm:cxn modelId="{80B2BD9F-820E-4B72-802D-7E902590D0C6}" type="presParOf" srcId="{AD257D43-63EA-4907-A284-A937AFCEB2E9}" destId="{16FAD962-6CB0-4ADA-99E9-BCF39F9264B5}" srcOrd="0" destOrd="0" presId="urn:microsoft.com/office/officeart/2016/7/layout/RepeatingBendingProcessNew"/>
    <dgm:cxn modelId="{F3195200-CB56-4082-A42E-8254124BD347}" type="presParOf" srcId="{BC0B32A7-5AFC-44D8-8A1D-964647B4E966}" destId="{58A9C7FE-DBE9-4A98-BE2F-738451C7488B}" srcOrd="6" destOrd="0" presId="urn:microsoft.com/office/officeart/2016/7/layout/RepeatingBendingProcessNew"/>
    <dgm:cxn modelId="{0A81A6BA-D85E-4F38-AC91-49E127B4A12A}" type="presParOf" srcId="{BC0B32A7-5AFC-44D8-8A1D-964647B4E966}" destId="{653B8747-8454-4B40-AD2A-9EBEB69689C9}" srcOrd="7" destOrd="0" presId="urn:microsoft.com/office/officeart/2016/7/layout/RepeatingBendingProcessNew"/>
    <dgm:cxn modelId="{CD7394CF-8FAF-47DE-8E6F-7416CC409123}" type="presParOf" srcId="{653B8747-8454-4B40-AD2A-9EBEB69689C9}" destId="{55307F54-8374-43CF-ACC3-FFBFDFDFE08B}" srcOrd="0" destOrd="0" presId="urn:microsoft.com/office/officeart/2016/7/layout/RepeatingBendingProcessNew"/>
    <dgm:cxn modelId="{C587F509-C9F1-4F14-86DB-8418D021227D}" type="presParOf" srcId="{BC0B32A7-5AFC-44D8-8A1D-964647B4E966}" destId="{BBB9E7FF-FAB1-4100-8F50-CB4D9A336494}" srcOrd="8" destOrd="0" presId="urn:microsoft.com/office/officeart/2016/7/layout/RepeatingBendingProcessNew"/>
    <dgm:cxn modelId="{1280B606-5693-4AD5-BC70-22184A228E41}" type="presParOf" srcId="{BC0B32A7-5AFC-44D8-8A1D-964647B4E966}" destId="{1FD68CA5-FCE3-4DE6-99D6-7DE055551A2D}" srcOrd="9" destOrd="0" presId="urn:microsoft.com/office/officeart/2016/7/layout/RepeatingBendingProcessNew"/>
    <dgm:cxn modelId="{5E35D8BD-AD6B-400B-95D7-55AD52B3C35C}" type="presParOf" srcId="{1FD68CA5-FCE3-4DE6-99D6-7DE055551A2D}" destId="{2075AB54-84E4-4699-BC2B-4CBBAA11F0B9}" srcOrd="0" destOrd="0" presId="urn:microsoft.com/office/officeart/2016/7/layout/RepeatingBendingProcessNew"/>
    <dgm:cxn modelId="{D3AD34AC-E5F0-4EC1-8DCD-B884D965C101}" type="presParOf" srcId="{BC0B32A7-5AFC-44D8-8A1D-964647B4E966}" destId="{909BA792-DF5F-4D2A-B319-00227D4D28A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1A3B49-EE69-43EB-BF90-34C1E81594A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27311F-67F2-4C11-975B-EA6BAB424916}">
      <dgm:prSet/>
      <dgm:spPr/>
      <dgm:t>
        <a:bodyPr/>
        <a:lstStyle/>
        <a:p>
          <a:r>
            <a:rPr lang="en-US" b="1"/>
            <a:t>Training Setup</a:t>
          </a:r>
          <a:endParaRPr lang="en-US"/>
        </a:p>
      </dgm:t>
    </dgm:pt>
    <dgm:pt modelId="{BE8A2E18-21F5-4D8E-8F19-953BC39CA150}" type="parTrans" cxnId="{9031C2CA-C4F6-4DA0-9C06-B3E2342D482F}">
      <dgm:prSet/>
      <dgm:spPr/>
      <dgm:t>
        <a:bodyPr/>
        <a:lstStyle/>
        <a:p>
          <a:endParaRPr lang="en-US"/>
        </a:p>
      </dgm:t>
    </dgm:pt>
    <dgm:pt modelId="{8B457622-49D4-4756-B366-92DEBF116F75}" type="sibTrans" cxnId="{9031C2CA-C4F6-4DA0-9C06-B3E2342D482F}">
      <dgm:prSet/>
      <dgm:spPr/>
      <dgm:t>
        <a:bodyPr/>
        <a:lstStyle/>
        <a:p>
          <a:endParaRPr lang="en-US"/>
        </a:p>
      </dgm:t>
    </dgm:pt>
    <dgm:pt modelId="{2D3E616D-C6BF-466E-B633-966E679FF6E5}">
      <dgm:prSet/>
      <dgm:spPr/>
      <dgm:t>
        <a:bodyPr/>
        <a:lstStyle/>
        <a:p>
          <a:r>
            <a:rPr lang="en-US" b="1"/>
            <a:t>Split:</a:t>
          </a:r>
          <a:r>
            <a:rPr lang="en-US"/>
            <a:t> 80% training, 20% testing (random seed: 42 for reproducibility).</a:t>
          </a:r>
        </a:p>
      </dgm:t>
    </dgm:pt>
    <dgm:pt modelId="{54F4DD5C-CD80-4D74-9A4E-1A6FF27A79A0}" type="parTrans" cxnId="{DC7A1539-0127-4375-AF4E-90165F2F8935}">
      <dgm:prSet/>
      <dgm:spPr/>
      <dgm:t>
        <a:bodyPr/>
        <a:lstStyle/>
        <a:p>
          <a:endParaRPr lang="en-US"/>
        </a:p>
      </dgm:t>
    </dgm:pt>
    <dgm:pt modelId="{02B06C17-8524-4C40-8EBC-8733287AE2A0}" type="sibTrans" cxnId="{DC7A1539-0127-4375-AF4E-90165F2F8935}">
      <dgm:prSet/>
      <dgm:spPr/>
      <dgm:t>
        <a:bodyPr/>
        <a:lstStyle/>
        <a:p>
          <a:endParaRPr lang="en-US"/>
        </a:p>
      </dgm:t>
    </dgm:pt>
    <dgm:pt modelId="{A7C2C2F3-0323-4DED-8B39-6BC55AE882B8}">
      <dgm:prSet/>
      <dgm:spPr/>
      <dgm:t>
        <a:bodyPr/>
        <a:lstStyle/>
        <a:p>
          <a:r>
            <a:rPr lang="en-US" b="1"/>
            <a:t>Preprocessing for Logistic Regression:</a:t>
          </a:r>
          <a:endParaRPr lang="en-US"/>
        </a:p>
      </dgm:t>
    </dgm:pt>
    <dgm:pt modelId="{A8B31F7B-A062-4B40-9854-3CC18127D4B9}" type="parTrans" cxnId="{DD518702-5BF9-4326-A895-30C60A05A8EF}">
      <dgm:prSet/>
      <dgm:spPr/>
      <dgm:t>
        <a:bodyPr/>
        <a:lstStyle/>
        <a:p>
          <a:endParaRPr lang="en-US"/>
        </a:p>
      </dgm:t>
    </dgm:pt>
    <dgm:pt modelId="{085BE171-005C-48E6-8675-AF027174EE8F}" type="sibTrans" cxnId="{DD518702-5BF9-4326-A895-30C60A05A8EF}">
      <dgm:prSet/>
      <dgm:spPr/>
      <dgm:t>
        <a:bodyPr/>
        <a:lstStyle/>
        <a:p>
          <a:endParaRPr lang="en-US"/>
        </a:p>
      </dgm:t>
    </dgm:pt>
    <dgm:pt modelId="{A5814472-13DE-48B0-AC67-06ECE0033CEC}">
      <dgm:prSet/>
      <dgm:spPr/>
      <dgm:t>
        <a:bodyPr/>
        <a:lstStyle/>
        <a:p>
          <a:r>
            <a:rPr lang="en-US"/>
            <a:t>Lowercasing, removing URLs, numbers, special characters, stopwords (NLTK).</a:t>
          </a:r>
        </a:p>
      </dgm:t>
    </dgm:pt>
    <dgm:pt modelId="{E078D8C2-435F-47BD-8D8C-2F79261D4A3B}" type="parTrans" cxnId="{C5803CDA-188A-4318-A90A-7F3B0813DEA1}">
      <dgm:prSet/>
      <dgm:spPr/>
      <dgm:t>
        <a:bodyPr/>
        <a:lstStyle/>
        <a:p>
          <a:endParaRPr lang="en-US"/>
        </a:p>
      </dgm:t>
    </dgm:pt>
    <dgm:pt modelId="{F785E393-60F1-44DB-A1B7-63E22BD87D7A}" type="sibTrans" cxnId="{C5803CDA-188A-4318-A90A-7F3B0813DEA1}">
      <dgm:prSet/>
      <dgm:spPr/>
      <dgm:t>
        <a:bodyPr/>
        <a:lstStyle/>
        <a:p>
          <a:endParaRPr lang="en-US"/>
        </a:p>
      </dgm:t>
    </dgm:pt>
    <dgm:pt modelId="{EB46BA4B-C08A-4A86-AB40-C156B25EDDB5}">
      <dgm:prSet/>
      <dgm:spPr/>
      <dgm:t>
        <a:bodyPr/>
        <a:lstStyle/>
        <a:p>
          <a:r>
            <a:rPr lang="en-US"/>
            <a:t>TF-IDF Vectorizer (scikit-learn, max_features=5000, ngram_range=1-2).</a:t>
          </a:r>
        </a:p>
      </dgm:t>
    </dgm:pt>
    <dgm:pt modelId="{8176FF6B-CE61-4936-A563-86974BEB602C}" type="parTrans" cxnId="{B3FFABCB-02F6-49E2-8E13-AB51922B7F0B}">
      <dgm:prSet/>
      <dgm:spPr/>
      <dgm:t>
        <a:bodyPr/>
        <a:lstStyle/>
        <a:p>
          <a:endParaRPr lang="en-US"/>
        </a:p>
      </dgm:t>
    </dgm:pt>
    <dgm:pt modelId="{9B7FB800-5FEB-4A67-AC01-5EECE5481214}" type="sibTrans" cxnId="{B3FFABCB-02F6-49E2-8E13-AB51922B7F0B}">
      <dgm:prSet/>
      <dgm:spPr/>
      <dgm:t>
        <a:bodyPr/>
        <a:lstStyle/>
        <a:p>
          <a:endParaRPr lang="en-US"/>
        </a:p>
      </dgm:t>
    </dgm:pt>
    <dgm:pt modelId="{5F79B7C7-761B-4BBC-AC20-ED305DFD0D4F}">
      <dgm:prSet/>
      <dgm:spPr/>
      <dgm:t>
        <a:bodyPr/>
        <a:lstStyle/>
        <a:p>
          <a:r>
            <a:rPr lang="en-US" b="1"/>
            <a:t>Preprocessing for BERT:</a:t>
          </a:r>
          <a:endParaRPr lang="en-US"/>
        </a:p>
      </dgm:t>
    </dgm:pt>
    <dgm:pt modelId="{33446024-3672-427D-BB65-D11E45464A32}" type="parTrans" cxnId="{6D2EC312-35BB-49F4-9D4F-E2CEF7991C72}">
      <dgm:prSet/>
      <dgm:spPr/>
      <dgm:t>
        <a:bodyPr/>
        <a:lstStyle/>
        <a:p>
          <a:endParaRPr lang="en-US"/>
        </a:p>
      </dgm:t>
    </dgm:pt>
    <dgm:pt modelId="{22586E0B-D57A-439F-884C-1472AFCD7FAA}" type="sibTrans" cxnId="{6D2EC312-35BB-49F4-9D4F-E2CEF7991C72}">
      <dgm:prSet/>
      <dgm:spPr/>
      <dgm:t>
        <a:bodyPr/>
        <a:lstStyle/>
        <a:p>
          <a:endParaRPr lang="en-US"/>
        </a:p>
      </dgm:t>
    </dgm:pt>
    <dgm:pt modelId="{D2B48C49-5F38-4526-ADBE-415D92D42C25}">
      <dgm:prSet/>
      <dgm:spPr/>
      <dgm:t>
        <a:bodyPr/>
        <a:lstStyle/>
        <a:p>
          <a:r>
            <a:rPr lang="en-US"/>
            <a:t>Tokenization using BERT tokenizer (Hugging Face transformers).</a:t>
          </a:r>
        </a:p>
      </dgm:t>
    </dgm:pt>
    <dgm:pt modelId="{1D956A61-CB65-4024-BAB3-223C2A632620}" type="parTrans" cxnId="{62D9B572-6E59-4FE9-9B88-FBA5C24BDC6D}">
      <dgm:prSet/>
      <dgm:spPr/>
      <dgm:t>
        <a:bodyPr/>
        <a:lstStyle/>
        <a:p>
          <a:endParaRPr lang="en-US"/>
        </a:p>
      </dgm:t>
    </dgm:pt>
    <dgm:pt modelId="{6FF05A45-220D-4D5C-A134-FFFB633CC8E7}" type="sibTrans" cxnId="{62D9B572-6E59-4FE9-9B88-FBA5C24BDC6D}">
      <dgm:prSet/>
      <dgm:spPr/>
      <dgm:t>
        <a:bodyPr/>
        <a:lstStyle/>
        <a:p>
          <a:endParaRPr lang="en-US"/>
        </a:p>
      </dgm:t>
    </dgm:pt>
    <dgm:pt modelId="{0044E5AD-5120-41D0-95FF-E8FC62267E99}">
      <dgm:prSet/>
      <dgm:spPr/>
      <dgm:t>
        <a:bodyPr/>
        <a:lstStyle/>
        <a:p>
          <a:r>
            <a:rPr lang="en-US"/>
            <a:t>Max sequence length: 128 tokens.</a:t>
          </a:r>
        </a:p>
      </dgm:t>
    </dgm:pt>
    <dgm:pt modelId="{19C3592E-A44D-450F-A5EA-AD157D2E9D04}" type="parTrans" cxnId="{F613A300-7A89-4BF9-B799-BF236FA1DF68}">
      <dgm:prSet/>
      <dgm:spPr/>
      <dgm:t>
        <a:bodyPr/>
        <a:lstStyle/>
        <a:p>
          <a:endParaRPr lang="en-US"/>
        </a:p>
      </dgm:t>
    </dgm:pt>
    <dgm:pt modelId="{A7A9CF5E-339D-4500-9C8C-C3CA18C2BAB0}" type="sibTrans" cxnId="{F613A300-7A89-4BF9-B799-BF236FA1DF68}">
      <dgm:prSet/>
      <dgm:spPr/>
      <dgm:t>
        <a:bodyPr/>
        <a:lstStyle/>
        <a:p>
          <a:endParaRPr lang="en-US"/>
        </a:p>
      </dgm:t>
    </dgm:pt>
    <dgm:pt modelId="{5DB8E0B2-6838-4FAD-9783-172D45105C6F}">
      <dgm:prSet/>
      <dgm:spPr/>
      <dgm:t>
        <a:bodyPr/>
        <a:lstStyle/>
        <a:p>
          <a:r>
            <a:rPr lang="en-US" b="1"/>
            <a:t>Modeling Process</a:t>
          </a:r>
          <a:endParaRPr lang="en-US"/>
        </a:p>
      </dgm:t>
    </dgm:pt>
    <dgm:pt modelId="{D5539173-1028-4148-BB32-DB3C26312372}" type="parTrans" cxnId="{6B985CB4-5C84-4799-B3F9-1AED45E9BD5C}">
      <dgm:prSet/>
      <dgm:spPr/>
      <dgm:t>
        <a:bodyPr/>
        <a:lstStyle/>
        <a:p>
          <a:endParaRPr lang="en-US"/>
        </a:p>
      </dgm:t>
    </dgm:pt>
    <dgm:pt modelId="{C8019832-493C-4A93-8D0D-62758D27AF07}" type="sibTrans" cxnId="{6B985CB4-5C84-4799-B3F9-1AED45E9BD5C}">
      <dgm:prSet/>
      <dgm:spPr/>
      <dgm:t>
        <a:bodyPr/>
        <a:lstStyle/>
        <a:p>
          <a:endParaRPr lang="en-US"/>
        </a:p>
      </dgm:t>
    </dgm:pt>
    <dgm:pt modelId="{09375ACE-3810-4E5A-8785-5047CD6B8F82}">
      <dgm:prSet/>
      <dgm:spPr/>
      <dgm:t>
        <a:bodyPr/>
        <a:lstStyle/>
        <a:p>
          <a:r>
            <a:rPr lang="en-US" b="1"/>
            <a:t>Logistic Regression:</a:t>
          </a:r>
          <a:r>
            <a:rPr lang="en-US"/>
            <a:t> Train linear model on TF-IDF features; apply L2 regularization.</a:t>
          </a:r>
        </a:p>
      </dgm:t>
    </dgm:pt>
    <dgm:pt modelId="{FE10E815-689E-45DC-8128-95231388F44C}" type="parTrans" cxnId="{16C86E09-D332-436F-B371-7736BA34896B}">
      <dgm:prSet/>
      <dgm:spPr/>
      <dgm:t>
        <a:bodyPr/>
        <a:lstStyle/>
        <a:p>
          <a:endParaRPr lang="en-US"/>
        </a:p>
      </dgm:t>
    </dgm:pt>
    <dgm:pt modelId="{99984CEC-C7C2-48FE-8AB6-AE629B25CA40}" type="sibTrans" cxnId="{16C86E09-D332-436F-B371-7736BA34896B}">
      <dgm:prSet/>
      <dgm:spPr/>
      <dgm:t>
        <a:bodyPr/>
        <a:lstStyle/>
        <a:p>
          <a:endParaRPr lang="en-US"/>
        </a:p>
      </dgm:t>
    </dgm:pt>
    <dgm:pt modelId="{611EF403-8E8C-4EB4-A39F-774491E15B47}">
      <dgm:prSet/>
      <dgm:spPr/>
      <dgm:t>
        <a:bodyPr/>
        <a:lstStyle/>
        <a:p>
          <a:r>
            <a:rPr lang="en-US" b="1"/>
            <a:t>BERT (Hypothetical):</a:t>
          </a:r>
          <a:r>
            <a:rPr lang="en-US"/>
            <a:t> Fine-tune pre-trained BERT model (e.g., BERT-base) on FakeNewsNet.</a:t>
          </a:r>
        </a:p>
      </dgm:t>
    </dgm:pt>
    <dgm:pt modelId="{6566DC07-09AB-43D4-B07A-69974637FD79}" type="parTrans" cxnId="{1BFDDA43-CE73-49AE-9A8E-6D276AEE16FD}">
      <dgm:prSet/>
      <dgm:spPr/>
      <dgm:t>
        <a:bodyPr/>
        <a:lstStyle/>
        <a:p>
          <a:endParaRPr lang="en-US"/>
        </a:p>
      </dgm:t>
    </dgm:pt>
    <dgm:pt modelId="{25B193FA-E74F-4190-9EC6-651366C21310}" type="sibTrans" cxnId="{1BFDDA43-CE73-49AE-9A8E-6D276AEE16FD}">
      <dgm:prSet/>
      <dgm:spPr/>
      <dgm:t>
        <a:bodyPr/>
        <a:lstStyle/>
        <a:p>
          <a:endParaRPr lang="en-US"/>
        </a:p>
      </dgm:t>
    </dgm:pt>
    <dgm:pt modelId="{CA805B44-D4BE-445D-B115-53D08E03AA5B}">
      <dgm:prSet/>
      <dgm:spPr/>
      <dgm:t>
        <a:bodyPr/>
        <a:lstStyle/>
        <a:p>
          <a:r>
            <a:rPr lang="en-US" b="1"/>
            <a:t>Evaluation Metrics:</a:t>
          </a:r>
          <a:r>
            <a:rPr lang="en-US"/>
            <a:t> Accuracy, Precision, Recall, F1-Score, ROC-AUC.</a:t>
          </a:r>
        </a:p>
      </dgm:t>
    </dgm:pt>
    <dgm:pt modelId="{9F56C52E-F66F-4F2C-AEB4-1CEFC2717410}" type="parTrans" cxnId="{FF1CA7E4-0F22-461A-A6B8-3F21F6443B80}">
      <dgm:prSet/>
      <dgm:spPr/>
      <dgm:t>
        <a:bodyPr/>
        <a:lstStyle/>
        <a:p>
          <a:endParaRPr lang="en-US"/>
        </a:p>
      </dgm:t>
    </dgm:pt>
    <dgm:pt modelId="{168A96B6-519C-4D11-9FE0-1C768D3787E1}" type="sibTrans" cxnId="{FF1CA7E4-0F22-461A-A6B8-3F21F6443B80}">
      <dgm:prSet/>
      <dgm:spPr/>
      <dgm:t>
        <a:bodyPr/>
        <a:lstStyle/>
        <a:p>
          <a:endParaRPr lang="en-US"/>
        </a:p>
      </dgm:t>
    </dgm:pt>
    <dgm:pt modelId="{70A60370-7594-49A6-90FE-094BA47ABC03}">
      <dgm:prSet/>
      <dgm:spPr/>
      <dgm:t>
        <a:bodyPr/>
        <a:lstStyle/>
        <a:p>
          <a:r>
            <a:rPr lang="en-US" b="1"/>
            <a:t>Flowchart: Preprocessing and Modeling Steps</a:t>
          </a:r>
          <a:endParaRPr lang="en-US"/>
        </a:p>
      </dgm:t>
    </dgm:pt>
    <dgm:pt modelId="{EEC88D90-3F74-43F2-BB9C-18198CA992A1}" type="parTrans" cxnId="{7B62252F-9DDB-458E-B90C-B579FBDF2F6C}">
      <dgm:prSet/>
      <dgm:spPr/>
      <dgm:t>
        <a:bodyPr/>
        <a:lstStyle/>
        <a:p>
          <a:endParaRPr lang="en-US"/>
        </a:p>
      </dgm:t>
    </dgm:pt>
    <dgm:pt modelId="{5F5A624F-A347-4911-B217-B9018A5DEE7F}" type="sibTrans" cxnId="{7B62252F-9DDB-458E-B90C-B579FBDF2F6C}">
      <dgm:prSet/>
      <dgm:spPr/>
      <dgm:t>
        <a:bodyPr/>
        <a:lstStyle/>
        <a:p>
          <a:endParaRPr lang="en-US"/>
        </a:p>
      </dgm:t>
    </dgm:pt>
    <dgm:pt modelId="{25D91412-8512-437A-8E92-AF9FB7A44E52}">
      <dgm:prSet/>
      <dgm:spPr/>
      <dgm:t>
        <a:bodyPr/>
        <a:lstStyle/>
        <a:p>
          <a:r>
            <a:rPr lang="en-US" b="1"/>
            <a:t>Step 1: Data Collection</a:t>
          </a:r>
          <a:r>
            <a:rPr lang="en-US"/>
            <a:t> → FakeNewsNet dataset.</a:t>
          </a:r>
        </a:p>
      </dgm:t>
    </dgm:pt>
    <dgm:pt modelId="{A432DEFC-988B-48F5-AD25-16F4A22EEFBE}" type="parTrans" cxnId="{B5E64485-B088-45B8-AE56-67F5CE5942D5}">
      <dgm:prSet/>
      <dgm:spPr/>
      <dgm:t>
        <a:bodyPr/>
        <a:lstStyle/>
        <a:p>
          <a:endParaRPr lang="en-US"/>
        </a:p>
      </dgm:t>
    </dgm:pt>
    <dgm:pt modelId="{E5D8228A-33F5-434A-9ED1-F4D458B0CA44}" type="sibTrans" cxnId="{B5E64485-B088-45B8-AE56-67F5CE5942D5}">
      <dgm:prSet/>
      <dgm:spPr/>
      <dgm:t>
        <a:bodyPr/>
        <a:lstStyle/>
        <a:p>
          <a:endParaRPr lang="en-US"/>
        </a:p>
      </dgm:t>
    </dgm:pt>
    <dgm:pt modelId="{7CF32B09-A218-440E-A04B-C74AE6146302}">
      <dgm:prSet/>
      <dgm:spPr/>
      <dgm:t>
        <a:bodyPr/>
        <a:lstStyle/>
        <a:p>
          <a:r>
            <a:rPr lang="en-US" b="1"/>
            <a:t>Step 2: Preprocessing</a:t>
          </a:r>
          <a:r>
            <a:rPr lang="en-US"/>
            <a:t> → Clean (remove noise), Normalize (lowercase, stopwords), Vectorize (TF-IDF for Logistic Regression, BERT tokenizer for BERT).</a:t>
          </a:r>
        </a:p>
      </dgm:t>
    </dgm:pt>
    <dgm:pt modelId="{16D4F81D-0045-49B9-A7C3-45D000235645}" type="parTrans" cxnId="{BF81FF35-B498-4EBF-A129-82C85A5A4112}">
      <dgm:prSet/>
      <dgm:spPr/>
      <dgm:t>
        <a:bodyPr/>
        <a:lstStyle/>
        <a:p>
          <a:endParaRPr lang="en-US"/>
        </a:p>
      </dgm:t>
    </dgm:pt>
    <dgm:pt modelId="{1B116026-479E-45FA-BB1D-6C1A4D86D2EF}" type="sibTrans" cxnId="{BF81FF35-B498-4EBF-A129-82C85A5A4112}">
      <dgm:prSet/>
      <dgm:spPr/>
      <dgm:t>
        <a:bodyPr/>
        <a:lstStyle/>
        <a:p>
          <a:endParaRPr lang="en-US"/>
        </a:p>
      </dgm:t>
    </dgm:pt>
    <dgm:pt modelId="{BD2FB632-5218-40A7-8778-EAFC71132D3C}">
      <dgm:prSet/>
      <dgm:spPr/>
      <dgm:t>
        <a:bodyPr/>
        <a:lstStyle/>
        <a:p>
          <a:r>
            <a:rPr lang="en-US" b="1"/>
            <a:t>Step 3: Train-Test Split</a:t>
          </a:r>
          <a:r>
            <a:rPr lang="en-US"/>
            <a:t> → 80/20 split.</a:t>
          </a:r>
        </a:p>
      </dgm:t>
    </dgm:pt>
    <dgm:pt modelId="{E6477887-C976-4F79-9FD0-F0A9AF8827A2}" type="parTrans" cxnId="{BB6B72FA-3F92-4B30-9AEE-5239960B5F7F}">
      <dgm:prSet/>
      <dgm:spPr/>
      <dgm:t>
        <a:bodyPr/>
        <a:lstStyle/>
        <a:p>
          <a:endParaRPr lang="en-US"/>
        </a:p>
      </dgm:t>
    </dgm:pt>
    <dgm:pt modelId="{8A8E3FFE-3604-4150-9DAC-E1E939CBF069}" type="sibTrans" cxnId="{BB6B72FA-3F92-4B30-9AEE-5239960B5F7F}">
      <dgm:prSet/>
      <dgm:spPr/>
      <dgm:t>
        <a:bodyPr/>
        <a:lstStyle/>
        <a:p>
          <a:endParaRPr lang="en-US"/>
        </a:p>
      </dgm:t>
    </dgm:pt>
    <dgm:pt modelId="{F73C6C85-92F9-4DA5-A03E-0EC0CD0DDB13}">
      <dgm:prSet/>
      <dgm:spPr/>
      <dgm:t>
        <a:bodyPr/>
        <a:lstStyle/>
        <a:p>
          <a:r>
            <a:rPr lang="en-US" b="1"/>
            <a:t>Step 4: Model Training</a:t>
          </a:r>
          <a:r>
            <a:rPr lang="en-US"/>
            <a:t> → Logistic Regression (scikit-learn) or BERT (transformers).</a:t>
          </a:r>
        </a:p>
      </dgm:t>
    </dgm:pt>
    <dgm:pt modelId="{7D105B48-23E5-4613-8477-1EC2C6B42147}" type="parTrans" cxnId="{B2231032-EC60-4B99-8AEE-05E493105345}">
      <dgm:prSet/>
      <dgm:spPr/>
      <dgm:t>
        <a:bodyPr/>
        <a:lstStyle/>
        <a:p>
          <a:endParaRPr lang="en-US"/>
        </a:p>
      </dgm:t>
    </dgm:pt>
    <dgm:pt modelId="{4A1B0B92-E584-40C5-B92E-548E22841AA0}" type="sibTrans" cxnId="{B2231032-EC60-4B99-8AEE-05E493105345}">
      <dgm:prSet/>
      <dgm:spPr/>
      <dgm:t>
        <a:bodyPr/>
        <a:lstStyle/>
        <a:p>
          <a:endParaRPr lang="en-US"/>
        </a:p>
      </dgm:t>
    </dgm:pt>
    <dgm:pt modelId="{62847B9C-74E2-4F16-A569-7228060C22B6}">
      <dgm:prSet/>
      <dgm:spPr/>
      <dgm:t>
        <a:bodyPr/>
        <a:lstStyle/>
        <a:p>
          <a:r>
            <a:rPr lang="en-US" b="1"/>
            <a:t>Step 5: Evaluation</a:t>
          </a:r>
          <a:r>
            <a:rPr lang="en-US"/>
            <a:t> → Compare metrics on test set.</a:t>
          </a:r>
        </a:p>
      </dgm:t>
    </dgm:pt>
    <dgm:pt modelId="{A63D0322-7846-486E-A160-0DF98465C98A}" type="parTrans" cxnId="{0A063471-CACB-4ABF-A047-6031EBA8C9A3}">
      <dgm:prSet/>
      <dgm:spPr/>
      <dgm:t>
        <a:bodyPr/>
        <a:lstStyle/>
        <a:p>
          <a:endParaRPr lang="en-US"/>
        </a:p>
      </dgm:t>
    </dgm:pt>
    <dgm:pt modelId="{80B11938-F76E-404A-93F5-BAC51320DDEF}" type="sibTrans" cxnId="{0A063471-CACB-4ABF-A047-6031EBA8C9A3}">
      <dgm:prSet/>
      <dgm:spPr/>
      <dgm:t>
        <a:bodyPr/>
        <a:lstStyle/>
        <a:p>
          <a:endParaRPr lang="en-US"/>
        </a:p>
      </dgm:t>
    </dgm:pt>
    <dgm:pt modelId="{BD4CABFB-BF9B-4952-8206-EAFC95D18B34}" type="pres">
      <dgm:prSet presAssocID="{131A3B49-EE69-43EB-BF90-34C1E81594A3}" presName="Name0" presStyleCnt="0">
        <dgm:presLayoutVars>
          <dgm:dir/>
          <dgm:animLvl val="lvl"/>
          <dgm:resizeHandles val="exact"/>
        </dgm:presLayoutVars>
      </dgm:prSet>
      <dgm:spPr/>
    </dgm:pt>
    <dgm:pt modelId="{13EC3C04-51D3-47CF-9900-AB5394EA56C1}" type="pres">
      <dgm:prSet presAssocID="{0E27311F-67F2-4C11-975B-EA6BAB424916}" presName="linNode" presStyleCnt="0"/>
      <dgm:spPr/>
    </dgm:pt>
    <dgm:pt modelId="{3BC0AFDE-C701-4627-B4B2-BC782A0E90BE}" type="pres">
      <dgm:prSet presAssocID="{0E27311F-67F2-4C11-975B-EA6BAB42491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FB2D63E-946E-403E-BE78-10FF0FEC6351}" type="pres">
      <dgm:prSet presAssocID="{0E27311F-67F2-4C11-975B-EA6BAB424916}" presName="descendantText" presStyleLbl="alignAccFollowNode1" presStyleIdx="0" presStyleCnt="3">
        <dgm:presLayoutVars>
          <dgm:bulletEnabled val="1"/>
        </dgm:presLayoutVars>
      </dgm:prSet>
      <dgm:spPr/>
    </dgm:pt>
    <dgm:pt modelId="{DB643848-088D-4833-8490-3A8188307021}" type="pres">
      <dgm:prSet presAssocID="{8B457622-49D4-4756-B366-92DEBF116F75}" presName="sp" presStyleCnt="0"/>
      <dgm:spPr/>
    </dgm:pt>
    <dgm:pt modelId="{423FB023-7FD1-4B8A-9227-4CCC228729F2}" type="pres">
      <dgm:prSet presAssocID="{5DB8E0B2-6838-4FAD-9783-172D45105C6F}" presName="linNode" presStyleCnt="0"/>
      <dgm:spPr/>
    </dgm:pt>
    <dgm:pt modelId="{1A0B2E1F-BA85-49A9-95CE-70D43919D8B3}" type="pres">
      <dgm:prSet presAssocID="{5DB8E0B2-6838-4FAD-9783-172D45105C6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8AE2C6B-F5C6-4F84-8D11-3088686FF59E}" type="pres">
      <dgm:prSet presAssocID="{5DB8E0B2-6838-4FAD-9783-172D45105C6F}" presName="descendantText" presStyleLbl="alignAccFollowNode1" presStyleIdx="1" presStyleCnt="3">
        <dgm:presLayoutVars>
          <dgm:bulletEnabled val="1"/>
        </dgm:presLayoutVars>
      </dgm:prSet>
      <dgm:spPr/>
    </dgm:pt>
    <dgm:pt modelId="{6221651A-1F36-4782-A5F7-C9F9EA412013}" type="pres">
      <dgm:prSet presAssocID="{C8019832-493C-4A93-8D0D-62758D27AF07}" presName="sp" presStyleCnt="0"/>
      <dgm:spPr/>
    </dgm:pt>
    <dgm:pt modelId="{52A35129-5E1F-45BD-A389-FCB256384D2D}" type="pres">
      <dgm:prSet presAssocID="{70A60370-7594-49A6-90FE-094BA47ABC03}" presName="linNode" presStyleCnt="0"/>
      <dgm:spPr/>
    </dgm:pt>
    <dgm:pt modelId="{9A8109E4-F371-4D92-9951-E5DE0546B4E9}" type="pres">
      <dgm:prSet presAssocID="{70A60370-7594-49A6-90FE-094BA47ABC0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737E056-93B7-4ADB-A931-A5785720EDD0}" type="pres">
      <dgm:prSet presAssocID="{70A60370-7594-49A6-90FE-094BA47ABC0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613A300-7A89-4BF9-B799-BF236FA1DF68}" srcId="{5F79B7C7-761B-4BBC-AC20-ED305DFD0D4F}" destId="{0044E5AD-5120-41D0-95FF-E8FC62267E99}" srcOrd="1" destOrd="0" parTransId="{19C3592E-A44D-450F-A5EA-AD157D2E9D04}" sibTransId="{A7A9CF5E-339D-4500-9C8C-C3CA18C2BAB0}"/>
    <dgm:cxn modelId="{DD518702-5BF9-4326-A895-30C60A05A8EF}" srcId="{0E27311F-67F2-4C11-975B-EA6BAB424916}" destId="{A7C2C2F3-0323-4DED-8B39-6BC55AE882B8}" srcOrd="1" destOrd="0" parTransId="{A8B31F7B-A062-4B40-9854-3CC18127D4B9}" sibTransId="{085BE171-005C-48E6-8675-AF027174EE8F}"/>
    <dgm:cxn modelId="{16C86E09-D332-436F-B371-7736BA34896B}" srcId="{5DB8E0B2-6838-4FAD-9783-172D45105C6F}" destId="{09375ACE-3810-4E5A-8785-5047CD6B8F82}" srcOrd="0" destOrd="0" parTransId="{FE10E815-689E-45DC-8128-95231388F44C}" sibTransId="{99984CEC-C7C2-48FE-8AB6-AE629B25CA40}"/>
    <dgm:cxn modelId="{6D2EC312-35BB-49F4-9D4F-E2CEF7991C72}" srcId="{0E27311F-67F2-4C11-975B-EA6BAB424916}" destId="{5F79B7C7-761B-4BBC-AC20-ED305DFD0D4F}" srcOrd="2" destOrd="0" parTransId="{33446024-3672-427D-BB65-D11E45464A32}" sibTransId="{22586E0B-D57A-439F-884C-1472AFCD7FAA}"/>
    <dgm:cxn modelId="{5741F614-892E-43BB-A90B-5BCB6AA6C5D1}" type="presOf" srcId="{7CF32B09-A218-440E-A04B-C74AE6146302}" destId="{B737E056-93B7-4ADB-A931-A5785720EDD0}" srcOrd="0" destOrd="1" presId="urn:microsoft.com/office/officeart/2005/8/layout/vList5"/>
    <dgm:cxn modelId="{C2F7C51E-308D-40CA-AA5F-8EB4F3C41AFE}" type="presOf" srcId="{F73C6C85-92F9-4DA5-A03E-0EC0CD0DDB13}" destId="{B737E056-93B7-4ADB-A931-A5785720EDD0}" srcOrd="0" destOrd="3" presId="urn:microsoft.com/office/officeart/2005/8/layout/vList5"/>
    <dgm:cxn modelId="{7B62252F-9DDB-458E-B90C-B579FBDF2F6C}" srcId="{131A3B49-EE69-43EB-BF90-34C1E81594A3}" destId="{70A60370-7594-49A6-90FE-094BA47ABC03}" srcOrd="2" destOrd="0" parTransId="{EEC88D90-3F74-43F2-BB9C-18198CA992A1}" sibTransId="{5F5A624F-A347-4911-B217-B9018A5DEE7F}"/>
    <dgm:cxn modelId="{5503C52F-E672-43E2-A49D-9CFF89BA469D}" type="presOf" srcId="{09375ACE-3810-4E5A-8785-5047CD6B8F82}" destId="{C8AE2C6B-F5C6-4F84-8D11-3088686FF59E}" srcOrd="0" destOrd="0" presId="urn:microsoft.com/office/officeart/2005/8/layout/vList5"/>
    <dgm:cxn modelId="{B2231032-EC60-4B99-8AEE-05E493105345}" srcId="{70A60370-7594-49A6-90FE-094BA47ABC03}" destId="{F73C6C85-92F9-4DA5-A03E-0EC0CD0DDB13}" srcOrd="3" destOrd="0" parTransId="{7D105B48-23E5-4613-8477-1EC2C6B42147}" sibTransId="{4A1B0B92-E584-40C5-B92E-548E22841AA0}"/>
    <dgm:cxn modelId="{F098BE32-703E-4AC7-AC85-12BFE1EB625F}" type="presOf" srcId="{A7C2C2F3-0323-4DED-8B39-6BC55AE882B8}" destId="{FFB2D63E-946E-403E-BE78-10FF0FEC6351}" srcOrd="0" destOrd="1" presId="urn:microsoft.com/office/officeart/2005/8/layout/vList5"/>
    <dgm:cxn modelId="{27BB4E35-B0DF-452C-A2D3-CF3228ED5F42}" type="presOf" srcId="{CA805B44-D4BE-445D-B115-53D08E03AA5B}" destId="{C8AE2C6B-F5C6-4F84-8D11-3088686FF59E}" srcOrd="0" destOrd="2" presId="urn:microsoft.com/office/officeart/2005/8/layout/vList5"/>
    <dgm:cxn modelId="{870DBD35-81FC-4290-AA4C-A3C06AEB8D4E}" type="presOf" srcId="{5DB8E0B2-6838-4FAD-9783-172D45105C6F}" destId="{1A0B2E1F-BA85-49A9-95CE-70D43919D8B3}" srcOrd="0" destOrd="0" presId="urn:microsoft.com/office/officeart/2005/8/layout/vList5"/>
    <dgm:cxn modelId="{BF81FF35-B498-4EBF-A129-82C85A5A4112}" srcId="{70A60370-7594-49A6-90FE-094BA47ABC03}" destId="{7CF32B09-A218-440E-A04B-C74AE6146302}" srcOrd="1" destOrd="0" parTransId="{16D4F81D-0045-49B9-A7C3-45D000235645}" sibTransId="{1B116026-479E-45FA-BB1D-6C1A4D86D2EF}"/>
    <dgm:cxn modelId="{5BC3FA37-E78C-435F-97A2-6CC3C19C34BC}" type="presOf" srcId="{D2B48C49-5F38-4526-ADBE-415D92D42C25}" destId="{FFB2D63E-946E-403E-BE78-10FF0FEC6351}" srcOrd="0" destOrd="5" presId="urn:microsoft.com/office/officeart/2005/8/layout/vList5"/>
    <dgm:cxn modelId="{C0DC1239-70D6-452C-9D18-BCCF3A6F4050}" type="presOf" srcId="{2D3E616D-C6BF-466E-B633-966E679FF6E5}" destId="{FFB2D63E-946E-403E-BE78-10FF0FEC6351}" srcOrd="0" destOrd="0" presId="urn:microsoft.com/office/officeart/2005/8/layout/vList5"/>
    <dgm:cxn modelId="{DC7A1539-0127-4375-AF4E-90165F2F8935}" srcId="{0E27311F-67F2-4C11-975B-EA6BAB424916}" destId="{2D3E616D-C6BF-466E-B633-966E679FF6E5}" srcOrd="0" destOrd="0" parTransId="{54F4DD5C-CD80-4D74-9A4E-1A6FF27A79A0}" sibTransId="{02B06C17-8524-4C40-8EBC-8733287AE2A0}"/>
    <dgm:cxn modelId="{1BFDDA43-CE73-49AE-9A8E-6D276AEE16FD}" srcId="{5DB8E0B2-6838-4FAD-9783-172D45105C6F}" destId="{611EF403-8E8C-4EB4-A39F-774491E15B47}" srcOrd="1" destOrd="0" parTransId="{6566DC07-09AB-43D4-B07A-69974637FD79}" sibTransId="{25B193FA-E74F-4190-9EC6-651366C21310}"/>
    <dgm:cxn modelId="{6BBB4D6A-5C61-4FF9-8576-FB29963777D4}" type="presOf" srcId="{70A60370-7594-49A6-90FE-094BA47ABC03}" destId="{9A8109E4-F371-4D92-9951-E5DE0546B4E9}" srcOrd="0" destOrd="0" presId="urn:microsoft.com/office/officeart/2005/8/layout/vList5"/>
    <dgm:cxn modelId="{94D9A74B-FDC3-4703-A3DB-D3077BB99FEE}" type="presOf" srcId="{A5814472-13DE-48B0-AC67-06ECE0033CEC}" destId="{FFB2D63E-946E-403E-BE78-10FF0FEC6351}" srcOrd="0" destOrd="2" presId="urn:microsoft.com/office/officeart/2005/8/layout/vList5"/>
    <dgm:cxn modelId="{0A063471-CACB-4ABF-A047-6031EBA8C9A3}" srcId="{70A60370-7594-49A6-90FE-094BA47ABC03}" destId="{62847B9C-74E2-4F16-A569-7228060C22B6}" srcOrd="4" destOrd="0" parTransId="{A63D0322-7846-486E-A160-0DF98465C98A}" sibTransId="{80B11938-F76E-404A-93F5-BAC51320DDEF}"/>
    <dgm:cxn modelId="{62D9B572-6E59-4FE9-9B88-FBA5C24BDC6D}" srcId="{5F79B7C7-761B-4BBC-AC20-ED305DFD0D4F}" destId="{D2B48C49-5F38-4526-ADBE-415D92D42C25}" srcOrd="0" destOrd="0" parTransId="{1D956A61-CB65-4024-BAB3-223C2A632620}" sibTransId="{6FF05A45-220D-4D5C-A134-FFFB633CC8E7}"/>
    <dgm:cxn modelId="{78774773-2A5F-44A5-AAA5-5721E9710884}" type="presOf" srcId="{0044E5AD-5120-41D0-95FF-E8FC62267E99}" destId="{FFB2D63E-946E-403E-BE78-10FF0FEC6351}" srcOrd="0" destOrd="6" presId="urn:microsoft.com/office/officeart/2005/8/layout/vList5"/>
    <dgm:cxn modelId="{54B2DD74-1733-4DC3-BD6C-4DA488D352AD}" type="presOf" srcId="{BD2FB632-5218-40A7-8778-EAFC71132D3C}" destId="{B737E056-93B7-4ADB-A931-A5785720EDD0}" srcOrd="0" destOrd="2" presId="urn:microsoft.com/office/officeart/2005/8/layout/vList5"/>
    <dgm:cxn modelId="{36B35377-F9AA-4498-9DF1-65841110A992}" type="presOf" srcId="{611EF403-8E8C-4EB4-A39F-774491E15B47}" destId="{C8AE2C6B-F5C6-4F84-8D11-3088686FF59E}" srcOrd="0" destOrd="1" presId="urn:microsoft.com/office/officeart/2005/8/layout/vList5"/>
    <dgm:cxn modelId="{5507F17F-0ECC-4012-B0B9-B3A9FAD0AC66}" type="presOf" srcId="{131A3B49-EE69-43EB-BF90-34C1E81594A3}" destId="{BD4CABFB-BF9B-4952-8206-EAFC95D18B34}" srcOrd="0" destOrd="0" presId="urn:microsoft.com/office/officeart/2005/8/layout/vList5"/>
    <dgm:cxn modelId="{B5E64485-B088-45B8-AE56-67F5CE5942D5}" srcId="{70A60370-7594-49A6-90FE-094BA47ABC03}" destId="{25D91412-8512-437A-8E92-AF9FB7A44E52}" srcOrd="0" destOrd="0" parTransId="{A432DEFC-988B-48F5-AD25-16F4A22EEFBE}" sibTransId="{E5D8228A-33F5-434A-9ED1-F4D458B0CA44}"/>
    <dgm:cxn modelId="{8AE59489-C0B3-49A4-A578-3688D21CC1A8}" type="presOf" srcId="{62847B9C-74E2-4F16-A569-7228060C22B6}" destId="{B737E056-93B7-4ADB-A931-A5785720EDD0}" srcOrd="0" destOrd="4" presId="urn:microsoft.com/office/officeart/2005/8/layout/vList5"/>
    <dgm:cxn modelId="{C33B42B0-45E9-4DD5-A0F6-E875FA785B77}" type="presOf" srcId="{5F79B7C7-761B-4BBC-AC20-ED305DFD0D4F}" destId="{FFB2D63E-946E-403E-BE78-10FF0FEC6351}" srcOrd="0" destOrd="4" presId="urn:microsoft.com/office/officeart/2005/8/layout/vList5"/>
    <dgm:cxn modelId="{6B985CB4-5C84-4799-B3F9-1AED45E9BD5C}" srcId="{131A3B49-EE69-43EB-BF90-34C1E81594A3}" destId="{5DB8E0B2-6838-4FAD-9783-172D45105C6F}" srcOrd="1" destOrd="0" parTransId="{D5539173-1028-4148-BB32-DB3C26312372}" sibTransId="{C8019832-493C-4A93-8D0D-62758D27AF07}"/>
    <dgm:cxn modelId="{0B0285BA-9506-4E82-BA35-68426598D412}" type="presOf" srcId="{EB46BA4B-C08A-4A86-AB40-C156B25EDDB5}" destId="{FFB2D63E-946E-403E-BE78-10FF0FEC6351}" srcOrd="0" destOrd="3" presId="urn:microsoft.com/office/officeart/2005/8/layout/vList5"/>
    <dgm:cxn modelId="{49782AC0-7896-4995-82BC-9E1F3314B68C}" type="presOf" srcId="{0E27311F-67F2-4C11-975B-EA6BAB424916}" destId="{3BC0AFDE-C701-4627-B4B2-BC782A0E90BE}" srcOrd="0" destOrd="0" presId="urn:microsoft.com/office/officeart/2005/8/layout/vList5"/>
    <dgm:cxn modelId="{9031C2CA-C4F6-4DA0-9C06-B3E2342D482F}" srcId="{131A3B49-EE69-43EB-BF90-34C1E81594A3}" destId="{0E27311F-67F2-4C11-975B-EA6BAB424916}" srcOrd="0" destOrd="0" parTransId="{BE8A2E18-21F5-4D8E-8F19-953BC39CA150}" sibTransId="{8B457622-49D4-4756-B366-92DEBF116F75}"/>
    <dgm:cxn modelId="{B3FFABCB-02F6-49E2-8E13-AB51922B7F0B}" srcId="{A7C2C2F3-0323-4DED-8B39-6BC55AE882B8}" destId="{EB46BA4B-C08A-4A86-AB40-C156B25EDDB5}" srcOrd="1" destOrd="0" parTransId="{8176FF6B-CE61-4936-A563-86974BEB602C}" sibTransId="{9B7FB800-5FEB-4A67-AC01-5EECE5481214}"/>
    <dgm:cxn modelId="{C5803CDA-188A-4318-A90A-7F3B0813DEA1}" srcId="{A7C2C2F3-0323-4DED-8B39-6BC55AE882B8}" destId="{A5814472-13DE-48B0-AC67-06ECE0033CEC}" srcOrd="0" destOrd="0" parTransId="{E078D8C2-435F-47BD-8D8C-2F79261D4A3B}" sibTransId="{F785E393-60F1-44DB-A1B7-63E22BD87D7A}"/>
    <dgm:cxn modelId="{FF1CA7E4-0F22-461A-A6B8-3F21F6443B80}" srcId="{5DB8E0B2-6838-4FAD-9783-172D45105C6F}" destId="{CA805B44-D4BE-445D-B115-53D08E03AA5B}" srcOrd="2" destOrd="0" parTransId="{9F56C52E-F66F-4F2C-AEB4-1CEFC2717410}" sibTransId="{168A96B6-519C-4D11-9FE0-1C768D3787E1}"/>
    <dgm:cxn modelId="{70F8C4F0-4F8F-4784-BB0B-CD5FC59A8851}" type="presOf" srcId="{25D91412-8512-437A-8E92-AF9FB7A44E52}" destId="{B737E056-93B7-4ADB-A931-A5785720EDD0}" srcOrd="0" destOrd="0" presId="urn:microsoft.com/office/officeart/2005/8/layout/vList5"/>
    <dgm:cxn modelId="{BB6B72FA-3F92-4B30-9AEE-5239960B5F7F}" srcId="{70A60370-7594-49A6-90FE-094BA47ABC03}" destId="{BD2FB632-5218-40A7-8778-EAFC71132D3C}" srcOrd="2" destOrd="0" parTransId="{E6477887-C976-4F79-9FD0-F0A9AF8827A2}" sibTransId="{8A8E3FFE-3604-4150-9DAC-E1E939CBF069}"/>
    <dgm:cxn modelId="{C133F821-C559-41EF-9FFB-F73CA0AF0490}" type="presParOf" srcId="{BD4CABFB-BF9B-4952-8206-EAFC95D18B34}" destId="{13EC3C04-51D3-47CF-9900-AB5394EA56C1}" srcOrd="0" destOrd="0" presId="urn:microsoft.com/office/officeart/2005/8/layout/vList5"/>
    <dgm:cxn modelId="{08682CC7-0B1A-482C-AB4A-9E34B52C7A3E}" type="presParOf" srcId="{13EC3C04-51D3-47CF-9900-AB5394EA56C1}" destId="{3BC0AFDE-C701-4627-B4B2-BC782A0E90BE}" srcOrd="0" destOrd="0" presId="urn:microsoft.com/office/officeart/2005/8/layout/vList5"/>
    <dgm:cxn modelId="{37FDE4D7-5201-46CE-B09B-9180E88CF2BD}" type="presParOf" srcId="{13EC3C04-51D3-47CF-9900-AB5394EA56C1}" destId="{FFB2D63E-946E-403E-BE78-10FF0FEC6351}" srcOrd="1" destOrd="0" presId="urn:microsoft.com/office/officeart/2005/8/layout/vList5"/>
    <dgm:cxn modelId="{2DFBC385-8FBD-4480-8ACC-A60E265F627F}" type="presParOf" srcId="{BD4CABFB-BF9B-4952-8206-EAFC95D18B34}" destId="{DB643848-088D-4833-8490-3A8188307021}" srcOrd="1" destOrd="0" presId="urn:microsoft.com/office/officeart/2005/8/layout/vList5"/>
    <dgm:cxn modelId="{4EB9B1AA-576C-4258-8CAB-EACF390FC8EB}" type="presParOf" srcId="{BD4CABFB-BF9B-4952-8206-EAFC95D18B34}" destId="{423FB023-7FD1-4B8A-9227-4CCC228729F2}" srcOrd="2" destOrd="0" presId="urn:microsoft.com/office/officeart/2005/8/layout/vList5"/>
    <dgm:cxn modelId="{B3BA7F47-E183-49E3-A19C-D1CB8151C29D}" type="presParOf" srcId="{423FB023-7FD1-4B8A-9227-4CCC228729F2}" destId="{1A0B2E1F-BA85-49A9-95CE-70D43919D8B3}" srcOrd="0" destOrd="0" presId="urn:microsoft.com/office/officeart/2005/8/layout/vList5"/>
    <dgm:cxn modelId="{DBDD278D-E43F-4099-B17F-227EE6461CDA}" type="presParOf" srcId="{423FB023-7FD1-4B8A-9227-4CCC228729F2}" destId="{C8AE2C6B-F5C6-4F84-8D11-3088686FF59E}" srcOrd="1" destOrd="0" presId="urn:microsoft.com/office/officeart/2005/8/layout/vList5"/>
    <dgm:cxn modelId="{A3E5C794-B23E-4D8C-95A0-84BB06258175}" type="presParOf" srcId="{BD4CABFB-BF9B-4952-8206-EAFC95D18B34}" destId="{6221651A-1F36-4782-A5F7-C9F9EA412013}" srcOrd="3" destOrd="0" presId="urn:microsoft.com/office/officeart/2005/8/layout/vList5"/>
    <dgm:cxn modelId="{7DED9BD8-3885-4508-A820-31E13D562099}" type="presParOf" srcId="{BD4CABFB-BF9B-4952-8206-EAFC95D18B34}" destId="{52A35129-5E1F-45BD-A389-FCB256384D2D}" srcOrd="4" destOrd="0" presId="urn:microsoft.com/office/officeart/2005/8/layout/vList5"/>
    <dgm:cxn modelId="{C9B98245-1198-4D59-8F33-A7AEB6E0B2AA}" type="presParOf" srcId="{52A35129-5E1F-45BD-A389-FCB256384D2D}" destId="{9A8109E4-F371-4D92-9951-E5DE0546B4E9}" srcOrd="0" destOrd="0" presId="urn:microsoft.com/office/officeart/2005/8/layout/vList5"/>
    <dgm:cxn modelId="{CAA118E3-D6DE-4CA0-BDFA-511FAFD4881B}" type="presParOf" srcId="{52A35129-5E1F-45BD-A389-FCB256384D2D}" destId="{B737E056-93B7-4ADB-A931-A5785720ED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824D40-ECDA-4874-8EBF-4A39A282240E}" type="doc">
      <dgm:prSet loTypeId="urn:microsoft.com/office/officeart/2005/8/layout/hProcess6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49108FC-05D4-4C37-BA89-9A51FC2FDF29}">
      <dgm:prSet/>
      <dgm:spPr/>
      <dgm:t>
        <a:bodyPr/>
        <a:lstStyle/>
        <a:p>
          <a:r>
            <a:rPr lang="en-US" b="1" dirty="0"/>
            <a:t>Logistic Regression with TF-IDF</a:t>
          </a:r>
          <a:endParaRPr lang="en-US" dirty="0"/>
        </a:p>
      </dgm:t>
    </dgm:pt>
    <dgm:pt modelId="{8F154C2B-92B1-42F2-9054-EA49F694C38E}" type="parTrans" cxnId="{9118BFAB-D71D-46AB-9602-CD52BBED9DBC}">
      <dgm:prSet/>
      <dgm:spPr/>
      <dgm:t>
        <a:bodyPr/>
        <a:lstStyle/>
        <a:p>
          <a:endParaRPr lang="en-US"/>
        </a:p>
      </dgm:t>
    </dgm:pt>
    <dgm:pt modelId="{02170BCB-566F-4248-AAAA-1C85F47C34B8}" type="sibTrans" cxnId="{9118BFAB-D71D-46AB-9602-CD52BBED9DBC}">
      <dgm:prSet/>
      <dgm:spPr/>
      <dgm:t>
        <a:bodyPr/>
        <a:lstStyle/>
        <a:p>
          <a:endParaRPr lang="en-US"/>
        </a:p>
      </dgm:t>
    </dgm:pt>
    <dgm:pt modelId="{5DA22654-C59D-4DE2-B267-A1F8F96C9D03}">
      <dgm:prSet custT="1"/>
      <dgm:spPr/>
      <dgm:t>
        <a:bodyPr/>
        <a:lstStyle/>
        <a:p>
          <a:r>
            <a:rPr lang="en-US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Simplicity:</a:t>
          </a:r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 Easy to implement and interpret; weights indicate feature importance.</a:t>
          </a:r>
        </a:p>
      </dgm:t>
    </dgm:pt>
    <dgm:pt modelId="{2815F247-7FDE-4C82-93F5-5281E0626F86}" type="parTrans" cxnId="{E46FCEC0-37A5-4E0A-9B06-8BA9E9118557}">
      <dgm:prSet/>
      <dgm:spPr/>
      <dgm:t>
        <a:bodyPr/>
        <a:lstStyle/>
        <a:p>
          <a:endParaRPr lang="en-US"/>
        </a:p>
      </dgm:t>
    </dgm:pt>
    <dgm:pt modelId="{AE1B48C9-842A-4CDB-A3B6-39EE55E77354}" type="sibTrans" cxnId="{E46FCEC0-37A5-4E0A-9B06-8BA9E9118557}">
      <dgm:prSet/>
      <dgm:spPr/>
      <dgm:t>
        <a:bodyPr/>
        <a:lstStyle/>
        <a:p>
          <a:endParaRPr lang="en-US"/>
        </a:p>
      </dgm:t>
    </dgm:pt>
    <dgm:pt modelId="{C79CCB38-A3E7-47A3-B9E3-1E8B947BCB7F}">
      <dgm:prSet custT="1"/>
      <dgm:spPr/>
      <dgm:t>
        <a:bodyPr/>
        <a:lstStyle/>
        <a:p>
          <a:r>
            <a:rPr lang="en-US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Efficiency:</a:t>
          </a:r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 Fast training and inference (seconds on CPU), suitable for large datasets with limited resources.</a:t>
          </a:r>
        </a:p>
      </dgm:t>
    </dgm:pt>
    <dgm:pt modelId="{E3C55B82-4EC7-4F35-8D1C-49DB848F7977}" type="parTrans" cxnId="{CBAA9B40-B89E-43F1-B2DE-0E5EC1E16B08}">
      <dgm:prSet/>
      <dgm:spPr/>
      <dgm:t>
        <a:bodyPr/>
        <a:lstStyle/>
        <a:p>
          <a:endParaRPr lang="en-US"/>
        </a:p>
      </dgm:t>
    </dgm:pt>
    <dgm:pt modelId="{7D158D25-BCE8-4142-99A7-158E9B45C4EE}" type="sibTrans" cxnId="{CBAA9B40-B89E-43F1-B2DE-0E5EC1E16B08}">
      <dgm:prSet/>
      <dgm:spPr/>
      <dgm:t>
        <a:bodyPr/>
        <a:lstStyle/>
        <a:p>
          <a:endParaRPr lang="en-US"/>
        </a:p>
      </dgm:t>
    </dgm:pt>
    <dgm:pt modelId="{396821B5-4AA0-4210-AB33-2FBAE56B90EA}">
      <dgm:prSet custT="1"/>
      <dgm:spPr/>
      <dgm:t>
        <a:bodyPr/>
        <a:lstStyle/>
        <a:p>
          <a:r>
            <a:rPr lang="en-US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Baseline Performance:</a:t>
          </a:r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 Achieves good accuracy (75-80%) on text classification tasks like fake news detection.</a:t>
          </a:r>
        </a:p>
      </dgm:t>
    </dgm:pt>
    <dgm:pt modelId="{4B65156A-7381-466D-A782-F2FBC582B143}" type="parTrans" cxnId="{8D1D21EA-7F83-4A08-95D8-09ADBEB2A036}">
      <dgm:prSet/>
      <dgm:spPr/>
      <dgm:t>
        <a:bodyPr/>
        <a:lstStyle/>
        <a:p>
          <a:endParaRPr lang="en-US"/>
        </a:p>
      </dgm:t>
    </dgm:pt>
    <dgm:pt modelId="{01CAB14F-7D50-4EAE-8AF6-F26234AEED9D}" type="sibTrans" cxnId="{8D1D21EA-7F83-4A08-95D8-09ADBEB2A036}">
      <dgm:prSet/>
      <dgm:spPr/>
      <dgm:t>
        <a:bodyPr/>
        <a:lstStyle/>
        <a:p>
          <a:endParaRPr lang="en-US"/>
        </a:p>
      </dgm:t>
    </dgm:pt>
    <dgm:pt modelId="{876CA248-2FC5-4EAC-B014-1CD99A3A5A8F}">
      <dgm:prSet custT="1"/>
      <dgm:spPr/>
      <dgm:t>
        <a:bodyPr/>
        <a:lstStyle/>
        <a:p>
          <a:r>
            <a:rPr lang="en-US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Practicality:</a:t>
          </a:r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 Ideal for rapid deployment in resource-constrained environments (e.g., small organizations or low-compute devices).</a:t>
          </a:r>
        </a:p>
      </dgm:t>
    </dgm:pt>
    <dgm:pt modelId="{19A63E1A-5B07-4998-97B1-7290A0FC1DFE}" type="parTrans" cxnId="{099EEA72-762D-4ED5-B3EE-247D4F70414A}">
      <dgm:prSet/>
      <dgm:spPr/>
      <dgm:t>
        <a:bodyPr/>
        <a:lstStyle/>
        <a:p>
          <a:endParaRPr lang="en-US"/>
        </a:p>
      </dgm:t>
    </dgm:pt>
    <dgm:pt modelId="{CFE2F971-E7B7-466B-B08C-F19058925F04}" type="sibTrans" cxnId="{099EEA72-762D-4ED5-B3EE-247D4F70414A}">
      <dgm:prSet/>
      <dgm:spPr/>
      <dgm:t>
        <a:bodyPr/>
        <a:lstStyle/>
        <a:p>
          <a:endParaRPr lang="en-US"/>
        </a:p>
      </dgm:t>
    </dgm:pt>
    <dgm:pt modelId="{6F2D172B-71BC-4D80-8478-340497E0B0ED}">
      <dgm:prSet custT="1"/>
      <dgm:spPr/>
      <dgm:t>
        <a:bodyPr/>
        <a:lstStyle/>
        <a:p>
          <a:r>
            <a:rPr lang="en-US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Use Case Example:</a:t>
          </a:r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 Quick filtering of fake news in real-time applications with minimal hardware.</a:t>
          </a:r>
        </a:p>
      </dgm:t>
    </dgm:pt>
    <dgm:pt modelId="{25AF6025-847C-4419-AF55-70692C242F4C}" type="parTrans" cxnId="{EBCEE1D3-9E0F-4C7A-AABB-01FFF933CEC8}">
      <dgm:prSet/>
      <dgm:spPr/>
      <dgm:t>
        <a:bodyPr/>
        <a:lstStyle/>
        <a:p>
          <a:endParaRPr lang="en-US"/>
        </a:p>
      </dgm:t>
    </dgm:pt>
    <dgm:pt modelId="{C39162A9-1719-4AAD-9D8C-A11880C237A0}" type="sibTrans" cxnId="{EBCEE1D3-9E0F-4C7A-AABB-01FFF933CEC8}">
      <dgm:prSet/>
      <dgm:spPr/>
      <dgm:t>
        <a:bodyPr/>
        <a:lstStyle/>
        <a:p>
          <a:endParaRPr lang="en-US"/>
        </a:p>
      </dgm:t>
    </dgm:pt>
    <dgm:pt modelId="{3F873B87-BF27-453E-B653-74CEBD777D6F}">
      <dgm:prSet/>
      <dgm:spPr/>
      <dgm:t>
        <a:bodyPr/>
        <a:lstStyle/>
        <a:p>
          <a:r>
            <a:rPr lang="en-US" b="1"/>
            <a:t>BERT (Bidirectional Encoder Representations from Transformers)</a:t>
          </a:r>
          <a:endParaRPr lang="en-US"/>
        </a:p>
      </dgm:t>
    </dgm:pt>
    <dgm:pt modelId="{8DEE40EE-E4AF-4ED3-AF6A-242143F97DDE}" type="parTrans" cxnId="{0C4DBC8B-5D1F-4129-BF85-1E9D98ABC0CF}">
      <dgm:prSet/>
      <dgm:spPr/>
      <dgm:t>
        <a:bodyPr/>
        <a:lstStyle/>
        <a:p>
          <a:endParaRPr lang="en-US"/>
        </a:p>
      </dgm:t>
    </dgm:pt>
    <dgm:pt modelId="{75C366B7-E43C-4D46-9028-5807D15F1DC5}" type="sibTrans" cxnId="{0C4DBC8B-5D1F-4129-BF85-1E9D98ABC0CF}">
      <dgm:prSet/>
      <dgm:spPr/>
      <dgm:t>
        <a:bodyPr/>
        <a:lstStyle/>
        <a:p>
          <a:endParaRPr lang="en-US"/>
        </a:p>
      </dgm:t>
    </dgm:pt>
    <dgm:pt modelId="{D63D380C-E67B-427F-92D8-EA97F1AC53E1}">
      <dgm:prSet custT="1"/>
      <dgm:spPr/>
      <dgm:t>
        <a:bodyPr/>
        <a:lstStyle/>
        <a:p>
          <a:r>
            <a:rPr lang="en-US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High Accuracy:</a:t>
          </a:r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 Captures contextual and semantic nuances, expected to achieve 85-90% accuracy.</a:t>
          </a:r>
        </a:p>
      </dgm:t>
    </dgm:pt>
    <dgm:pt modelId="{024FD890-3D6D-41CD-882F-6DDAD0606809}" type="parTrans" cxnId="{AE201367-B014-4EFB-9915-25854AEF55C4}">
      <dgm:prSet/>
      <dgm:spPr/>
      <dgm:t>
        <a:bodyPr/>
        <a:lstStyle/>
        <a:p>
          <a:endParaRPr lang="en-US"/>
        </a:p>
      </dgm:t>
    </dgm:pt>
    <dgm:pt modelId="{81C71F9C-B50B-4CC6-8C33-8A81E9E91DA6}" type="sibTrans" cxnId="{AE201367-B014-4EFB-9915-25854AEF55C4}">
      <dgm:prSet/>
      <dgm:spPr/>
      <dgm:t>
        <a:bodyPr/>
        <a:lstStyle/>
        <a:p>
          <a:endParaRPr lang="en-US"/>
        </a:p>
      </dgm:t>
    </dgm:pt>
    <dgm:pt modelId="{E2AC46C3-3FBD-480F-9474-38BAD25EBB19}">
      <dgm:prSet custT="1"/>
      <dgm:spPr/>
      <dgm:t>
        <a:bodyPr/>
        <a:lstStyle/>
        <a:p>
          <a:r>
            <a:rPr lang="en-US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Advanced NLP:</a:t>
          </a:r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 Leverages pre-trained knowledge from large corpora, fine-tuned for fake news detection.</a:t>
          </a:r>
        </a:p>
      </dgm:t>
    </dgm:pt>
    <dgm:pt modelId="{3E6B628E-7E5A-4E29-B2BA-0A81C18D7DD4}" type="parTrans" cxnId="{781493CE-8B74-427F-839F-5C6B0445CEEF}">
      <dgm:prSet/>
      <dgm:spPr/>
      <dgm:t>
        <a:bodyPr/>
        <a:lstStyle/>
        <a:p>
          <a:endParaRPr lang="en-US"/>
        </a:p>
      </dgm:t>
    </dgm:pt>
    <dgm:pt modelId="{26E0BBD6-2186-4C58-A65A-86AE1F4D2528}" type="sibTrans" cxnId="{781493CE-8B74-427F-839F-5C6B0445CEEF}">
      <dgm:prSet/>
      <dgm:spPr/>
      <dgm:t>
        <a:bodyPr/>
        <a:lstStyle/>
        <a:p>
          <a:endParaRPr lang="en-US"/>
        </a:p>
      </dgm:t>
    </dgm:pt>
    <dgm:pt modelId="{D5AB2484-17B3-4553-96F2-38B6457FD853}">
      <dgm:prSet custT="1"/>
      <dgm:spPr/>
      <dgm:t>
        <a:bodyPr/>
        <a:lstStyle/>
        <a:p>
          <a:r>
            <a:rPr lang="en-US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Robustness:</a:t>
          </a:r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 Handles complex linguistic patterns (e.g., sarcasm, subtle misinformation) better than TF-IDF.</a:t>
          </a:r>
        </a:p>
      </dgm:t>
    </dgm:pt>
    <dgm:pt modelId="{AC2560B2-A11C-448B-8C00-525D89D15C2A}" type="parTrans" cxnId="{FF9F213C-F30E-43AE-9E26-1D7C0D22AF35}">
      <dgm:prSet/>
      <dgm:spPr/>
      <dgm:t>
        <a:bodyPr/>
        <a:lstStyle/>
        <a:p>
          <a:endParaRPr lang="en-US"/>
        </a:p>
      </dgm:t>
    </dgm:pt>
    <dgm:pt modelId="{E9325510-436B-4FFC-9FF7-837170272136}" type="sibTrans" cxnId="{FF9F213C-F30E-43AE-9E26-1D7C0D22AF35}">
      <dgm:prSet/>
      <dgm:spPr/>
      <dgm:t>
        <a:bodyPr/>
        <a:lstStyle/>
        <a:p>
          <a:endParaRPr lang="en-US"/>
        </a:p>
      </dgm:t>
    </dgm:pt>
    <dgm:pt modelId="{F941DDC0-B0FC-4C19-B176-8C8910BB0E96}">
      <dgm:prSet custT="1"/>
      <dgm:spPr/>
      <dgm:t>
        <a:bodyPr/>
        <a:lstStyle/>
        <a:p>
          <a:r>
            <a:rPr lang="en-US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Research Value:</a:t>
          </a:r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 Tests the performance ceiling, informing future work on advanced models.</a:t>
          </a:r>
        </a:p>
      </dgm:t>
    </dgm:pt>
    <dgm:pt modelId="{2373A4EC-0213-405C-A8C1-7603D8CDD1B7}" type="parTrans" cxnId="{EA8B2D5F-FCEB-4D6C-AE27-5EA6C3DAE5A1}">
      <dgm:prSet/>
      <dgm:spPr/>
      <dgm:t>
        <a:bodyPr/>
        <a:lstStyle/>
        <a:p>
          <a:endParaRPr lang="en-US"/>
        </a:p>
      </dgm:t>
    </dgm:pt>
    <dgm:pt modelId="{68B7A0A3-7076-4BEB-8566-9065E3B7DF0B}" type="sibTrans" cxnId="{EA8B2D5F-FCEB-4D6C-AE27-5EA6C3DAE5A1}">
      <dgm:prSet/>
      <dgm:spPr/>
      <dgm:t>
        <a:bodyPr/>
        <a:lstStyle/>
        <a:p>
          <a:endParaRPr lang="en-US"/>
        </a:p>
      </dgm:t>
    </dgm:pt>
    <dgm:pt modelId="{E020A224-FAB6-4792-8414-8323CBF2A569}">
      <dgm:prSet custT="1"/>
      <dgm:spPr/>
      <dgm:t>
        <a:bodyPr/>
        <a:lstStyle/>
        <a:p>
          <a:r>
            <a:rPr lang="en-US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Use Case Example:</a:t>
          </a:r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 High-stakes applications (e.g., social media platforms) needing precise detection.</a:t>
          </a:r>
        </a:p>
      </dgm:t>
    </dgm:pt>
    <dgm:pt modelId="{5ACF07DD-EED9-4B75-A01F-9510B52410C4}" type="parTrans" cxnId="{E94E4A93-95C1-4FFA-ABA9-13D8A618E036}">
      <dgm:prSet/>
      <dgm:spPr/>
      <dgm:t>
        <a:bodyPr/>
        <a:lstStyle/>
        <a:p>
          <a:endParaRPr lang="en-US"/>
        </a:p>
      </dgm:t>
    </dgm:pt>
    <dgm:pt modelId="{75B611AA-9C9C-40BB-9FA5-F8BA9C1BDA5E}" type="sibTrans" cxnId="{E94E4A93-95C1-4FFA-ABA9-13D8A618E036}">
      <dgm:prSet/>
      <dgm:spPr/>
      <dgm:t>
        <a:bodyPr/>
        <a:lstStyle/>
        <a:p>
          <a:endParaRPr lang="en-US"/>
        </a:p>
      </dgm:t>
    </dgm:pt>
    <dgm:pt modelId="{2D28A3C9-B074-4B28-B4F7-2D98E97EBE69}" type="pres">
      <dgm:prSet presAssocID="{1B824D40-ECDA-4874-8EBF-4A39A282240E}" presName="theList" presStyleCnt="0">
        <dgm:presLayoutVars>
          <dgm:dir/>
          <dgm:animLvl val="lvl"/>
          <dgm:resizeHandles val="exact"/>
        </dgm:presLayoutVars>
      </dgm:prSet>
      <dgm:spPr/>
    </dgm:pt>
    <dgm:pt modelId="{DDB8F552-0241-4181-9B21-41548575005B}" type="pres">
      <dgm:prSet presAssocID="{649108FC-05D4-4C37-BA89-9A51FC2FDF29}" presName="compNode" presStyleCnt="0"/>
      <dgm:spPr/>
    </dgm:pt>
    <dgm:pt modelId="{9B6A44E5-6C46-443B-BFD6-C0F7D2AF4F45}" type="pres">
      <dgm:prSet presAssocID="{649108FC-05D4-4C37-BA89-9A51FC2FDF29}" presName="noGeometry" presStyleCnt="0"/>
      <dgm:spPr/>
    </dgm:pt>
    <dgm:pt modelId="{A17E24E7-4213-4F9F-8E79-BCA0E49607F8}" type="pres">
      <dgm:prSet presAssocID="{649108FC-05D4-4C37-BA89-9A51FC2FDF29}" presName="childTextVisible" presStyleLbl="bgAccFollowNode1" presStyleIdx="0" presStyleCnt="2" custScaleX="94476" custScaleY="117207">
        <dgm:presLayoutVars>
          <dgm:bulletEnabled val="1"/>
        </dgm:presLayoutVars>
      </dgm:prSet>
      <dgm:spPr/>
    </dgm:pt>
    <dgm:pt modelId="{75870500-1371-4289-94E7-79CF6AA41981}" type="pres">
      <dgm:prSet presAssocID="{649108FC-05D4-4C37-BA89-9A51FC2FDF29}" presName="childTextHidden" presStyleLbl="bgAccFollowNode1" presStyleIdx="0" presStyleCnt="2"/>
      <dgm:spPr/>
    </dgm:pt>
    <dgm:pt modelId="{C8299B5A-A108-404F-90CF-DC00A1376206}" type="pres">
      <dgm:prSet presAssocID="{649108FC-05D4-4C37-BA89-9A51FC2FDF29}" presName="parentText" presStyleLbl="node1" presStyleIdx="0" presStyleCnt="2" custScaleX="94078" custScaleY="103024" custLinFactNeighborX="-12372" custLinFactNeighborY="2538">
        <dgm:presLayoutVars>
          <dgm:chMax val="1"/>
          <dgm:bulletEnabled val="1"/>
        </dgm:presLayoutVars>
      </dgm:prSet>
      <dgm:spPr/>
    </dgm:pt>
    <dgm:pt modelId="{19F6A17A-AD2C-4B60-88D5-9C6DC6A358C4}" type="pres">
      <dgm:prSet presAssocID="{649108FC-05D4-4C37-BA89-9A51FC2FDF29}" presName="aSpace" presStyleCnt="0"/>
      <dgm:spPr/>
    </dgm:pt>
    <dgm:pt modelId="{6770ABF0-A336-4168-83BB-B48A8180339D}" type="pres">
      <dgm:prSet presAssocID="{3F873B87-BF27-453E-B653-74CEBD777D6F}" presName="compNode" presStyleCnt="0"/>
      <dgm:spPr/>
    </dgm:pt>
    <dgm:pt modelId="{CB2395E4-92D5-480A-8740-B2B63FD492B2}" type="pres">
      <dgm:prSet presAssocID="{3F873B87-BF27-453E-B653-74CEBD777D6F}" presName="noGeometry" presStyleCnt="0"/>
      <dgm:spPr/>
    </dgm:pt>
    <dgm:pt modelId="{78E8939D-D98F-45FC-8D25-A70DAA281325}" type="pres">
      <dgm:prSet presAssocID="{3F873B87-BF27-453E-B653-74CEBD777D6F}" presName="childTextVisible" presStyleLbl="bgAccFollowNode1" presStyleIdx="1" presStyleCnt="2" custScaleY="127869">
        <dgm:presLayoutVars>
          <dgm:bulletEnabled val="1"/>
        </dgm:presLayoutVars>
      </dgm:prSet>
      <dgm:spPr/>
    </dgm:pt>
    <dgm:pt modelId="{8EAEAD19-6583-452E-8DAC-23DE2E229F3D}" type="pres">
      <dgm:prSet presAssocID="{3F873B87-BF27-453E-B653-74CEBD777D6F}" presName="childTextHidden" presStyleLbl="bgAccFollowNode1" presStyleIdx="1" presStyleCnt="2"/>
      <dgm:spPr/>
    </dgm:pt>
    <dgm:pt modelId="{FCE81516-987E-42EC-A90F-152DEB31DE1C}" type="pres">
      <dgm:prSet presAssocID="{3F873B87-BF27-453E-B653-74CEBD777D6F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3EC58101-63E5-4029-85A4-B08EAF5E0DD5}" type="presOf" srcId="{E2AC46C3-3FBD-480F-9474-38BAD25EBB19}" destId="{78E8939D-D98F-45FC-8D25-A70DAA281325}" srcOrd="0" destOrd="1" presId="urn:microsoft.com/office/officeart/2005/8/layout/hProcess6"/>
    <dgm:cxn modelId="{84CCCB09-7B04-4649-8B44-0C2646972408}" type="presOf" srcId="{1B824D40-ECDA-4874-8EBF-4A39A282240E}" destId="{2D28A3C9-B074-4B28-B4F7-2D98E97EBE69}" srcOrd="0" destOrd="0" presId="urn:microsoft.com/office/officeart/2005/8/layout/hProcess6"/>
    <dgm:cxn modelId="{D296D60B-B697-4B3B-AF70-6FDFA52736C9}" type="presOf" srcId="{F941DDC0-B0FC-4C19-B176-8C8910BB0E96}" destId="{78E8939D-D98F-45FC-8D25-A70DAA281325}" srcOrd="0" destOrd="3" presId="urn:microsoft.com/office/officeart/2005/8/layout/hProcess6"/>
    <dgm:cxn modelId="{FB4CF71A-408E-4E93-BF8F-E82C2B4BC764}" type="presOf" srcId="{6F2D172B-71BC-4D80-8478-340497E0B0ED}" destId="{75870500-1371-4289-94E7-79CF6AA41981}" srcOrd="1" destOrd="4" presId="urn:microsoft.com/office/officeart/2005/8/layout/hProcess6"/>
    <dgm:cxn modelId="{4031B31D-5675-44E0-862A-1A6C39D32D06}" type="presOf" srcId="{649108FC-05D4-4C37-BA89-9A51FC2FDF29}" destId="{C8299B5A-A108-404F-90CF-DC00A1376206}" srcOrd="0" destOrd="0" presId="urn:microsoft.com/office/officeart/2005/8/layout/hProcess6"/>
    <dgm:cxn modelId="{7B912823-C58A-4704-908F-B6F71985E36C}" type="presOf" srcId="{F941DDC0-B0FC-4C19-B176-8C8910BB0E96}" destId="{8EAEAD19-6583-452E-8DAC-23DE2E229F3D}" srcOrd="1" destOrd="3" presId="urn:microsoft.com/office/officeart/2005/8/layout/hProcess6"/>
    <dgm:cxn modelId="{60A27731-BCF9-48D0-B8AE-43A68B5A86D9}" type="presOf" srcId="{3F873B87-BF27-453E-B653-74CEBD777D6F}" destId="{FCE81516-987E-42EC-A90F-152DEB31DE1C}" srcOrd="0" destOrd="0" presId="urn:microsoft.com/office/officeart/2005/8/layout/hProcess6"/>
    <dgm:cxn modelId="{FF9F213C-F30E-43AE-9E26-1D7C0D22AF35}" srcId="{3F873B87-BF27-453E-B653-74CEBD777D6F}" destId="{D5AB2484-17B3-4553-96F2-38B6457FD853}" srcOrd="2" destOrd="0" parTransId="{AC2560B2-A11C-448B-8C00-525D89D15C2A}" sibTransId="{E9325510-436B-4FFC-9FF7-837170272136}"/>
    <dgm:cxn modelId="{CBAA9B40-B89E-43F1-B2DE-0E5EC1E16B08}" srcId="{649108FC-05D4-4C37-BA89-9A51FC2FDF29}" destId="{C79CCB38-A3E7-47A3-B9E3-1E8B947BCB7F}" srcOrd="1" destOrd="0" parTransId="{E3C55B82-4EC7-4F35-8D1C-49DB848F7977}" sibTransId="{7D158D25-BCE8-4142-99A7-158E9B45C4EE}"/>
    <dgm:cxn modelId="{EA8B2D5F-FCEB-4D6C-AE27-5EA6C3DAE5A1}" srcId="{3F873B87-BF27-453E-B653-74CEBD777D6F}" destId="{F941DDC0-B0FC-4C19-B176-8C8910BB0E96}" srcOrd="3" destOrd="0" parTransId="{2373A4EC-0213-405C-A8C1-7603D8CDD1B7}" sibTransId="{68B7A0A3-7076-4BEB-8566-9065E3B7DF0B}"/>
    <dgm:cxn modelId="{8AC2B464-A526-4957-8D40-8BD360D9AB70}" type="presOf" srcId="{5DA22654-C59D-4DE2-B267-A1F8F96C9D03}" destId="{75870500-1371-4289-94E7-79CF6AA41981}" srcOrd="1" destOrd="0" presId="urn:microsoft.com/office/officeart/2005/8/layout/hProcess6"/>
    <dgm:cxn modelId="{82196D65-DE7F-4F61-A006-38BF696C0895}" type="presOf" srcId="{396821B5-4AA0-4210-AB33-2FBAE56B90EA}" destId="{A17E24E7-4213-4F9F-8E79-BCA0E49607F8}" srcOrd="0" destOrd="2" presId="urn:microsoft.com/office/officeart/2005/8/layout/hProcess6"/>
    <dgm:cxn modelId="{A0098365-EC04-4565-8639-5C295432BCC9}" type="presOf" srcId="{D63D380C-E67B-427F-92D8-EA97F1AC53E1}" destId="{8EAEAD19-6583-452E-8DAC-23DE2E229F3D}" srcOrd="1" destOrd="0" presId="urn:microsoft.com/office/officeart/2005/8/layout/hProcess6"/>
    <dgm:cxn modelId="{AE201367-B014-4EFB-9915-25854AEF55C4}" srcId="{3F873B87-BF27-453E-B653-74CEBD777D6F}" destId="{D63D380C-E67B-427F-92D8-EA97F1AC53E1}" srcOrd="0" destOrd="0" parTransId="{024FD890-3D6D-41CD-882F-6DDAD0606809}" sibTransId="{81C71F9C-B50B-4CC6-8C33-8A81E9E91DA6}"/>
    <dgm:cxn modelId="{5971E867-9884-4FA1-82B5-AB1D92FF6DE9}" type="presOf" srcId="{5DA22654-C59D-4DE2-B267-A1F8F96C9D03}" destId="{A17E24E7-4213-4F9F-8E79-BCA0E49607F8}" srcOrd="0" destOrd="0" presId="urn:microsoft.com/office/officeart/2005/8/layout/hProcess6"/>
    <dgm:cxn modelId="{099EEA72-762D-4ED5-B3EE-247D4F70414A}" srcId="{649108FC-05D4-4C37-BA89-9A51FC2FDF29}" destId="{876CA248-2FC5-4EAC-B014-1CD99A3A5A8F}" srcOrd="3" destOrd="0" parTransId="{19A63E1A-5B07-4998-97B1-7290A0FC1DFE}" sibTransId="{CFE2F971-E7B7-466B-B08C-F19058925F04}"/>
    <dgm:cxn modelId="{B1FB898B-EB62-4FBD-9A32-FD8D363C706C}" type="presOf" srcId="{396821B5-4AA0-4210-AB33-2FBAE56B90EA}" destId="{75870500-1371-4289-94E7-79CF6AA41981}" srcOrd="1" destOrd="2" presId="urn:microsoft.com/office/officeart/2005/8/layout/hProcess6"/>
    <dgm:cxn modelId="{0C4DBC8B-5D1F-4129-BF85-1E9D98ABC0CF}" srcId="{1B824D40-ECDA-4874-8EBF-4A39A282240E}" destId="{3F873B87-BF27-453E-B653-74CEBD777D6F}" srcOrd="1" destOrd="0" parTransId="{8DEE40EE-E4AF-4ED3-AF6A-242143F97DDE}" sibTransId="{75C366B7-E43C-4D46-9028-5807D15F1DC5}"/>
    <dgm:cxn modelId="{E94E4A93-95C1-4FFA-ABA9-13D8A618E036}" srcId="{3F873B87-BF27-453E-B653-74CEBD777D6F}" destId="{E020A224-FAB6-4792-8414-8323CBF2A569}" srcOrd="4" destOrd="0" parTransId="{5ACF07DD-EED9-4B75-A01F-9510B52410C4}" sibTransId="{75B611AA-9C9C-40BB-9FA5-F8BA9C1BDA5E}"/>
    <dgm:cxn modelId="{3858D093-3E2B-44DA-B12A-230329FAB8DC}" type="presOf" srcId="{D63D380C-E67B-427F-92D8-EA97F1AC53E1}" destId="{78E8939D-D98F-45FC-8D25-A70DAA281325}" srcOrd="0" destOrd="0" presId="urn:microsoft.com/office/officeart/2005/8/layout/hProcess6"/>
    <dgm:cxn modelId="{893A5199-ACD8-4533-A410-0D9AD42A69D7}" type="presOf" srcId="{C79CCB38-A3E7-47A3-B9E3-1E8B947BCB7F}" destId="{A17E24E7-4213-4F9F-8E79-BCA0E49607F8}" srcOrd="0" destOrd="1" presId="urn:microsoft.com/office/officeart/2005/8/layout/hProcess6"/>
    <dgm:cxn modelId="{9118BFAB-D71D-46AB-9602-CD52BBED9DBC}" srcId="{1B824D40-ECDA-4874-8EBF-4A39A282240E}" destId="{649108FC-05D4-4C37-BA89-9A51FC2FDF29}" srcOrd="0" destOrd="0" parTransId="{8F154C2B-92B1-42F2-9054-EA49F694C38E}" sibTransId="{02170BCB-566F-4248-AAAA-1C85F47C34B8}"/>
    <dgm:cxn modelId="{8FB91EAD-D082-47FC-BFCB-6D69024ABA55}" type="presOf" srcId="{D5AB2484-17B3-4553-96F2-38B6457FD853}" destId="{78E8939D-D98F-45FC-8D25-A70DAA281325}" srcOrd="0" destOrd="2" presId="urn:microsoft.com/office/officeart/2005/8/layout/hProcess6"/>
    <dgm:cxn modelId="{F1FE6AB2-4C79-40EC-99D9-792D45CC4FB6}" type="presOf" srcId="{E020A224-FAB6-4792-8414-8323CBF2A569}" destId="{78E8939D-D98F-45FC-8D25-A70DAA281325}" srcOrd="0" destOrd="4" presId="urn:microsoft.com/office/officeart/2005/8/layout/hProcess6"/>
    <dgm:cxn modelId="{B91C60BE-D032-48C8-B215-67E88085924E}" type="presOf" srcId="{E020A224-FAB6-4792-8414-8323CBF2A569}" destId="{8EAEAD19-6583-452E-8DAC-23DE2E229F3D}" srcOrd="1" destOrd="4" presId="urn:microsoft.com/office/officeart/2005/8/layout/hProcess6"/>
    <dgm:cxn modelId="{E46FCEC0-37A5-4E0A-9B06-8BA9E9118557}" srcId="{649108FC-05D4-4C37-BA89-9A51FC2FDF29}" destId="{5DA22654-C59D-4DE2-B267-A1F8F96C9D03}" srcOrd="0" destOrd="0" parTransId="{2815F247-7FDE-4C82-93F5-5281E0626F86}" sibTransId="{AE1B48C9-842A-4CDB-A3B6-39EE55E77354}"/>
    <dgm:cxn modelId="{FD04CCC2-0B95-4235-BFC2-FC85CC64668A}" type="presOf" srcId="{E2AC46C3-3FBD-480F-9474-38BAD25EBB19}" destId="{8EAEAD19-6583-452E-8DAC-23DE2E229F3D}" srcOrd="1" destOrd="1" presId="urn:microsoft.com/office/officeart/2005/8/layout/hProcess6"/>
    <dgm:cxn modelId="{EDDB7BC7-D554-468A-A54C-9391F271BEA7}" type="presOf" srcId="{C79CCB38-A3E7-47A3-B9E3-1E8B947BCB7F}" destId="{75870500-1371-4289-94E7-79CF6AA41981}" srcOrd="1" destOrd="1" presId="urn:microsoft.com/office/officeart/2005/8/layout/hProcess6"/>
    <dgm:cxn modelId="{781493CE-8B74-427F-839F-5C6B0445CEEF}" srcId="{3F873B87-BF27-453E-B653-74CEBD777D6F}" destId="{E2AC46C3-3FBD-480F-9474-38BAD25EBB19}" srcOrd="1" destOrd="0" parTransId="{3E6B628E-7E5A-4E29-B2BA-0A81C18D7DD4}" sibTransId="{26E0BBD6-2186-4C58-A65A-86AE1F4D2528}"/>
    <dgm:cxn modelId="{E9AE64D2-04F6-4539-A283-73EA30FB5761}" type="presOf" srcId="{876CA248-2FC5-4EAC-B014-1CD99A3A5A8F}" destId="{A17E24E7-4213-4F9F-8E79-BCA0E49607F8}" srcOrd="0" destOrd="3" presId="urn:microsoft.com/office/officeart/2005/8/layout/hProcess6"/>
    <dgm:cxn modelId="{EBCEE1D3-9E0F-4C7A-AABB-01FFF933CEC8}" srcId="{649108FC-05D4-4C37-BA89-9A51FC2FDF29}" destId="{6F2D172B-71BC-4D80-8478-340497E0B0ED}" srcOrd="4" destOrd="0" parTransId="{25AF6025-847C-4419-AF55-70692C242F4C}" sibTransId="{C39162A9-1719-4AAD-9D8C-A11880C237A0}"/>
    <dgm:cxn modelId="{AEF2D1DC-91FF-4378-938E-F5A575091F3A}" type="presOf" srcId="{D5AB2484-17B3-4553-96F2-38B6457FD853}" destId="{8EAEAD19-6583-452E-8DAC-23DE2E229F3D}" srcOrd="1" destOrd="2" presId="urn:microsoft.com/office/officeart/2005/8/layout/hProcess6"/>
    <dgm:cxn modelId="{259843E7-5B22-486D-ABE0-33D3FC2457C8}" type="presOf" srcId="{876CA248-2FC5-4EAC-B014-1CD99A3A5A8F}" destId="{75870500-1371-4289-94E7-79CF6AA41981}" srcOrd="1" destOrd="3" presId="urn:microsoft.com/office/officeart/2005/8/layout/hProcess6"/>
    <dgm:cxn modelId="{8D1D21EA-7F83-4A08-95D8-09ADBEB2A036}" srcId="{649108FC-05D4-4C37-BA89-9A51FC2FDF29}" destId="{396821B5-4AA0-4210-AB33-2FBAE56B90EA}" srcOrd="2" destOrd="0" parTransId="{4B65156A-7381-466D-A782-F2FBC582B143}" sibTransId="{01CAB14F-7D50-4EAE-8AF6-F26234AEED9D}"/>
    <dgm:cxn modelId="{D76DF4FF-4333-47D1-B015-AA461868B777}" type="presOf" srcId="{6F2D172B-71BC-4D80-8478-340497E0B0ED}" destId="{A17E24E7-4213-4F9F-8E79-BCA0E49607F8}" srcOrd="0" destOrd="4" presId="urn:microsoft.com/office/officeart/2005/8/layout/hProcess6"/>
    <dgm:cxn modelId="{EEA8B756-D13E-4531-A49F-46FF20824B21}" type="presParOf" srcId="{2D28A3C9-B074-4B28-B4F7-2D98E97EBE69}" destId="{DDB8F552-0241-4181-9B21-41548575005B}" srcOrd="0" destOrd="0" presId="urn:microsoft.com/office/officeart/2005/8/layout/hProcess6"/>
    <dgm:cxn modelId="{5C42EAE5-5629-4510-9E5F-20BC29ABC657}" type="presParOf" srcId="{DDB8F552-0241-4181-9B21-41548575005B}" destId="{9B6A44E5-6C46-443B-BFD6-C0F7D2AF4F45}" srcOrd="0" destOrd="0" presId="urn:microsoft.com/office/officeart/2005/8/layout/hProcess6"/>
    <dgm:cxn modelId="{C0B21FFD-C558-4889-9339-39580D70C7A3}" type="presParOf" srcId="{DDB8F552-0241-4181-9B21-41548575005B}" destId="{A17E24E7-4213-4F9F-8E79-BCA0E49607F8}" srcOrd="1" destOrd="0" presId="urn:microsoft.com/office/officeart/2005/8/layout/hProcess6"/>
    <dgm:cxn modelId="{E2436E69-62D8-4CEB-8307-8B56F7176078}" type="presParOf" srcId="{DDB8F552-0241-4181-9B21-41548575005B}" destId="{75870500-1371-4289-94E7-79CF6AA41981}" srcOrd="2" destOrd="0" presId="urn:microsoft.com/office/officeart/2005/8/layout/hProcess6"/>
    <dgm:cxn modelId="{6AF08256-003D-4F14-AABB-BDB53F1A6ED5}" type="presParOf" srcId="{DDB8F552-0241-4181-9B21-41548575005B}" destId="{C8299B5A-A108-404F-90CF-DC00A1376206}" srcOrd="3" destOrd="0" presId="urn:microsoft.com/office/officeart/2005/8/layout/hProcess6"/>
    <dgm:cxn modelId="{12DCDDF9-C754-46AF-B765-B02F669F32A3}" type="presParOf" srcId="{2D28A3C9-B074-4B28-B4F7-2D98E97EBE69}" destId="{19F6A17A-AD2C-4B60-88D5-9C6DC6A358C4}" srcOrd="1" destOrd="0" presId="urn:microsoft.com/office/officeart/2005/8/layout/hProcess6"/>
    <dgm:cxn modelId="{6F0B6E99-B988-4C10-8FA1-FFA1BD1C8CDB}" type="presParOf" srcId="{2D28A3C9-B074-4B28-B4F7-2D98E97EBE69}" destId="{6770ABF0-A336-4168-83BB-B48A8180339D}" srcOrd="2" destOrd="0" presId="urn:microsoft.com/office/officeart/2005/8/layout/hProcess6"/>
    <dgm:cxn modelId="{98708322-71B2-43DB-A8ED-1A239F88283A}" type="presParOf" srcId="{6770ABF0-A336-4168-83BB-B48A8180339D}" destId="{CB2395E4-92D5-480A-8740-B2B63FD492B2}" srcOrd="0" destOrd="0" presId="urn:microsoft.com/office/officeart/2005/8/layout/hProcess6"/>
    <dgm:cxn modelId="{2DA3BA0E-657D-45E1-BD9A-E6C270171E51}" type="presParOf" srcId="{6770ABF0-A336-4168-83BB-B48A8180339D}" destId="{78E8939D-D98F-45FC-8D25-A70DAA281325}" srcOrd="1" destOrd="0" presId="urn:microsoft.com/office/officeart/2005/8/layout/hProcess6"/>
    <dgm:cxn modelId="{74BE689D-83EB-4850-A94E-E6072E716A3C}" type="presParOf" srcId="{6770ABF0-A336-4168-83BB-B48A8180339D}" destId="{8EAEAD19-6583-452E-8DAC-23DE2E229F3D}" srcOrd="2" destOrd="0" presId="urn:microsoft.com/office/officeart/2005/8/layout/hProcess6"/>
    <dgm:cxn modelId="{311CDDD1-A7A0-4BE6-80D0-975E38141E0C}" type="presParOf" srcId="{6770ABF0-A336-4168-83BB-B48A8180339D}" destId="{FCE81516-987E-42EC-A90F-152DEB31DE1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41A481-1175-4CAB-A4A7-01446994464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B41B6C-6E36-461A-AD52-B737EDB6F15D}">
      <dgm:prSet custT="1"/>
      <dgm:spPr/>
      <dgm:t>
        <a:bodyPr/>
        <a:lstStyle/>
        <a:p>
          <a:r>
            <a: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Dataset: Fake News Net (Politifact  and Gossipcop)</a:t>
          </a:r>
          <a:r>
            <a:rPr lang="en-US" sz="900" dirty="0"/>
            <a:t>. </a:t>
          </a:r>
        </a:p>
      </dgm:t>
    </dgm:pt>
    <dgm:pt modelId="{725B67D8-9BDC-452F-927E-E3D0532270FA}" type="parTrans" cxnId="{CAC4A824-1CC6-4DE1-9545-A775856A8C70}">
      <dgm:prSet/>
      <dgm:spPr/>
      <dgm:t>
        <a:bodyPr/>
        <a:lstStyle/>
        <a:p>
          <a:endParaRPr lang="en-US"/>
        </a:p>
      </dgm:t>
    </dgm:pt>
    <dgm:pt modelId="{A531E6C6-C3CE-4C2E-9F35-08A6512DB176}" type="sibTrans" cxnId="{CAC4A824-1CC6-4DE1-9545-A775856A8C70}">
      <dgm:prSet/>
      <dgm:spPr/>
      <dgm:t>
        <a:bodyPr/>
        <a:lstStyle/>
        <a:p>
          <a:endParaRPr lang="en-US"/>
        </a:p>
      </dgm:t>
    </dgm:pt>
    <dgm:pt modelId="{4F7AC0A9-BC69-4661-B372-242F107D4410}">
      <dgm:prSet/>
      <dgm:spPr/>
      <dgm:t>
        <a:bodyPr/>
        <a:lstStyle/>
        <a:p>
          <a:r>
            <a:rPr lang="en-US" dirty="0"/>
            <a:t>Features: News titles converted to TF-IDF vectors. </a:t>
          </a:r>
        </a:p>
      </dgm:t>
    </dgm:pt>
    <dgm:pt modelId="{3C4A22B9-9222-438F-8DE4-998901621A54}" type="parTrans" cxnId="{2E04B14B-9254-4FE0-82E5-D5E657630502}">
      <dgm:prSet/>
      <dgm:spPr/>
      <dgm:t>
        <a:bodyPr/>
        <a:lstStyle/>
        <a:p>
          <a:endParaRPr lang="en-US"/>
        </a:p>
      </dgm:t>
    </dgm:pt>
    <dgm:pt modelId="{E5510FCB-1EA0-4A45-BDED-99062AF21A30}" type="sibTrans" cxnId="{2E04B14B-9254-4FE0-82E5-D5E657630502}">
      <dgm:prSet/>
      <dgm:spPr/>
      <dgm:t>
        <a:bodyPr/>
        <a:lstStyle/>
        <a:p>
          <a:endParaRPr lang="en-US"/>
        </a:p>
      </dgm:t>
    </dgm:pt>
    <dgm:pt modelId="{274916AE-22FE-4BC9-A735-2C70F7E8186D}">
      <dgm:prSet/>
      <dgm:spPr/>
      <dgm:t>
        <a:bodyPr/>
        <a:lstStyle/>
        <a:p>
          <a:r>
            <a:rPr lang="en-US" dirty="0"/>
            <a:t>Training Setup:</a:t>
          </a:r>
        </a:p>
      </dgm:t>
    </dgm:pt>
    <dgm:pt modelId="{E4FCB287-4E1E-4D7C-93DF-27807F2A22CC}" type="parTrans" cxnId="{C3453013-5B4A-47ED-8324-3C0DF69B7847}">
      <dgm:prSet/>
      <dgm:spPr/>
      <dgm:t>
        <a:bodyPr/>
        <a:lstStyle/>
        <a:p>
          <a:endParaRPr lang="en-US"/>
        </a:p>
      </dgm:t>
    </dgm:pt>
    <dgm:pt modelId="{A49F3DA7-4161-4CC8-A320-68D8F156F528}" type="sibTrans" cxnId="{C3453013-5B4A-47ED-8324-3C0DF69B7847}">
      <dgm:prSet/>
      <dgm:spPr/>
      <dgm:t>
        <a:bodyPr/>
        <a:lstStyle/>
        <a:p>
          <a:endParaRPr lang="en-US"/>
        </a:p>
      </dgm:t>
    </dgm:pt>
    <dgm:pt modelId="{B42F7E1D-1F4D-4979-9C2D-9E8A7FA2625B}">
      <dgm:prSet/>
      <dgm:spPr/>
      <dgm:t>
        <a:bodyPr/>
        <a:lstStyle/>
        <a:p>
          <a:r>
            <a:rPr lang="en-US" dirty="0"/>
            <a:t>Train-test split: 80% train, 20% test. Random seed: 42 for reproducibility.</a:t>
          </a:r>
        </a:p>
      </dgm:t>
    </dgm:pt>
    <dgm:pt modelId="{0B1FEDCD-A1D9-493C-BF71-B96CD4BFD76F}" type="parTrans" cxnId="{176DEDE8-509D-4FE7-9D77-A690CA7063EF}">
      <dgm:prSet/>
      <dgm:spPr/>
      <dgm:t>
        <a:bodyPr/>
        <a:lstStyle/>
        <a:p>
          <a:endParaRPr lang="en-US"/>
        </a:p>
      </dgm:t>
    </dgm:pt>
    <dgm:pt modelId="{E2BA9597-3B08-42A4-8F98-E2B5AD07C8AE}" type="sibTrans" cxnId="{176DEDE8-509D-4FE7-9D77-A690CA7063EF}">
      <dgm:prSet/>
      <dgm:spPr/>
      <dgm:t>
        <a:bodyPr/>
        <a:lstStyle/>
        <a:p>
          <a:endParaRPr lang="en-US"/>
        </a:p>
      </dgm:t>
    </dgm:pt>
    <dgm:pt modelId="{C0DA0AB3-4771-4A42-88BC-C04DBD0C9950}">
      <dgm:prSet custT="1"/>
      <dgm:spPr/>
      <dgm:t>
        <a:bodyPr/>
        <a:lstStyle/>
        <a:p>
          <a:r>
            <a:rPr lang="en-US" sz="11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Results:</a:t>
          </a:r>
        </a:p>
      </dgm:t>
    </dgm:pt>
    <dgm:pt modelId="{2401FDD9-F80E-4511-B207-30CEB4A6AC6D}" type="parTrans" cxnId="{636B6488-899E-4168-9076-E230D2A70FA7}">
      <dgm:prSet/>
      <dgm:spPr/>
      <dgm:t>
        <a:bodyPr/>
        <a:lstStyle/>
        <a:p>
          <a:endParaRPr lang="en-US"/>
        </a:p>
      </dgm:t>
    </dgm:pt>
    <dgm:pt modelId="{C336366A-DD0B-4987-BE10-3085BF17DD90}" type="sibTrans" cxnId="{636B6488-899E-4168-9076-E230D2A70FA7}">
      <dgm:prSet/>
      <dgm:spPr/>
      <dgm:t>
        <a:bodyPr/>
        <a:lstStyle/>
        <a:p>
          <a:endParaRPr lang="en-US"/>
        </a:p>
      </dgm:t>
    </dgm:pt>
    <dgm:pt modelId="{152992FE-1AA6-445B-A842-16338B1F10D6}">
      <dgm:prSet custT="1"/>
      <dgm:spPr/>
      <dgm:t>
        <a:bodyPr/>
        <a:lstStyle/>
        <a:p>
          <a:r>
            <a:rPr lang="en-US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Accuracy: 0.8314</a:t>
          </a:r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B6CFAA-9F53-42B2-B82D-98E54FB96490}" type="parTrans" cxnId="{187EB6BC-5769-427A-8992-811B5964108D}">
      <dgm:prSet/>
      <dgm:spPr/>
      <dgm:t>
        <a:bodyPr/>
        <a:lstStyle/>
        <a:p>
          <a:endParaRPr lang="en-US"/>
        </a:p>
      </dgm:t>
    </dgm:pt>
    <dgm:pt modelId="{860624FE-18D1-45C6-855A-8720274996ED}" type="sibTrans" cxnId="{187EB6BC-5769-427A-8992-811B5964108D}">
      <dgm:prSet/>
      <dgm:spPr/>
      <dgm:t>
        <a:bodyPr/>
        <a:lstStyle/>
        <a:p>
          <a:endParaRPr lang="en-US"/>
        </a:p>
      </dgm:t>
    </dgm:pt>
    <dgm:pt modelId="{A5874B8D-2EE8-4562-AAB4-2776171A33B4}">
      <dgm:prSet custT="1"/>
      <dgm:spPr/>
      <dgm:t>
        <a:bodyPr/>
        <a:lstStyle/>
        <a:p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Precision (Fake): 0.81 , Recall (Fake): 0.43</a:t>
          </a:r>
        </a:p>
      </dgm:t>
    </dgm:pt>
    <dgm:pt modelId="{B88E27DB-DAE2-4E27-A495-6C00FC8D985B}" type="parTrans" cxnId="{363F9741-318F-420D-9D30-9A50FC11C348}">
      <dgm:prSet/>
      <dgm:spPr/>
      <dgm:t>
        <a:bodyPr/>
        <a:lstStyle/>
        <a:p>
          <a:endParaRPr lang="en-US"/>
        </a:p>
      </dgm:t>
    </dgm:pt>
    <dgm:pt modelId="{2D99F048-F8B4-476C-A20D-8BD6A797FE74}" type="sibTrans" cxnId="{363F9741-318F-420D-9D30-9A50FC11C348}">
      <dgm:prSet/>
      <dgm:spPr/>
      <dgm:t>
        <a:bodyPr/>
        <a:lstStyle/>
        <a:p>
          <a:endParaRPr lang="en-US"/>
        </a:p>
      </dgm:t>
    </dgm:pt>
    <dgm:pt modelId="{0FABBFFE-D1AE-4B39-BE16-E1F74D91D7EA}">
      <dgm:prSet custT="1"/>
      <dgm:spPr/>
      <dgm:t>
        <a:bodyPr/>
        <a:lstStyle/>
        <a:p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Precision (Real): 0.84 , Recall (Real): 0.96</a:t>
          </a:r>
        </a:p>
      </dgm:t>
    </dgm:pt>
    <dgm:pt modelId="{75851E37-09A3-4B75-87DA-CC7CBE583E9D}" type="parTrans" cxnId="{7281BB41-F5CB-4FDD-9AC1-8E73B838277A}">
      <dgm:prSet/>
      <dgm:spPr/>
      <dgm:t>
        <a:bodyPr/>
        <a:lstStyle/>
        <a:p>
          <a:endParaRPr lang="en-US"/>
        </a:p>
      </dgm:t>
    </dgm:pt>
    <dgm:pt modelId="{A2D423A4-41A3-41C4-80B1-BB3D9A6CA5EE}" type="sibTrans" cxnId="{7281BB41-F5CB-4FDD-9AC1-8E73B838277A}">
      <dgm:prSet/>
      <dgm:spPr/>
      <dgm:t>
        <a:bodyPr/>
        <a:lstStyle/>
        <a:p>
          <a:endParaRPr lang="en-US"/>
        </a:p>
      </dgm:t>
    </dgm:pt>
    <dgm:pt modelId="{F5FF70B1-D51F-4853-84BE-6953DAD45BE6}">
      <dgm:prSet custT="1"/>
      <dgm:spPr/>
      <dgm:t>
        <a:bodyPr/>
        <a:lstStyle/>
        <a:p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BERT (Hypothetical):</a:t>
          </a:r>
        </a:p>
      </dgm:t>
    </dgm:pt>
    <dgm:pt modelId="{E940E08F-E1A5-4843-9782-90424F098DA2}" type="parTrans" cxnId="{FADE960A-BCC7-419F-8579-DF7E885F48AD}">
      <dgm:prSet/>
      <dgm:spPr/>
      <dgm:t>
        <a:bodyPr/>
        <a:lstStyle/>
        <a:p>
          <a:endParaRPr lang="en-US"/>
        </a:p>
      </dgm:t>
    </dgm:pt>
    <dgm:pt modelId="{D2E42DA5-384D-4789-82B5-DD0A4830D601}" type="sibTrans" cxnId="{FADE960A-BCC7-419F-8579-DF7E885F48AD}">
      <dgm:prSet/>
      <dgm:spPr/>
      <dgm:t>
        <a:bodyPr/>
        <a:lstStyle/>
        <a:p>
          <a:endParaRPr lang="en-US"/>
        </a:p>
      </dgm:t>
    </dgm:pt>
    <dgm:pt modelId="{8F55A1B7-66EC-4F5F-8B87-1DB345353A58}">
      <dgm:prSet custT="1"/>
      <dgm:spPr/>
      <dgm:t>
        <a:bodyPr/>
        <a:lstStyle/>
        <a:p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Expected accuracy: 85-90% with fine-tuning on full text.</a:t>
          </a:r>
        </a:p>
      </dgm:t>
    </dgm:pt>
    <dgm:pt modelId="{F0A1D257-1966-4D48-93EA-BBC2D7846ED9}" type="parTrans" cxnId="{6D4052BF-20A5-4347-8BBD-ED81CDDE8A4F}">
      <dgm:prSet/>
      <dgm:spPr/>
      <dgm:t>
        <a:bodyPr/>
        <a:lstStyle/>
        <a:p>
          <a:endParaRPr lang="en-US"/>
        </a:p>
      </dgm:t>
    </dgm:pt>
    <dgm:pt modelId="{05BF5E15-A876-4D1F-A154-CAFD5FB85A5F}" type="sibTrans" cxnId="{6D4052BF-20A5-4347-8BBD-ED81CDDE8A4F}">
      <dgm:prSet/>
      <dgm:spPr/>
      <dgm:t>
        <a:bodyPr/>
        <a:lstStyle/>
        <a:p>
          <a:endParaRPr lang="en-US"/>
        </a:p>
      </dgm:t>
    </dgm:pt>
    <dgm:pt modelId="{EFC9445C-277A-44AD-A178-AAC943A9A395}">
      <dgm:prSet custT="1"/>
      <dgm:spPr/>
      <dgm:t>
        <a:bodyPr/>
        <a:lstStyle/>
        <a:p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Requires GPU/TPU and larger dataset for optimal performance</a:t>
          </a:r>
          <a:r>
            <a:rPr lang="en-US" sz="9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C261D23-822F-4274-9D07-686268F89FA3}" type="parTrans" cxnId="{103C24FC-FE40-4C42-9EEF-EAB5E89096DA}">
      <dgm:prSet/>
      <dgm:spPr/>
      <dgm:t>
        <a:bodyPr/>
        <a:lstStyle/>
        <a:p>
          <a:endParaRPr lang="en-US"/>
        </a:p>
      </dgm:t>
    </dgm:pt>
    <dgm:pt modelId="{AC594A09-3A1C-4FB1-9F5F-9DDCC7B90CEB}" type="sibTrans" cxnId="{103C24FC-FE40-4C42-9EEF-EAB5E89096DA}">
      <dgm:prSet/>
      <dgm:spPr/>
      <dgm:t>
        <a:bodyPr/>
        <a:lstStyle/>
        <a:p>
          <a:endParaRPr lang="en-US"/>
        </a:p>
      </dgm:t>
    </dgm:pt>
    <dgm:pt modelId="{281C07AC-65CC-424C-BB3A-241F5A2538C7}" type="pres">
      <dgm:prSet presAssocID="{5C41A481-1175-4CAB-A4A7-01446994464D}" presName="cycle" presStyleCnt="0">
        <dgm:presLayoutVars>
          <dgm:dir/>
          <dgm:resizeHandles val="exact"/>
        </dgm:presLayoutVars>
      </dgm:prSet>
      <dgm:spPr/>
    </dgm:pt>
    <dgm:pt modelId="{A46D6619-DAEA-45A8-A33E-30944019E851}" type="pres">
      <dgm:prSet presAssocID="{03B41B6C-6E36-461A-AD52-B737EDB6F15D}" presName="node" presStyleLbl="node1" presStyleIdx="0" presStyleCnt="4" custScaleX="331782">
        <dgm:presLayoutVars>
          <dgm:bulletEnabled val="1"/>
        </dgm:presLayoutVars>
      </dgm:prSet>
      <dgm:spPr/>
    </dgm:pt>
    <dgm:pt modelId="{0FEBE358-097F-4501-B860-3690A85F1A66}" type="pres">
      <dgm:prSet presAssocID="{A531E6C6-C3CE-4C2E-9F35-08A6512DB176}" presName="sibTrans" presStyleLbl="sibTrans2D1" presStyleIdx="0" presStyleCnt="4"/>
      <dgm:spPr/>
    </dgm:pt>
    <dgm:pt modelId="{944215FB-86B2-495E-A7BA-49F104109338}" type="pres">
      <dgm:prSet presAssocID="{A531E6C6-C3CE-4C2E-9F35-08A6512DB176}" presName="connectorText" presStyleLbl="sibTrans2D1" presStyleIdx="0" presStyleCnt="4"/>
      <dgm:spPr/>
    </dgm:pt>
    <dgm:pt modelId="{6D5F0816-466E-4A1A-9528-E93FAFBEA73B}" type="pres">
      <dgm:prSet presAssocID="{4F7AC0A9-BC69-4661-B372-242F107D4410}" presName="node" presStyleLbl="node1" presStyleIdx="1" presStyleCnt="4" custScaleX="319981" custScaleY="117779" custRadScaleRad="163531" custRadScaleInc="-6257">
        <dgm:presLayoutVars>
          <dgm:bulletEnabled val="1"/>
        </dgm:presLayoutVars>
      </dgm:prSet>
      <dgm:spPr/>
    </dgm:pt>
    <dgm:pt modelId="{5BD24320-0C41-4280-B41C-553EBB107D70}" type="pres">
      <dgm:prSet presAssocID="{E5510FCB-1EA0-4A45-BDED-99062AF21A30}" presName="sibTrans" presStyleLbl="sibTrans2D1" presStyleIdx="1" presStyleCnt="4"/>
      <dgm:spPr/>
    </dgm:pt>
    <dgm:pt modelId="{9C72654C-5271-441E-B506-A080E77BDD0A}" type="pres">
      <dgm:prSet presAssocID="{E5510FCB-1EA0-4A45-BDED-99062AF21A30}" presName="connectorText" presStyleLbl="sibTrans2D1" presStyleIdx="1" presStyleCnt="4"/>
      <dgm:spPr/>
    </dgm:pt>
    <dgm:pt modelId="{8268EE38-287F-44E8-879A-840CB3FC9D74}" type="pres">
      <dgm:prSet presAssocID="{274916AE-22FE-4BC9-A735-2C70F7E8186D}" presName="node" presStyleLbl="node1" presStyleIdx="2" presStyleCnt="4" custScaleX="291732">
        <dgm:presLayoutVars>
          <dgm:bulletEnabled val="1"/>
        </dgm:presLayoutVars>
      </dgm:prSet>
      <dgm:spPr/>
    </dgm:pt>
    <dgm:pt modelId="{4685821E-06BA-4955-8E89-1DA9B5A2CAEC}" type="pres">
      <dgm:prSet presAssocID="{A49F3DA7-4161-4CC8-A320-68D8F156F528}" presName="sibTrans" presStyleLbl="sibTrans2D1" presStyleIdx="2" presStyleCnt="4"/>
      <dgm:spPr/>
    </dgm:pt>
    <dgm:pt modelId="{DD4C5E49-5936-4BD5-A341-9D7D6E180C25}" type="pres">
      <dgm:prSet presAssocID="{A49F3DA7-4161-4CC8-A320-68D8F156F528}" presName="connectorText" presStyleLbl="sibTrans2D1" presStyleIdx="2" presStyleCnt="4"/>
      <dgm:spPr/>
    </dgm:pt>
    <dgm:pt modelId="{06A96B68-F24E-4E0B-9AF4-9BCD37A43C8D}" type="pres">
      <dgm:prSet presAssocID="{C0DA0AB3-4771-4A42-88BC-C04DBD0C9950}" presName="node" presStyleLbl="node1" presStyleIdx="3" presStyleCnt="4" custScaleX="326421" custScaleY="131706" custRadScaleRad="155677" custRadScaleInc="1606">
        <dgm:presLayoutVars>
          <dgm:bulletEnabled val="1"/>
        </dgm:presLayoutVars>
      </dgm:prSet>
      <dgm:spPr/>
    </dgm:pt>
    <dgm:pt modelId="{9CED10B7-B74E-4A0F-948F-38ACBFDF73BF}" type="pres">
      <dgm:prSet presAssocID="{C336366A-DD0B-4987-BE10-3085BF17DD90}" presName="sibTrans" presStyleLbl="sibTrans2D1" presStyleIdx="3" presStyleCnt="4"/>
      <dgm:spPr/>
    </dgm:pt>
    <dgm:pt modelId="{BB607D81-C808-4C10-A825-E9B1F906EFF8}" type="pres">
      <dgm:prSet presAssocID="{C336366A-DD0B-4987-BE10-3085BF17DD90}" presName="connectorText" presStyleLbl="sibTrans2D1" presStyleIdx="3" presStyleCnt="4"/>
      <dgm:spPr/>
    </dgm:pt>
  </dgm:ptLst>
  <dgm:cxnLst>
    <dgm:cxn modelId="{653F1707-8053-4A0B-B337-DC1481924F45}" type="presOf" srcId="{A49F3DA7-4161-4CC8-A320-68D8F156F528}" destId="{4685821E-06BA-4955-8E89-1DA9B5A2CAEC}" srcOrd="0" destOrd="0" presId="urn:microsoft.com/office/officeart/2005/8/layout/cycle2"/>
    <dgm:cxn modelId="{FADE960A-BCC7-419F-8579-DF7E885F48AD}" srcId="{C0DA0AB3-4771-4A42-88BC-C04DBD0C9950}" destId="{F5FF70B1-D51F-4853-84BE-6953DAD45BE6}" srcOrd="3" destOrd="0" parTransId="{E940E08F-E1A5-4843-9782-90424F098DA2}" sibTransId="{D2E42DA5-384D-4789-82B5-DD0A4830D601}"/>
    <dgm:cxn modelId="{CD7E5E0B-8A5E-419B-A3F4-8982A569B4BB}" type="presOf" srcId="{03B41B6C-6E36-461A-AD52-B737EDB6F15D}" destId="{A46D6619-DAEA-45A8-A33E-30944019E851}" srcOrd="0" destOrd="0" presId="urn:microsoft.com/office/officeart/2005/8/layout/cycle2"/>
    <dgm:cxn modelId="{C3453013-5B4A-47ED-8324-3C0DF69B7847}" srcId="{5C41A481-1175-4CAB-A4A7-01446994464D}" destId="{274916AE-22FE-4BC9-A735-2C70F7E8186D}" srcOrd="2" destOrd="0" parTransId="{E4FCB287-4E1E-4D7C-93DF-27807F2A22CC}" sibTransId="{A49F3DA7-4161-4CC8-A320-68D8F156F528}"/>
    <dgm:cxn modelId="{3C201019-4312-4169-A7FE-4122080CAACB}" type="presOf" srcId="{8F55A1B7-66EC-4F5F-8B87-1DB345353A58}" destId="{06A96B68-F24E-4E0B-9AF4-9BCD37A43C8D}" srcOrd="0" destOrd="5" presId="urn:microsoft.com/office/officeart/2005/8/layout/cycle2"/>
    <dgm:cxn modelId="{CAC4A824-1CC6-4DE1-9545-A775856A8C70}" srcId="{5C41A481-1175-4CAB-A4A7-01446994464D}" destId="{03B41B6C-6E36-461A-AD52-B737EDB6F15D}" srcOrd="0" destOrd="0" parTransId="{725B67D8-9BDC-452F-927E-E3D0532270FA}" sibTransId="{A531E6C6-C3CE-4C2E-9F35-08A6512DB176}"/>
    <dgm:cxn modelId="{043AE23F-CBBE-431E-B1D9-93AE3DDF4252}" type="presOf" srcId="{A5874B8D-2EE8-4562-AAB4-2776171A33B4}" destId="{06A96B68-F24E-4E0B-9AF4-9BCD37A43C8D}" srcOrd="0" destOrd="2" presId="urn:microsoft.com/office/officeart/2005/8/layout/cycle2"/>
    <dgm:cxn modelId="{B4A7C25B-4456-4B02-A099-C79D7EA83FD9}" type="presOf" srcId="{0FABBFFE-D1AE-4B39-BE16-E1F74D91D7EA}" destId="{06A96B68-F24E-4E0B-9AF4-9BCD37A43C8D}" srcOrd="0" destOrd="3" presId="urn:microsoft.com/office/officeart/2005/8/layout/cycle2"/>
    <dgm:cxn modelId="{363F9741-318F-420D-9D30-9A50FC11C348}" srcId="{C0DA0AB3-4771-4A42-88BC-C04DBD0C9950}" destId="{A5874B8D-2EE8-4562-AAB4-2776171A33B4}" srcOrd="1" destOrd="0" parTransId="{B88E27DB-DAE2-4E27-A495-6C00FC8D985B}" sibTransId="{2D99F048-F8B4-476C-A20D-8BD6A797FE74}"/>
    <dgm:cxn modelId="{7281BB41-F5CB-4FDD-9AC1-8E73B838277A}" srcId="{C0DA0AB3-4771-4A42-88BC-C04DBD0C9950}" destId="{0FABBFFE-D1AE-4B39-BE16-E1F74D91D7EA}" srcOrd="2" destOrd="0" parTransId="{75851E37-09A3-4B75-87DA-CC7CBE583E9D}" sibTransId="{A2D423A4-41A3-41C4-80B1-BB3D9A6CA5EE}"/>
    <dgm:cxn modelId="{CC5D464A-199B-439B-AACA-D19443C1974C}" type="presOf" srcId="{F5FF70B1-D51F-4853-84BE-6953DAD45BE6}" destId="{06A96B68-F24E-4E0B-9AF4-9BCD37A43C8D}" srcOrd="0" destOrd="4" presId="urn:microsoft.com/office/officeart/2005/8/layout/cycle2"/>
    <dgm:cxn modelId="{2E04B14B-9254-4FE0-82E5-D5E657630502}" srcId="{5C41A481-1175-4CAB-A4A7-01446994464D}" destId="{4F7AC0A9-BC69-4661-B372-242F107D4410}" srcOrd="1" destOrd="0" parTransId="{3C4A22B9-9222-438F-8DE4-998901621A54}" sibTransId="{E5510FCB-1EA0-4A45-BDED-99062AF21A30}"/>
    <dgm:cxn modelId="{689ACD4B-DE47-4DEB-B3CF-EE55C776762F}" type="presOf" srcId="{A531E6C6-C3CE-4C2E-9F35-08A6512DB176}" destId="{0FEBE358-097F-4501-B860-3690A85F1A66}" srcOrd="0" destOrd="0" presId="urn:microsoft.com/office/officeart/2005/8/layout/cycle2"/>
    <dgm:cxn modelId="{4527F574-6D72-4AA1-B50B-DE51482B2243}" type="presOf" srcId="{EFC9445C-277A-44AD-A178-AAC943A9A395}" destId="{06A96B68-F24E-4E0B-9AF4-9BCD37A43C8D}" srcOrd="0" destOrd="6" presId="urn:microsoft.com/office/officeart/2005/8/layout/cycle2"/>
    <dgm:cxn modelId="{C4502258-40BF-45AD-A955-B47CD555AB4D}" type="presOf" srcId="{B42F7E1D-1F4D-4979-9C2D-9E8A7FA2625B}" destId="{8268EE38-287F-44E8-879A-840CB3FC9D74}" srcOrd="0" destOrd="1" presId="urn:microsoft.com/office/officeart/2005/8/layout/cycle2"/>
    <dgm:cxn modelId="{15D9C07A-A0AB-4082-8AA2-1DC007D9BC2C}" type="presOf" srcId="{A531E6C6-C3CE-4C2E-9F35-08A6512DB176}" destId="{944215FB-86B2-495E-A7BA-49F104109338}" srcOrd="1" destOrd="0" presId="urn:microsoft.com/office/officeart/2005/8/layout/cycle2"/>
    <dgm:cxn modelId="{636B6488-899E-4168-9076-E230D2A70FA7}" srcId="{5C41A481-1175-4CAB-A4A7-01446994464D}" destId="{C0DA0AB3-4771-4A42-88BC-C04DBD0C9950}" srcOrd="3" destOrd="0" parTransId="{2401FDD9-F80E-4511-B207-30CEB4A6AC6D}" sibTransId="{C336366A-DD0B-4987-BE10-3085BF17DD90}"/>
    <dgm:cxn modelId="{6F3D83A1-8EEC-4C73-9061-DA6CA52684E3}" type="presOf" srcId="{C336366A-DD0B-4987-BE10-3085BF17DD90}" destId="{BB607D81-C808-4C10-A825-E9B1F906EFF8}" srcOrd="1" destOrd="0" presId="urn:microsoft.com/office/officeart/2005/8/layout/cycle2"/>
    <dgm:cxn modelId="{187EB6BC-5769-427A-8992-811B5964108D}" srcId="{C0DA0AB3-4771-4A42-88BC-C04DBD0C9950}" destId="{152992FE-1AA6-445B-A842-16338B1F10D6}" srcOrd="0" destOrd="0" parTransId="{7BB6CFAA-9F53-42B2-B82D-98E54FB96490}" sibTransId="{860624FE-18D1-45C6-855A-8720274996ED}"/>
    <dgm:cxn modelId="{6D4052BF-20A5-4347-8BBD-ED81CDDE8A4F}" srcId="{C0DA0AB3-4771-4A42-88BC-C04DBD0C9950}" destId="{8F55A1B7-66EC-4F5F-8B87-1DB345353A58}" srcOrd="4" destOrd="0" parTransId="{F0A1D257-1966-4D48-93EA-BBC2D7846ED9}" sibTransId="{05BF5E15-A876-4D1F-A154-CAFD5FB85A5F}"/>
    <dgm:cxn modelId="{E5F8A2C8-596C-4E88-8E2C-76FFBBB2AB4E}" type="presOf" srcId="{C336366A-DD0B-4987-BE10-3085BF17DD90}" destId="{9CED10B7-B74E-4A0F-948F-38ACBFDF73BF}" srcOrd="0" destOrd="0" presId="urn:microsoft.com/office/officeart/2005/8/layout/cycle2"/>
    <dgm:cxn modelId="{532166D6-584B-404A-B09D-546228985527}" type="presOf" srcId="{E5510FCB-1EA0-4A45-BDED-99062AF21A30}" destId="{5BD24320-0C41-4280-B41C-553EBB107D70}" srcOrd="0" destOrd="0" presId="urn:microsoft.com/office/officeart/2005/8/layout/cycle2"/>
    <dgm:cxn modelId="{165769D6-AD32-4523-B260-FA9FA2E5482D}" type="presOf" srcId="{152992FE-1AA6-445B-A842-16338B1F10D6}" destId="{06A96B68-F24E-4E0B-9AF4-9BCD37A43C8D}" srcOrd="0" destOrd="1" presId="urn:microsoft.com/office/officeart/2005/8/layout/cycle2"/>
    <dgm:cxn modelId="{5BB51BE0-147D-4C14-859D-294EFDF45C1A}" type="presOf" srcId="{274916AE-22FE-4BC9-A735-2C70F7E8186D}" destId="{8268EE38-287F-44E8-879A-840CB3FC9D74}" srcOrd="0" destOrd="0" presId="urn:microsoft.com/office/officeart/2005/8/layout/cycle2"/>
    <dgm:cxn modelId="{4F9523E1-C288-45D4-A06D-7404EE4FA5AD}" type="presOf" srcId="{C0DA0AB3-4771-4A42-88BC-C04DBD0C9950}" destId="{06A96B68-F24E-4E0B-9AF4-9BCD37A43C8D}" srcOrd="0" destOrd="0" presId="urn:microsoft.com/office/officeart/2005/8/layout/cycle2"/>
    <dgm:cxn modelId="{176DEDE8-509D-4FE7-9D77-A690CA7063EF}" srcId="{274916AE-22FE-4BC9-A735-2C70F7E8186D}" destId="{B42F7E1D-1F4D-4979-9C2D-9E8A7FA2625B}" srcOrd="0" destOrd="0" parTransId="{0B1FEDCD-A1D9-493C-BF71-B96CD4BFD76F}" sibTransId="{E2BA9597-3B08-42A4-8F98-E2B5AD07C8AE}"/>
    <dgm:cxn modelId="{F0FC39EB-E6E7-4B79-9B3F-24587F593550}" type="presOf" srcId="{5C41A481-1175-4CAB-A4A7-01446994464D}" destId="{281C07AC-65CC-424C-BB3A-241F5A2538C7}" srcOrd="0" destOrd="0" presId="urn:microsoft.com/office/officeart/2005/8/layout/cycle2"/>
    <dgm:cxn modelId="{13F75BF2-0474-402D-818C-D7942BA2906B}" type="presOf" srcId="{E5510FCB-1EA0-4A45-BDED-99062AF21A30}" destId="{9C72654C-5271-441E-B506-A080E77BDD0A}" srcOrd="1" destOrd="0" presId="urn:microsoft.com/office/officeart/2005/8/layout/cycle2"/>
    <dgm:cxn modelId="{24E145F9-C213-4D69-B997-714167967B5B}" type="presOf" srcId="{4F7AC0A9-BC69-4661-B372-242F107D4410}" destId="{6D5F0816-466E-4A1A-9528-E93FAFBEA73B}" srcOrd="0" destOrd="0" presId="urn:microsoft.com/office/officeart/2005/8/layout/cycle2"/>
    <dgm:cxn modelId="{103C24FC-FE40-4C42-9EEF-EAB5E89096DA}" srcId="{C0DA0AB3-4771-4A42-88BC-C04DBD0C9950}" destId="{EFC9445C-277A-44AD-A178-AAC943A9A395}" srcOrd="5" destOrd="0" parTransId="{DC261D23-822F-4274-9D07-686268F89FA3}" sibTransId="{AC594A09-3A1C-4FB1-9F5F-9DDCC7B90CEB}"/>
    <dgm:cxn modelId="{68EEF2FC-7091-409F-8DF7-E43AF0901E02}" type="presOf" srcId="{A49F3DA7-4161-4CC8-A320-68D8F156F528}" destId="{DD4C5E49-5936-4BD5-A341-9D7D6E180C25}" srcOrd="1" destOrd="0" presId="urn:microsoft.com/office/officeart/2005/8/layout/cycle2"/>
    <dgm:cxn modelId="{DFDDB944-289E-49F7-86D2-2C44236EC0F6}" type="presParOf" srcId="{281C07AC-65CC-424C-BB3A-241F5A2538C7}" destId="{A46D6619-DAEA-45A8-A33E-30944019E851}" srcOrd="0" destOrd="0" presId="urn:microsoft.com/office/officeart/2005/8/layout/cycle2"/>
    <dgm:cxn modelId="{C9AE1695-F915-4D85-8FA3-700E77AC85BA}" type="presParOf" srcId="{281C07AC-65CC-424C-BB3A-241F5A2538C7}" destId="{0FEBE358-097F-4501-B860-3690A85F1A66}" srcOrd="1" destOrd="0" presId="urn:microsoft.com/office/officeart/2005/8/layout/cycle2"/>
    <dgm:cxn modelId="{05200A02-8DC0-4113-AE58-DAB67B67C97A}" type="presParOf" srcId="{0FEBE358-097F-4501-B860-3690A85F1A66}" destId="{944215FB-86B2-495E-A7BA-49F104109338}" srcOrd="0" destOrd="0" presId="urn:microsoft.com/office/officeart/2005/8/layout/cycle2"/>
    <dgm:cxn modelId="{FF2A7D8D-858A-42ED-9387-9DF810E2619C}" type="presParOf" srcId="{281C07AC-65CC-424C-BB3A-241F5A2538C7}" destId="{6D5F0816-466E-4A1A-9528-E93FAFBEA73B}" srcOrd="2" destOrd="0" presId="urn:microsoft.com/office/officeart/2005/8/layout/cycle2"/>
    <dgm:cxn modelId="{E2C7D7AD-D361-47F7-ACA8-6BCEF4FB1492}" type="presParOf" srcId="{281C07AC-65CC-424C-BB3A-241F5A2538C7}" destId="{5BD24320-0C41-4280-B41C-553EBB107D70}" srcOrd="3" destOrd="0" presId="urn:microsoft.com/office/officeart/2005/8/layout/cycle2"/>
    <dgm:cxn modelId="{C9F45871-0C08-4DEE-B75F-829FB336519A}" type="presParOf" srcId="{5BD24320-0C41-4280-B41C-553EBB107D70}" destId="{9C72654C-5271-441E-B506-A080E77BDD0A}" srcOrd="0" destOrd="0" presId="urn:microsoft.com/office/officeart/2005/8/layout/cycle2"/>
    <dgm:cxn modelId="{3E7F2500-4543-46DE-A8A3-FC7CC7175E08}" type="presParOf" srcId="{281C07AC-65CC-424C-BB3A-241F5A2538C7}" destId="{8268EE38-287F-44E8-879A-840CB3FC9D74}" srcOrd="4" destOrd="0" presId="urn:microsoft.com/office/officeart/2005/8/layout/cycle2"/>
    <dgm:cxn modelId="{4D9B79EC-7804-48E4-B5DB-1A53B5DB7EA0}" type="presParOf" srcId="{281C07AC-65CC-424C-BB3A-241F5A2538C7}" destId="{4685821E-06BA-4955-8E89-1DA9B5A2CAEC}" srcOrd="5" destOrd="0" presId="urn:microsoft.com/office/officeart/2005/8/layout/cycle2"/>
    <dgm:cxn modelId="{954A6FA8-3E1C-4165-937B-B93A952E4EF3}" type="presParOf" srcId="{4685821E-06BA-4955-8E89-1DA9B5A2CAEC}" destId="{DD4C5E49-5936-4BD5-A341-9D7D6E180C25}" srcOrd="0" destOrd="0" presId="urn:microsoft.com/office/officeart/2005/8/layout/cycle2"/>
    <dgm:cxn modelId="{C6ED95E6-E561-4533-86E0-76282992FCC2}" type="presParOf" srcId="{281C07AC-65CC-424C-BB3A-241F5A2538C7}" destId="{06A96B68-F24E-4E0B-9AF4-9BCD37A43C8D}" srcOrd="6" destOrd="0" presId="urn:microsoft.com/office/officeart/2005/8/layout/cycle2"/>
    <dgm:cxn modelId="{BD139B35-4D0F-4BA0-89AA-7ECC3041E968}" type="presParOf" srcId="{281C07AC-65CC-424C-BB3A-241F5A2538C7}" destId="{9CED10B7-B74E-4A0F-948F-38ACBFDF73BF}" srcOrd="7" destOrd="0" presId="urn:microsoft.com/office/officeart/2005/8/layout/cycle2"/>
    <dgm:cxn modelId="{827A4D10-7A29-47A1-B8FE-EC2919166BBE}" type="presParOf" srcId="{9CED10B7-B74E-4A0F-948F-38ACBFDF73BF}" destId="{BB607D81-C808-4C10-A825-E9B1F906EF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7B647B-9BA6-456C-903B-7DF9933EDEA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EC8BA3-0D09-47E4-A184-91B07206DEF1}">
      <dgm:prSet/>
      <dgm:spPr/>
      <dgm:t>
        <a:bodyPr/>
        <a:lstStyle/>
        <a:p>
          <a:r>
            <a:rPr lang="en-US"/>
            <a:t>BERT Results:</a:t>
          </a:r>
        </a:p>
      </dgm:t>
    </dgm:pt>
    <dgm:pt modelId="{CEB2C5FF-A0D4-4DF5-9577-9EDC70A50660}" type="parTrans" cxnId="{242ABC27-B625-4733-B372-2682A903F0A6}">
      <dgm:prSet/>
      <dgm:spPr/>
      <dgm:t>
        <a:bodyPr/>
        <a:lstStyle/>
        <a:p>
          <a:endParaRPr lang="en-US"/>
        </a:p>
      </dgm:t>
    </dgm:pt>
    <dgm:pt modelId="{E0ED684F-FBED-4ACD-8CA1-5EBAE39F4C95}" type="sibTrans" cxnId="{242ABC27-B625-4733-B372-2682A903F0A6}">
      <dgm:prSet/>
      <dgm:spPr/>
      <dgm:t>
        <a:bodyPr/>
        <a:lstStyle/>
        <a:p>
          <a:endParaRPr lang="en-US"/>
        </a:p>
      </dgm:t>
    </dgm:pt>
    <dgm:pt modelId="{A5CDCA2B-CA0B-4425-AAC0-6EC15DB39F81}">
      <dgm:prSet/>
      <dgm:spPr/>
      <dgm:t>
        <a:bodyPr/>
        <a:lstStyle/>
        <a:p>
          <a:r>
            <a:rPr lang="en-US"/>
            <a:t>Train-test split: 80% train, 20% test. Random seed: 42 for reproducibility.</a:t>
          </a:r>
        </a:p>
      </dgm:t>
    </dgm:pt>
    <dgm:pt modelId="{8702F885-45B8-4245-97FF-18ADE3F7E323}" type="parTrans" cxnId="{7DE8FAD8-95FB-4CE9-8105-9A83E29FFE21}">
      <dgm:prSet/>
      <dgm:spPr/>
      <dgm:t>
        <a:bodyPr/>
        <a:lstStyle/>
        <a:p>
          <a:endParaRPr lang="en-US"/>
        </a:p>
      </dgm:t>
    </dgm:pt>
    <dgm:pt modelId="{DA73316C-B6D3-466A-8310-207B454DAF6B}" type="sibTrans" cxnId="{7DE8FAD8-95FB-4CE9-8105-9A83E29FFE21}">
      <dgm:prSet/>
      <dgm:spPr/>
      <dgm:t>
        <a:bodyPr/>
        <a:lstStyle/>
        <a:p>
          <a:endParaRPr lang="en-US"/>
        </a:p>
      </dgm:t>
    </dgm:pt>
    <dgm:pt modelId="{65CB9363-5371-47F5-BB0A-E99B7BA8B2A6}">
      <dgm:prSet/>
      <dgm:spPr/>
      <dgm:t>
        <a:bodyPr/>
        <a:lstStyle/>
        <a:p>
          <a:r>
            <a:rPr lang="en-US" b="1"/>
            <a:t>Accuracy: 0.918324</a:t>
          </a:r>
          <a:endParaRPr lang="en-US"/>
        </a:p>
      </dgm:t>
    </dgm:pt>
    <dgm:pt modelId="{23A80620-9BB4-4E82-BCF9-369D434527E8}" type="parTrans" cxnId="{1D3496C1-056D-4168-8E9B-30CE5A7260B8}">
      <dgm:prSet/>
      <dgm:spPr/>
      <dgm:t>
        <a:bodyPr/>
        <a:lstStyle/>
        <a:p>
          <a:endParaRPr lang="en-US"/>
        </a:p>
      </dgm:t>
    </dgm:pt>
    <dgm:pt modelId="{4F7EFDCF-3D19-4747-A8A6-D171C58B6B11}" type="sibTrans" cxnId="{1D3496C1-056D-4168-8E9B-30CE5A7260B8}">
      <dgm:prSet/>
      <dgm:spPr/>
      <dgm:t>
        <a:bodyPr/>
        <a:lstStyle/>
        <a:p>
          <a:endParaRPr lang="en-US"/>
        </a:p>
      </dgm:t>
    </dgm:pt>
    <dgm:pt modelId="{D0A32962-AB8A-4CF0-BA85-EFA961F43614}">
      <dgm:prSet/>
      <dgm:spPr/>
      <dgm:t>
        <a:bodyPr/>
        <a:lstStyle/>
        <a:p>
          <a:r>
            <a:rPr lang="en-US"/>
            <a:t>Precision (Fake): 0.90 , Recall (Fake): 0.804</a:t>
          </a:r>
        </a:p>
      </dgm:t>
    </dgm:pt>
    <dgm:pt modelId="{DC994210-C6D8-4013-B02C-7F8F805400B7}" type="parTrans" cxnId="{AA61BF61-40AD-46D4-A78F-3294E13B47B3}">
      <dgm:prSet/>
      <dgm:spPr/>
      <dgm:t>
        <a:bodyPr/>
        <a:lstStyle/>
        <a:p>
          <a:endParaRPr lang="en-US"/>
        </a:p>
      </dgm:t>
    </dgm:pt>
    <dgm:pt modelId="{FD95868A-35C2-44CF-A680-28C6A1566565}" type="sibTrans" cxnId="{AA61BF61-40AD-46D4-A78F-3294E13B47B3}">
      <dgm:prSet/>
      <dgm:spPr/>
      <dgm:t>
        <a:bodyPr/>
        <a:lstStyle/>
        <a:p>
          <a:endParaRPr lang="en-US"/>
        </a:p>
      </dgm:t>
    </dgm:pt>
    <dgm:pt modelId="{00D786D1-3CBB-40D8-B0AF-8C84CC0B8D5D}">
      <dgm:prSet/>
      <dgm:spPr/>
      <dgm:t>
        <a:bodyPr/>
        <a:lstStyle/>
        <a:p>
          <a:r>
            <a:rPr lang="en-US"/>
            <a:t>Precision (Real): 0.92 , Recall (Real): 0.96</a:t>
          </a:r>
        </a:p>
      </dgm:t>
    </dgm:pt>
    <dgm:pt modelId="{1CCCC0FC-241C-4223-891C-4E3E2C46A1B5}" type="parTrans" cxnId="{A374479F-AC92-4335-BEC8-E4DA0AE2B572}">
      <dgm:prSet/>
      <dgm:spPr/>
      <dgm:t>
        <a:bodyPr/>
        <a:lstStyle/>
        <a:p>
          <a:endParaRPr lang="en-US"/>
        </a:p>
      </dgm:t>
    </dgm:pt>
    <dgm:pt modelId="{26980A1E-950A-4C62-84F6-3CC6A5E78C2B}" type="sibTrans" cxnId="{A374479F-AC92-4335-BEC8-E4DA0AE2B572}">
      <dgm:prSet/>
      <dgm:spPr/>
      <dgm:t>
        <a:bodyPr/>
        <a:lstStyle/>
        <a:p>
          <a:endParaRPr lang="en-US"/>
        </a:p>
      </dgm:t>
    </dgm:pt>
    <dgm:pt modelId="{C47B3AB1-F12F-4D92-B88B-0A8E97F6085C}" type="pres">
      <dgm:prSet presAssocID="{5C7B647B-9BA6-456C-903B-7DF9933EDE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F95F29-9755-4D18-B135-374C09ADE52D}" type="pres">
      <dgm:prSet presAssocID="{00EC8BA3-0D09-47E4-A184-91B07206DEF1}" presName="hierRoot1" presStyleCnt="0">
        <dgm:presLayoutVars>
          <dgm:hierBranch val="init"/>
        </dgm:presLayoutVars>
      </dgm:prSet>
      <dgm:spPr/>
    </dgm:pt>
    <dgm:pt modelId="{CC9B8B94-7133-4540-8339-BA285CE9A2FE}" type="pres">
      <dgm:prSet presAssocID="{00EC8BA3-0D09-47E4-A184-91B07206DEF1}" presName="rootComposite1" presStyleCnt="0"/>
      <dgm:spPr/>
    </dgm:pt>
    <dgm:pt modelId="{A7440AE4-AA0B-4ACF-9CC1-423BE194E3A1}" type="pres">
      <dgm:prSet presAssocID="{00EC8BA3-0D09-47E4-A184-91B07206DEF1}" presName="rootText1" presStyleLbl="node0" presStyleIdx="0" presStyleCnt="1">
        <dgm:presLayoutVars>
          <dgm:chPref val="3"/>
        </dgm:presLayoutVars>
      </dgm:prSet>
      <dgm:spPr/>
    </dgm:pt>
    <dgm:pt modelId="{2CB9F5BB-D988-4A38-A774-DAAD8DBB0477}" type="pres">
      <dgm:prSet presAssocID="{00EC8BA3-0D09-47E4-A184-91B07206DEF1}" presName="rootConnector1" presStyleLbl="node1" presStyleIdx="0" presStyleCnt="0"/>
      <dgm:spPr/>
    </dgm:pt>
    <dgm:pt modelId="{62F57EE7-71F0-4006-9AC7-E2BA08302E0F}" type="pres">
      <dgm:prSet presAssocID="{00EC8BA3-0D09-47E4-A184-91B07206DEF1}" presName="hierChild2" presStyleCnt="0"/>
      <dgm:spPr/>
    </dgm:pt>
    <dgm:pt modelId="{375902A7-08D3-485D-918F-444135271946}" type="pres">
      <dgm:prSet presAssocID="{8702F885-45B8-4245-97FF-18ADE3F7E323}" presName="Name64" presStyleLbl="parChTrans1D2" presStyleIdx="0" presStyleCnt="4"/>
      <dgm:spPr/>
    </dgm:pt>
    <dgm:pt modelId="{82067DB6-C239-42B4-9BC9-E2285490DBCD}" type="pres">
      <dgm:prSet presAssocID="{A5CDCA2B-CA0B-4425-AAC0-6EC15DB39F81}" presName="hierRoot2" presStyleCnt="0">
        <dgm:presLayoutVars>
          <dgm:hierBranch val="init"/>
        </dgm:presLayoutVars>
      </dgm:prSet>
      <dgm:spPr/>
    </dgm:pt>
    <dgm:pt modelId="{A8C1971D-4BFA-43E7-BB6E-57EF70B698C7}" type="pres">
      <dgm:prSet presAssocID="{A5CDCA2B-CA0B-4425-AAC0-6EC15DB39F81}" presName="rootComposite" presStyleCnt="0"/>
      <dgm:spPr/>
    </dgm:pt>
    <dgm:pt modelId="{D5B1C9E4-1487-4902-92E3-CDA33390407A}" type="pres">
      <dgm:prSet presAssocID="{A5CDCA2B-CA0B-4425-AAC0-6EC15DB39F81}" presName="rootText" presStyleLbl="node2" presStyleIdx="0" presStyleCnt="4">
        <dgm:presLayoutVars>
          <dgm:chPref val="3"/>
        </dgm:presLayoutVars>
      </dgm:prSet>
      <dgm:spPr/>
    </dgm:pt>
    <dgm:pt modelId="{1AAD0747-63B9-43FC-85A7-24190624EEC7}" type="pres">
      <dgm:prSet presAssocID="{A5CDCA2B-CA0B-4425-AAC0-6EC15DB39F81}" presName="rootConnector" presStyleLbl="node2" presStyleIdx="0" presStyleCnt="4"/>
      <dgm:spPr/>
    </dgm:pt>
    <dgm:pt modelId="{17FFB889-7DAC-401A-9369-BC44FDFB2321}" type="pres">
      <dgm:prSet presAssocID="{A5CDCA2B-CA0B-4425-AAC0-6EC15DB39F81}" presName="hierChild4" presStyleCnt="0"/>
      <dgm:spPr/>
    </dgm:pt>
    <dgm:pt modelId="{54F56BCF-9683-45B8-91CD-6C033A4CE81C}" type="pres">
      <dgm:prSet presAssocID="{A5CDCA2B-CA0B-4425-AAC0-6EC15DB39F81}" presName="hierChild5" presStyleCnt="0"/>
      <dgm:spPr/>
    </dgm:pt>
    <dgm:pt modelId="{B1CDEB6A-853D-4333-853A-715D4E1FBF68}" type="pres">
      <dgm:prSet presAssocID="{23A80620-9BB4-4E82-BCF9-369D434527E8}" presName="Name64" presStyleLbl="parChTrans1D2" presStyleIdx="1" presStyleCnt="4"/>
      <dgm:spPr/>
    </dgm:pt>
    <dgm:pt modelId="{3853B05C-75B3-423F-8ACD-DCD8A94C6BD7}" type="pres">
      <dgm:prSet presAssocID="{65CB9363-5371-47F5-BB0A-E99B7BA8B2A6}" presName="hierRoot2" presStyleCnt="0">
        <dgm:presLayoutVars>
          <dgm:hierBranch val="init"/>
        </dgm:presLayoutVars>
      </dgm:prSet>
      <dgm:spPr/>
    </dgm:pt>
    <dgm:pt modelId="{70DB2B38-ABD3-47C3-8326-95F4E0EDABFD}" type="pres">
      <dgm:prSet presAssocID="{65CB9363-5371-47F5-BB0A-E99B7BA8B2A6}" presName="rootComposite" presStyleCnt="0"/>
      <dgm:spPr/>
    </dgm:pt>
    <dgm:pt modelId="{98E4A27E-A3AA-4A26-9A39-6EF5C5CF5A96}" type="pres">
      <dgm:prSet presAssocID="{65CB9363-5371-47F5-BB0A-E99B7BA8B2A6}" presName="rootText" presStyleLbl="node2" presStyleIdx="1" presStyleCnt="4">
        <dgm:presLayoutVars>
          <dgm:chPref val="3"/>
        </dgm:presLayoutVars>
      </dgm:prSet>
      <dgm:spPr/>
    </dgm:pt>
    <dgm:pt modelId="{14376055-DD3F-450F-9CB9-77D34A61405B}" type="pres">
      <dgm:prSet presAssocID="{65CB9363-5371-47F5-BB0A-E99B7BA8B2A6}" presName="rootConnector" presStyleLbl="node2" presStyleIdx="1" presStyleCnt="4"/>
      <dgm:spPr/>
    </dgm:pt>
    <dgm:pt modelId="{9CA2C35D-44C1-4544-AD16-A1E23B3184E9}" type="pres">
      <dgm:prSet presAssocID="{65CB9363-5371-47F5-BB0A-E99B7BA8B2A6}" presName="hierChild4" presStyleCnt="0"/>
      <dgm:spPr/>
    </dgm:pt>
    <dgm:pt modelId="{5FA0C59F-9BE3-453D-83D4-E84F980F2AF2}" type="pres">
      <dgm:prSet presAssocID="{65CB9363-5371-47F5-BB0A-E99B7BA8B2A6}" presName="hierChild5" presStyleCnt="0"/>
      <dgm:spPr/>
    </dgm:pt>
    <dgm:pt modelId="{1B1D6459-DE79-412F-B37D-E26186B056B3}" type="pres">
      <dgm:prSet presAssocID="{DC994210-C6D8-4013-B02C-7F8F805400B7}" presName="Name64" presStyleLbl="parChTrans1D2" presStyleIdx="2" presStyleCnt="4"/>
      <dgm:spPr/>
    </dgm:pt>
    <dgm:pt modelId="{F6F86CE4-9C35-48A4-B270-437A52CA7178}" type="pres">
      <dgm:prSet presAssocID="{D0A32962-AB8A-4CF0-BA85-EFA961F43614}" presName="hierRoot2" presStyleCnt="0">
        <dgm:presLayoutVars>
          <dgm:hierBranch val="init"/>
        </dgm:presLayoutVars>
      </dgm:prSet>
      <dgm:spPr/>
    </dgm:pt>
    <dgm:pt modelId="{CCA13805-D4F0-4A40-92C0-18612B392E30}" type="pres">
      <dgm:prSet presAssocID="{D0A32962-AB8A-4CF0-BA85-EFA961F43614}" presName="rootComposite" presStyleCnt="0"/>
      <dgm:spPr/>
    </dgm:pt>
    <dgm:pt modelId="{2E9A37A9-7CD9-4661-8230-9419C54F78EB}" type="pres">
      <dgm:prSet presAssocID="{D0A32962-AB8A-4CF0-BA85-EFA961F43614}" presName="rootText" presStyleLbl="node2" presStyleIdx="2" presStyleCnt="4">
        <dgm:presLayoutVars>
          <dgm:chPref val="3"/>
        </dgm:presLayoutVars>
      </dgm:prSet>
      <dgm:spPr/>
    </dgm:pt>
    <dgm:pt modelId="{26531300-334F-44A0-B633-918ED2219BB6}" type="pres">
      <dgm:prSet presAssocID="{D0A32962-AB8A-4CF0-BA85-EFA961F43614}" presName="rootConnector" presStyleLbl="node2" presStyleIdx="2" presStyleCnt="4"/>
      <dgm:spPr/>
    </dgm:pt>
    <dgm:pt modelId="{E511A23D-02F5-44C7-BCA4-481BF88AEBF0}" type="pres">
      <dgm:prSet presAssocID="{D0A32962-AB8A-4CF0-BA85-EFA961F43614}" presName="hierChild4" presStyleCnt="0"/>
      <dgm:spPr/>
    </dgm:pt>
    <dgm:pt modelId="{23729190-C536-4CD7-910E-B05E0DC59753}" type="pres">
      <dgm:prSet presAssocID="{D0A32962-AB8A-4CF0-BA85-EFA961F43614}" presName="hierChild5" presStyleCnt="0"/>
      <dgm:spPr/>
    </dgm:pt>
    <dgm:pt modelId="{F3B9D62F-2D18-4FBD-8EF4-D020C92B1655}" type="pres">
      <dgm:prSet presAssocID="{1CCCC0FC-241C-4223-891C-4E3E2C46A1B5}" presName="Name64" presStyleLbl="parChTrans1D2" presStyleIdx="3" presStyleCnt="4"/>
      <dgm:spPr/>
    </dgm:pt>
    <dgm:pt modelId="{BF987A91-5595-4751-958B-D3601CD2E343}" type="pres">
      <dgm:prSet presAssocID="{00D786D1-3CBB-40D8-B0AF-8C84CC0B8D5D}" presName="hierRoot2" presStyleCnt="0">
        <dgm:presLayoutVars>
          <dgm:hierBranch val="init"/>
        </dgm:presLayoutVars>
      </dgm:prSet>
      <dgm:spPr/>
    </dgm:pt>
    <dgm:pt modelId="{8B2755E5-BAFC-4823-AD4C-DFA24F14AD07}" type="pres">
      <dgm:prSet presAssocID="{00D786D1-3CBB-40D8-B0AF-8C84CC0B8D5D}" presName="rootComposite" presStyleCnt="0"/>
      <dgm:spPr/>
    </dgm:pt>
    <dgm:pt modelId="{8DD580FE-3866-493C-84B7-5C0946AB18B2}" type="pres">
      <dgm:prSet presAssocID="{00D786D1-3CBB-40D8-B0AF-8C84CC0B8D5D}" presName="rootText" presStyleLbl="node2" presStyleIdx="3" presStyleCnt="4">
        <dgm:presLayoutVars>
          <dgm:chPref val="3"/>
        </dgm:presLayoutVars>
      </dgm:prSet>
      <dgm:spPr/>
    </dgm:pt>
    <dgm:pt modelId="{D3E69E0B-CEB5-4F61-B2C7-23788349D612}" type="pres">
      <dgm:prSet presAssocID="{00D786D1-3CBB-40D8-B0AF-8C84CC0B8D5D}" presName="rootConnector" presStyleLbl="node2" presStyleIdx="3" presStyleCnt="4"/>
      <dgm:spPr/>
    </dgm:pt>
    <dgm:pt modelId="{E54D4F47-0F5E-45C0-B98D-ED6C4F59F702}" type="pres">
      <dgm:prSet presAssocID="{00D786D1-3CBB-40D8-B0AF-8C84CC0B8D5D}" presName="hierChild4" presStyleCnt="0"/>
      <dgm:spPr/>
    </dgm:pt>
    <dgm:pt modelId="{8DFB6BDA-CB0B-4475-A61F-51DC6B2AF18D}" type="pres">
      <dgm:prSet presAssocID="{00D786D1-3CBB-40D8-B0AF-8C84CC0B8D5D}" presName="hierChild5" presStyleCnt="0"/>
      <dgm:spPr/>
    </dgm:pt>
    <dgm:pt modelId="{D793B110-22F3-455B-85E6-F29018774B18}" type="pres">
      <dgm:prSet presAssocID="{00EC8BA3-0D09-47E4-A184-91B07206DEF1}" presName="hierChild3" presStyleCnt="0"/>
      <dgm:spPr/>
    </dgm:pt>
  </dgm:ptLst>
  <dgm:cxnLst>
    <dgm:cxn modelId="{14B4E101-3BC2-4CA2-B334-01FA9B10A38D}" type="presOf" srcId="{00D786D1-3CBB-40D8-B0AF-8C84CC0B8D5D}" destId="{D3E69E0B-CEB5-4F61-B2C7-23788349D612}" srcOrd="1" destOrd="0" presId="urn:microsoft.com/office/officeart/2009/3/layout/HorizontalOrganizationChart"/>
    <dgm:cxn modelId="{A147DC0A-5A01-4EB0-AE59-55AAF8F1771C}" type="presOf" srcId="{00EC8BA3-0D09-47E4-A184-91B07206DEF1}" destId="{A7440AE4-AA0B-4ACF-9CC1-423BE194E3A1}" srcOrd="0" destOrd="0" presId="urn:microsoft.com/office/officeart/2009/3/layout/HorizontalOrganizationChart"/>
    <dgm:cxn modelId="{B02D4E1F-AFB9-428E-89C8-0C99F550C131}" type="presOf" srcId="{00EC8BA3-0D09-47E4-A184-91B07206DEF1}" destId="{2CB9F5BB-D988-4A38-A774-DAAD8DBB0477}" srcOrd="1" destOrd="0" presId="urn:microsoft.com/office/officeart/2009/3/layout/HorizontalOrganizationChart"/>
    <dgm:cxn modelId="{242ABC27-B625-4733-B372-2682A903F0A6}" srcId="{5C7B647B-9BA6-456C-903B-7DF9933EDEAA}" destId="{00EC8BA3-0D09-47E4-A184-91B07206DEF1}" srcOrd="0" destOrd="0" parTransId="{CEB2C5FF-A0D4-4DF5-9577-9EDC70A50660}" sibTransId="{E0ED684F-FBED-4ACD-8CA1-5EBAE39F4C95}"/>
    <dgm:cxn modelId="{EF27A137-FDC6-4668-B655-33737050C46C}" type="presOf" srcId="{D0A32962-AB8A-4CF0-BA85-EFA961F43614}" destId="{26531300-334F-44A0-B633-918ED2219BB6}" srcOrd="1" destOrd="0" presId="urn:microsoft.com/office/officeart/2009/3/layout/HorizontalOrganizationChart"/>
    <dgm:cxn modelId="{D6CEF760-C342-4580-A3B7-4B2325DAFFBF}" type="presOf" srcId="{23A80620-9BB4-4E82-BCF9-369D434527E8}" destId="{B1CDEB6A-853D-4333-853A-715D4E1FBF68}" srcOrd="0" destOrd="0" presId="urn:microsoft.com/office/officeart/2009/3/layout/HorizontalOrganizationChart"/>
    <dgm:cxn modelId="{AA61BF61-40AD-46D4-A78F-3294E13B47B3}" srcId="{00EC8BA3-0D09-47E4-A184-91B07206DEF1}" destId="{D0A32962-AB8A-4CF0-BA85-EFA961F43614}" srcOrd="2" destOrd="0" parTransId="{DC994210-C6D8-4013-B02C-7F8F805400B7}" sibTransId="{FD95868A-35C2-44CF-A680-28C6A1566565}"/>
    <dgm:cxn modelId="{9168B468-DCD5-4D0D-90EE-17433BB46D0B}" type="presOf" srcId="{8702F885-45B8-4245-97FF-18ADE3F7E323}" destId="{375902A7-08D3-485D-918F-444135271946}" srcOrd="0" destOrd="0" presId="urn:microsoft.com/office/officeart/2009/3/layout/HorizontalOrganizationChart"/>
    <dgm:cxn modelId="{346F4A4A-C455-4AA4-815B-2B8941E349ED}" type="presOf" srcId="{5C7B647B-9BA6-456C-903B-7DF9933EDEAA}" destId="{C47B3AB1-F12F-4D92-B88B-0A8E97F6085C}" srcOrd="0" destOrd="0" presId="urn:microsoft.com/office/officeart/2009/3/layout/HorizontalOrganizationChart"/>
    <dgm:cxn modelId="{84BCA051-9ED2-4654-846D-44FEF2289881}" type="presOf" srcId="{65CB9363-5371-47F5-BB0A-E99B7BA8B2A6}" destId="{14376055-DD3F-450F-9CB9-77D34A61405B}" srcOrd="1" destOrd="0" presId="urn:microsoft.com/office/officeart/2009/3/layout/HorizontalOrganizationChart"/>
    <dgm:cxn modelId="{AFB5AE72-04F5-4455-90B2-08D125B0BD41}" type="presOf" srcId="{65CB9363-5371-47F5-BB0A-E99B7BA8B2A6}" destId="{98E4A27E-A3AA-4A26-9A39-6EF5C5CF5A96}" srcOrd="0" destOrd="0" presId="urn:microsoft.com/office/officeart/2009/3/layout/HorizontalOrganizationChart"/>
    <dgm:cxn modelId="{1EFF148B-6956-4058-941D-C944042623B5}" type="presOf" srcId="{A5CDCA2B-CA0B-4425-AAC0-6EC15DB39F81}" destId="{D5B1C9E4-1487-4902-92E3-CDA33390407A}" srcOrd="0" destOrd="0" presId="urn:microsoft.com/office/officeart/2009/3/layout/HorizontalOrganizationChart"/>
    <dgm:cxn modelId="{A374479F-AC92-4335-BEC8-E4DA0AE2B572}" srcId="{00EC8BA3-0D09-47E4-A184-91B07206DEF1}" destId="{00D786D1-3CBB-40D8-B0AF-8C84CC0B8D5D}" srcOrd="3" destOrd="0" parTransId="{1CCCC0FC-241C-4223-891C-4E3E2C46A1B5}" sibTransId="{26980A1E-950A-4C62-84F6-3CC6A5E78C2B}"/>
    <dgm:cxn modelId="{42146DC0-0E3F-499F-A949-0DDAB6978BB6}" type="presOf" srcId="{00D786D1-3CBB-40D8-B0AF-8C84CC0B8D5D}" destId="{8DD580FE-3866-493C-84B7-5C0946AB18B2}" srcOrd="0" destOrd="0" presId="urn:microsoft.com/office/officeart/2009/3/layout/HorizontalOrganizationChart"/>
    <dgm:cxn modelId="{1D3496C1-056D-4168-8E9B-30CE5A7260B8}" srcId="{00EC8BA3-0D09-47E4-A184-91B07206DEF1}" destId="{65CB9363-5371-47F5-BB0A-E99B7BA8B2A6}" srcOrd="1" destOrd="0" parTransId="{23A80620-9BB4-4E82-BCF9-369D434527E8}" sibTransId="{4F7EFDCF-3D19-4747-A8A6-D171C58B6B11}"/>
    <dgm:cxn modelId="{2A2C67C5-5DC6-42A1-B4D4-0906B1FEB21C}" type="presOf" srcId="{A5CDCA2B-CA0B-4425-AAC0-6EC15DB39F81}" destId="{1AAD0747-63B9-43FC-85A7-24190624EEC7}" srcOrd="1" destOrd="0" presId="urn:microsoft.com/office/officeart/2009/3/layout/HorizontalOrganizationChart"/>
    <dgm:cxn modelId="{4CA58DD5-7713-4894-BC51-4EBCA261010F}" type="presOf" srcId="{D0A32962-AB8A-4CF0-BA85-EFA961F43614}" destId="{2E9A37A9-7CD9-4661-8230-9419C54F78EB}" srcOrd="0" destOrd="0" presId="urn:microsoft.com/office/officeart/2009/3/layout/HorizontalOrganizationChart"/>
    <dgm:cxn modelId="{7DE8FAD8-95FB-4CE9-8105-9A83E29FFE21}" srcId="{00EC8BA3-0D09-47E4-A184-91B07206DEF1}" destId="{A5CDCA2B-CA0B-4425-AAC0-6EC15DB39F81}" srcOrd="0" destOrd="0" parTransId="{8702F885-45B8-4245-97FF-18ADE3F7E323}" sibTransId="{DA73316C-B6D3-466A-8310-207B454DAF6B}"/>
    <dgm:cxn modelId="{DC585BF5-EEB2-4C9A-A623-00F0951E8C06}" type="presOf" srcId="{1CCCC0FC-241C-4223-891C-4E3E2C46A1B5}" destId="{F3B9D62F-2D18-4FBD-8EF4-D020C92B1655}" srcOrd="0" destOrd="0" presId="urn:microsoft.com/office/officeart/2009/3/layout/HorizontalOrganizationChart"/>
    <dgm:cxn modelId="{9E14C0F5-2A99-4E49-90AC-A12914B7D1A4}" type="presOf" srcId="{DC994210-C6D8-4013-B02C-7F8F805400B7}" destId="{1B1D6459-DE79-412F-B37D-E26186B056B3}" srcOrd="0" destOrd="0" presId="urn:microsoft.com/office/officeart/2009/3/layout/HorizontalOrganizationChart"/>
    <dgm:cxn modelId="{1A913E65-439C-4B1F-90C7-4A199A942996}" type="presParOf" srcId="{C47B3AB1-F12F-4D92-B88B-0A8E97F6085C}" destId="{94F95F29-9755-4D18-B135-374C09ADE52D}" srcOrd="0" destOrd="0" presId="urn:microsoft.com/office/officeart/2009/3/layout/HorizontalOrganizationChart"/>
    <dgm:cxn modelId="{F664ABB2-8146-45AC-A6B4-2C4374A6471E}" type="presParOf" srcId="{94F95F29-9755-4D18-B135-374C09ADE52D}" destId="{CC9B8B94-7133-4540-8339-BA285CE9A2FE}" srcOrd="0" destOrd="0" presId="urn:microsoft.com/office/officeart/2009/3/layout/HorizontalOrganizationChart"/>
    <dgm:cxn modelId="{DDBD9250-E13B-49A8-A04A-55FA595DDC84}" type="presParOf" srcId="{CC9B8B94-7133-4540-8339-BA285CE9A2FE}" destId="{A7440AE4-AA0B-4ACF-9CC1-423BE194E3A1}" srcOrd="0" destOrd="0" presId="urn:microsoft.com/office/officeart/2009/3/layout/HorizontalOrganizationChart"/>
    <dgm:cxn modelId="{0F3DF251-94B0-4E27-9818-9D4089527B8E}" type="presParOf" srcId="{CC9B8B94-7133-4540-8339-BA285CE9A2FE}" destId="{2CB9F5BB-D988-4A38-A774-DAAD8DBB0477}" srcOrd="1" destOrd="0" presId="urn:microsoft.com/office/officeart/2009/3/layout/HorizontalOrganizationChart"/>
    <dgm:cxn modelId="{D69DFE35-C64E-4B56-A416-73E2784FBB2F}" type="presParOf" srcId="{94F95F29-9755-4D18-B135-374C09ADE52D}" destId="{62F57EE7-71F0-4006-9AC7-E2BA08302E0F}" srcOrd="1" destOrd="0" presId="urn:microsoft.com/office/officeart/2009/3/layout/HorizontalOrganizationChart"/>
    <dgm:cxn modelId="{67AFC8C3-9919-41FF-BEAD-64BDAB9AA4ED}" type="presParOf" srcId="{62F57EE7-71F0-4006-9AC7-E2BA08302E0F}" destId="{375902A7-08D3-485D-918F-444135271946}" srcOrd="0" destOrd="0" presId="urn:microsoft.com/office/officeart/2009/3/layout/HorizontalOrganizationChart"/>
    <dgm:cxn modelId="{C383864D-E6EF-41C2-8AFB-A46AA6E518A5}" type="presParOf" srcId="{62F57EE7-71F0-4006-9AC7-E2BA08302E0F}" destId="{82067DB6-C239-42B4-9BC9-E2285490DBCD}" srcOrd="1" destOrd="0" presId="urn:microsoft.com/office/officeart/2009/3/layout/HorizontalOrganizationChart"/>
    <dgm:cxn modelId="{5B50B878-40E0-4FD8-947C-C7F6779AEB39}" type="presParOf" srcId="{82067DB6-C239-42B4-9BC9-E2285490DBCD}" destId="{A8C1971D-4BFA-43E7-BB6E-57EF70B698C7}" srcOrd="0" destOrd="0" presId="urn:microsoft.com/office/officeart/2009/3/layout/HorizontalOrganizationChart"/>
    <dgm:cxn modelId="{303BC94C-1CBE-42B4-A2F3-9D9CDF9DDC4C}" type="presParOf" srcId="{A8C1971D-4BFA-43E7-BB6E-57EF70B698C7}" destId="{D5B1C9E4-1487-4902-92E3-CDA33390407A}" srcOrd="0" destOrd="0" presId="urn:microsoft.com/office/officeart/2009/3/layout/HorizontalOrganizationChart"/>
    <dgm:cxn modelId="{094CAFCF-B398-4D4C-B4CC-CB912F084FEF}" type="presParOf" srcId="{A8C1971D-4BFA-43E7-BB6E-57EF70B698C7}" destId="{1AAD0747-63B9-43FC-85A7-24190624EEC7}" srcOrd="1" destOrd="0" presId="urn:microsoft.com/office/officeart/2009/3/layout/HorizontalOrganizationChart"/>
    <dgm:cxn modelId="{A9EFD883-6287-40EA-BAF8-EAD1F015A4AF}" type="presParOf" srcId="{82067DB6-C239-42B4-9BC9-E2285490DBCD}" destId="{17FFB889-7DAC-401A-9369-BC44FDFB2321}" srcOrd="1" destOrd="0" presId="urn:microsoft.com/office/officeart/2009/3/layout/HorizontalOrganizationChart"/>
    <dgm:cxn modelId="{0FB9460E-C635-4CF5-8F37-EE80F6BB9803}" type="presParOf" srcId="{82067DB6-C239-42B4-9BC9-E2285490DBCD}" destId="{54F56BCF-9683-45B8-91CD-6C033A4CE81C}" srcOrd="2" destOrd="0" presId="urn:microsoft.com/office/officeart/2009/3/layout/HorizontalOrganizationChart"/>
    <dgm:cxn modelId="{C8509E4D-F1D0-439D-9A95-FFD6171DEC7A}" type="presParOf" srcId="{62F57EE7-71F0-4006-9AC7-E2BA08302E0F}" destId="{B1CDEB6A-853D-4333-853A-715D4E1FBF68}" srcOrd="2" destOrd="0" presId="urn:microsoft.com/office/officeart/2009/3/layout/HorizontalOrganizationChart"/>
    <dgm:cxn modelId="{EA275DD4-543C-43DE-900B-169D6D2F3B57}" type="presParOf" srcId="{62F57EE7-71F0-4006-9AC7-E2BA08302E0F}" destId="{3853B05C-75B3-423F-8ACD-DCD8A94C6BD7}" srcOrd="3" destOrd="0" presId="urn:microsoft.com/office/officeart/2009/3/layout/HorizontalOrganizationChart"/>
    <dgm:cxn modelId="{DF39C053-ABB4-478C-93FC-38F8BC695FDC}" type="presParOf" srcId="{3853B05C-75B3-423F-8ACD-DCD8A94C6BD7}" destId="{70DB2B38-ABD3-47C3-8326-95F4E0EDABFD}" srcOrd="0" destOrd="0" presId="urn:microsoft.com/office/officeart/2009/3/layout/HorizontalOrganizationChart"/>
    <dgm:cxn modelId="{B6B97FCF-4F66-4763-9984-812EAE0435C8}" type="presParOf" srcId="{70DB2B38-ABD3-47C3-8326-95F4E0EDABFD}" destId="{98E4A27E-A3AA-4A26-9A39-6EF5C5CF5A96}" srcOrd="0" destOrd="0" presId="urn:microsoft.com/office/officeart/2009/3/layout/HorizontalOrganizationChart"/>
    <dgm:cxn modelId="{B0FACA2C-07C3-4531-A06F-588783D4AC0F}" type="presParOf" srcId="{70DB2B38-ABD3-47C3-8326-95F4E0EDABFD}" destId="{14376055-DD3F-450F-9CB9-77D34A61405B}" srcOrd="1" destOrd="0" presId="urn:microsoft.com/office/officeart/2009/3/layout/HorizontalOrganizationChart"/>
    <dgm:cxn modelId="{F41117E6-BCA8-4FAE-9963-72918ADF8251}" type="presParOf" srcId="{3853B05C-75B3-423F-8ACD-DCD8A94C6BD7}" destId="{9CA2C35D-44C1-4544-AD16-A1E23B3184E9}" srcOrd="1" destOrd="0" presId="urn:microsoft.com/office/officeart/2009/3/layout/HorizontalOrganizationChart"/>
    <dgm:cxn modelId="{3599F495-865B-47EA-9496-4609C25C759E}" type="presParOf" srcId="{3853B05C-75B3-423F-8ACD-DCD8A94C6BD7}" destId="{5FA0C59F-9BE3-453D-83D4-E84F980F2AF2}" srcOrd="2" destOrd="0" presId="urn:microsoft.com/office/officeart/2009/3/layout/HorizontalOrganizationChart"/>
    <dgm:cxn modelId="{B3CBB57D-F7E1-4587-99D7-1BBA7092072B}" type="presParOf" srcId="{62F57EE7-71F0-4006-9AC7-E2BA08302E0F}" destId="{1B1D6459-DE79-412F-B37D-E26186B056B3}" srcOrd="4" destOrd="0" presId="urn:microsoft.com/office/officeart/2009/3/layout/HorizontalOrganizationChart"/>
    <dgm:cxn modelId="{039AA0CB-18B9-415D-9AB2-687AC7BE5D35}" type="presParOf" srcId="{62F57EE7-71F0-4006-9AC7-E2BA08302E0F}" destId="{F6F86CE4-9C35-48A4-B270-437A52CA7178}" srcOrd="5" destOrd="0" presId="urn:microsoft.com/office/officeart/2009/3/layout/HorizontalOrganizationChart"/>
    <dgm:cxn modelId="{E5EA8689-96B1-48A6-A282-CD0C1A588718}" type="presParOf" srcId="{F6F86CE4-9C35-48A4-B270-437A52CA7178}" destId="{CCA13805-D4F0-4A40-92C0-18612B392E30}" srcOrd="0" destOrd="0" presId="urn:microsoft.com/office/officeart/2009/3/layout/HorizontalOrganizationChart"/>
    <dgm:cxn modelId="{429259A2-1332-42B3-8899-1D2A2194870C}" type="presParOf" srcId="{CCA13805-D4F0-4A40-92C0-18612B392E30}" destId="{2E9A37A9-7CD9-4661-8230-9419C54F78EB}" srcOrd="0" destOrd="0" presId="urn:microsoft.com/office/officeart/2009/3/layout/HorizontalOrganizationChart"/>
    <dgm:cxn modelId="{B7BE1CDB-F035-4D13-A1E4-0E6A40E4A24D}" type="presParOf" srcId="{CCA13805-D4F0-4A40-92C0-18612B392E30}" destId="{26531300-334F-44A0-B633-918ED2219BB6}" srcOrd="1" destOrd="0" presId="urn:microsoft.com/office/officeart/2009/3/layout/HorizontalOrganizationChart"/>
    <dgm:cxn modelId="{76C26083-2EF9-4B28-B507-942C2CC21691}" type="presParOf" srcId="{F6F86CE4-9C35-48A4-B270-437A52CA7178}" destId="{E511A23D-02F5-44C7-BCA4-481BF88AEBF0}" srcOrd="1" destOrd="0" presId="urn:microsoft.com/office/officeart/2009/3/layout/HorizontalOrganizationChart"/>
    <dgm:cxn modelId="{3B616994-9F1A-43E7-8A16-316139DDDDD2}" type="presParOf" srcId="{F6F86CE4-9C35-48A4-B270-437A52CA7178}" destId="{23729190-C536-4CD7-910E-B05E0DC59753}" srcOrd="2" destOrd="0" presId="urn:microsoft.com/office/officeart/2009/3/layout/HorizontalOrganizationChart"/>
    <dgm:cxn modelId="{DB540ADC-3D17-4468-B27B-B58BFCD121F7}" type="presParOf" srcId="{62F57EE7-71F0-4006-9AC7-E2BA08302E0F}" destId="{F3B9D62F-2D18-4FBD-8EF4-D020C92B1655}" srcOrd="6" destOrd="0" presId="urn:microsoft.com/office/officeart/2009/3/layout/HorizontalOrganizationChart"/>
    <dgm:cxn modelId="{F1F18DFC-E3F1-49F4-A8BC-331AB08C44E0}" type="presParOf" srcId="{62F57EE7-71F0-4006-9AC7-E2BA08302E0F}" destId="{BF987A91-5595-4751-958B-D3601CD2E343}" srcOrd="7" destOrd="0" presId="urn:microsoft.com/office/officeart/2009/3/layout/HorizontalOrganizationChart"/>
    <dgm:cxn modelId="{F690CA7F-A347-43F0-A6B4-A9CDBD2FE01F}" type="presParOf" srcId="{BF987A91-5595-4751-958B-D3601CD2E343}" destId="{8B2755E5-BAFC-4823-AD4C-DFA24F14AD07}" srcOrd="0" destOrd="0" presId="urn:microsoft.com/office/officeart/2009/3/layout/HorizontalOrganizationChart"/>
    <dgm:cxn modelId="{DD518389-C230-4EDC-AEF5-5C26358C6A0D}" type="presParOf" srcId="{8B2755E5-BAFC-4823-AD4C-DFA24F14AD07}" destId="{8DD580FE-3866-493C-84B7-5C0946AB18B2}" srcOrd="0" destOrd="0" presId="urn:microsoft.com/office/officeart/2009/3/layout/HorizontalOrganizationChart"/>
    <dgm:cxn modelId="{09B78BFC-ADB7-4A92-9BBE-EBB09A3FD47C}" type="presParOf" srcId="{8B2755E5-BAFC-4823-AD4C-DFA24F14AD07}" destId="{D3E69E0B-CEB5-4F61-B2C7-23788349D612}" srcOrd="1" destOrd="0" presId="urn:microsoft.com/office/officeart/2009/3/layout/HorizontalOrganizationChart"/>
    <dgm:cxn modelId="{E6FAB892-71EB-4AA7-844D-2C8327267F1F}" type="presParOf" srcId="{BF987A91-5595-4751-958B-D3601CD2E343}" destId="{E54D4F47-0F5E-45C0-B98D-ED6C4F59F702}" srcOrd="1" destOrd="0" presId="urn:microsoft.com/office/officeart/2009/3/layout/HorizontalOrganizationChart"/>
    <dgm:cxn modelId="{53302149-DCB0-4A25-9EFB-78B10CB817CA}" type="presParOf" srcId="{BF987A91-5595-4751-958B-D3601CD2E343}" destId="{8DFB6BDA-CB0B-4475-A61F-51DC6B2AF18D}" srcOrd="2" destOrd="0" presId="urn:microsoft.com/office/officeart/2009/3/layout/HorizontalOrganizationChart"/>
    <dgm:cxn modelId="{C3F51761-267C-494C-947B-ACE908D29E8C}" type="presParOf" srcId="{94F95F29-9755-4D18-B135-374C09ADE52D}" destId="{D793B110-22F3-455B-85E6-F29018774B1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29F455-6F6F-48C8-BE6D-17D1D8CECB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7C5AA0-4CA3-4570-8D2E-F04C9A7BE1DB}">
      <dgm:prSet/>
      <dgm:spPr/>
      <dgm:t>
        <a:bodyPr/>
        <a:lstStyle/>
        <a:p>
          <a:r>
            <a:rPr lang="en-US"/>
            <a:t>Will workout for making report on this project</a:t>
          </a:r>
        </a:p>
      </dgm:t>
    </dgm:pt>
    <dgm:pt modelId="{E0EC478C-15D4-413A-B7F1-9861222AAD7D}" type="parTrans" cxnId="{F655D5B9-0892-4D94-8891-D8A0A194FA48}">
      <dgm:prSet/>
      <dgm:spPr/>
      <dgm:t>
        <a:bodyPr/>
        <a:lstStyle/>
        <a:p>
          <a:endParaRPr lang="en-US"/>
        </a:p>
      </dgm:t>
    </dgm:pt>
    <dgm:pt modelId="{0DE7E98B-D1D9-4661-967D-60BB7B7A844B}" type="sibTrans" cxnId="{F655D5B9-0892-4D94-8891-D8A0A194FA48}">
      <dgm:prSet/>
      <dgm:spPr/>
      <dgm:t>
        <a:bodyPr/>
        <a:lstStyle/>
        <a:p>
          <a:endParaRPr lang="en-US"/>
        </a:p>
      </dgm:t>
    </dgm:pt>
    <dgm:pt modelId="{9037F9D4-18DB-4D2C-8CE0-B84BD8E4FF28}">
      <dgm:prSet/>
      <dgm:spPr/>
      <dgm:t>
        <a:bodyPr/>
        <a:lstStyle/>
        <a:p>
          <a:r>
            <a:rPr lang="en-US" b="1" u="sng"/>
            <a:t>THANK YOU!</a:t>
          </a:r>
          <a:endParaRPr lang="en-US"/>
        </a:p>
      </dgm:t>
    </dgm:pt>
    <dgm:pt modelId="{5DC25751-F0EB-4DBB-AEC9-4A4AFA8FF9B1}" type="parTrans" cxnId="{A97B313D-3AF4-4DB6-9B40-43F6BCA5A5BD}">
      <dgm:prSet/>
      <dgm:spPr/>
      <dgm:t>
        <a:bodyPr/>
        <a:lstStyle/>
        <a:p>
          <a:endParaRPr lang="en-US"/>
        </a:p>
      </dgm:t>
    </dgm:pt>
    <dgm:pt modelId="{4AF43522-CC41-469C-A096-9AFB1FB5CE3B}" type="sibTrans" cxnId="{A97B313D-3AF4-4DB6-9B40-43F6BCA5A5BD}">
      <dgm:prSet/>
      <dgm:spPr/>
      <dgm:t>
        <a:bodyPr/>
        <a:lstStyle/>
        <a:p>
          <a:endParaRPr lang="en-US"/>
        </a:p>
      </dgm:t>
    </dgm:pt>
    <dgm:pt modelId="{7C8B0A55-DBF8-448F-B107-3F2B8B8C8315}" type="pres">
      <dgm:prSet presAssocID="{E829F455-6F6F-48C8-BE6D-17D1D8CECBB5}" presName="root" presStyleCnt="0">
        <dgm:presLayoutVars>
          <dgm:dir/>
          <dgm:resizeHandles val="exact"/>
        </dgm:presLayoutVars>
      </dgm:prSet>
      <dgm:spPr/>
    </dgm:pt>
    <dgm:pt modelId="{08E57D56-7CC7-48D9-AB86-D4C721FDAC6D}" type="pres">
      <dgm:prSet presAssocID="{017C5AA0-4CA3-4570-8D2E-F04C9A7BE1DB}" presName="compNode" presStyleCnt="0"/>
      <dgm:spPr/>
    </dgm:pt>
    <dgm:pt modelId="{117855B6-9072-4B91-8E6E-1AE825D96D92}" type="pres">
      <dgm:prSet presAssocID="{017C5AA0-4CA3-4570-8D2E-F04C9A7BE1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818A6702-6772-433D-949F-CB7AA108C6A2}" type="pres">
      <dgm:prSet presAssocID="{017C5AA0-4CA3-4570-8D2E-F04C9A7BE1DB}" presName="spaceRect" presStyleCnt="0"/>
      <dgm:spPr/>
    </dgm:pt>
    <dgm:pt modelId="{61A3F699-9487-4094-AC8E-AB2FB4B34E87}" type="pres">
      <dgm:prSet presAssocID="{017C5AA0-4CA3-4570-8D2E-F04C9A7BE1DB}" presName="textRect" presStyleLbl="revTx" presStyleIdx="0" presStyleCnt="2">
        <dgm:presLayoutVars>
          <dgm:chMax val="1"/>
          <dgm:chPref val="1"/>
        </dgm:presLayoutVars>
      </dgm:prSet>
      <dgm:spPr/>
    </dgm:pt>
    <dgm:pt modelId="{92084F31-A118-44FB-A326-35EAE4EA2B40}" type="pres">
      <dgm:prSet presAssocID="{0DE7E98B-D1D9-4661-967D-60BB7B7A844B}" presName="sibTrans" presStyleCnt="0"/>
      <dgm:spPr/>
    </dgm:pt>
    <dgm:pt modelId="{2A31F04C-83CC-468B-950A-CE5B07C52F2E}" type="pres">
      <dgm:prSet presAssocID="{9037F9D4-18DB-4D2C-8CE0-B84BD8E4FF28}" presName="compNode" presStyleCnt="0"/>
      <dgm:spPr/>
    </dgm:pt>
    <dgm:pt modelId="{AB444E0D-E051-4876-ADF4-53448DD120C0}" type="pres">
      <dgm:prSet presAssocID="{9037F9D4-18DB-4D2C-8CE0-B84BD8E4FF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DFC9AD35-39F6-456D-9566-66DC1514F524}" type="pres">
      <dgm:prSet presAssocID="{9037F9D4-18DB-4D2C-8CE0-B84BD8E4FF28}" presName="spaceRect" presStyleCnt="0"/>
      <dgm:spPr/>
    </dgm:pt>
    <dgm:pt modelId="{21BCB79B-4DC6-4614-9C82-629314E99EE2}" type="pres">
      <dgm:prSet presAssocID="{9037F9D4-18DB-4D2C-8CE0-B84BD8E4FF2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BAEA1F-92E6-4066-BF3A-51438E7BD7EC}" type="presOf" srcId="{017C5AA0-4CA3-4570-8D2E-F04C9A7BE1DB}" destId="{61A3F699-9487-4094-AC8E-AB2FB4B34E87}" srcOrd="0" destOrd="0" presId="urn:microsoft.com/office/officeart/2018/2/layout/IconLabelList"/>
    <dgm:cxn modelId="{A97B313D-3AF4-4DB6-9B40-43F6BCA5A5BD}" srcId="{E829F455-6F6F-48C8-BE6D-17D1D8CECBB5}" destId="{9037F9D4-18DB-4D2C-8CE0-B84BD8E4FF28}" srcOrd="1" destOrd="0" parTransId="{5DC25751-F0EB-4DBB-AEC9-4A4AFA8FF9B1}" sibTransId="{4AF43522-CC41-469C-A096-9AFB1FB5CE3B}"/>
    <dgm:cxn modelId="{4774BB96-A560-45AD-AF19-0C3B913BFB63}" type="presOf" srcId="{9037F9D4-18DB-4D2C-8CE0-B84BD8E4FF28}" destId="{21BCB79B-4DC6-4614-9C82-629314E99EE2}" srcOrd="0" destOrd="0" presId="urn:microsoft.com/office/officeart/2018/2/layout/IconLabelList"/>
    <dgm:cxn modelId="{C1EAC79C-30AB-460A-8CDA-921A95E077AE}" type="presOf" srcId="{E829F455-6F6F-48C8-BE6D-17D1D8CECBB5}" destId="{7C8B0A55-DBF8-448F-B107-3F2B8B8C8315}" srcOrd="0" destOrd="0" presId="urn:microsoft.com/office/officeart/2018/2/layout/IconLabelList"/>
    <dgm:cxn modelId="{F655D5B9-0892-4D94-8891-D8A0A194FA48}" srcId="{E829F455-6F6F-48C8-BE6D-17D1D8CECBB5}" destId="{017C5AA0-4CA3-4570-8D2E-F04C9A7BE1DB}" srcOrd="0" destOrd="0" parTransId="{E0EC478C-15D4-413A-B7F1-9861222AAD7D}" sibTransId="{0DE7E98B-D1D9-4661-967D-60BB7B7A844B}"/>
    <dgm:cxn modelId="{366AA3F5-CC94-481E-872F-98F268498ABA}" type="presParOf" srcId="{7C8B0A55-DBF8-448F-B107-3F2B8B8C8315}" destId="{08E57D56-7CC7-48D9-AB86-D4C721FDAC6D}" srcOrd="0" destOrd="0" presId="urn:microsoft.com/office/officeart/2018/2/layout/IconLabelList"/>
    <dgm:cxn modelId="{368295E6-694F-42AA-B6D1-6744D37C2D13}" type="presParOf" srcId="{08E57D56-7CC7-48D9-AB86-D4C721FDAC6D}" destId="{117855B6-9072-4B91-8E6E-1AE825D96D92}" srcOrd="0" destOrd="0" presId="urn:microsoft.com/office/officeart/2018/2/layout/IconLabelList"/>
    <dgm:cxn modelId="{3DFA6BD4-99FC-4914-B775-5D0E64CD36E8}" type="presParOf" srcId="{08E57D56-7CC7-48D9-AB86-D4C721FDAC6D}" destId="{818A6702-6772-433D-949F-CB7AA108C6A2}" srcOrd="1" destOrd="0" presId="urn:microsoft.com/office/officeart/2018/2/layout/IconLabelList"/>
    <dgm:cxn modelId="{997C4E48-302C-42FA-A9D0-F3726D5B4496}" type="presParOf" srcId="{08E57D56-7CC7-48D9-AB86-D4C721FDAC6D}" destId="{61A3F699-9487-4094-AC8E-AB2FB4B34E87}" srcOrd="2" destOrd="0" presId="urn:microsoft.com/office/officeart/2018/2/layout/IconLabelList"/>
    <dgm:cxn modelId="{A25C23FD-C114-4FAE-90BD-066BC37C8B03}" type="presParOf" srcId="{7C8B0A55-DBF8-448F-B107-3F2B8B8C8315}" destId="{92084F31-A118-44FB-A326-35EAE4EA2B40}" srcOrd="1" destOrd="0" presId="urn:microsoft.com/office/officeart/2018/2/layout/IconLabelList"/>
    <dgm:cxn modelId="{6BE130CF-B98A-49CF-ACFD-ECCC762E408A}" type="presParOf" srcId="{7C8B0A55-DBF8-448F-B107-3F2B8B8C8315}" destId="{2A31F04C-83CC-468B-950A-CE5B07C52F2E}" srcOrd="2" destOrd="0" presId="urn:microsoft.com/office/officeart/2018/2/layout/IconLabelList"/>
    <dgm:cxn modelId="{F2A40736-78E6-4F4E-B567-BA6B6F20BEBF}" type="presParOf" srcId="{2A31F04C-83CC-468B-950A-CE5B07C52F2E}" destId="{AB444E0D-E051-4876-ADF4-53448DD120C0}" srcOrd="0" destOrd="0" presId="urn:microsoft.com/office/officeart/2018/2/layout/IconLabelList"/>
    <dgm:cxn modelId="{308DFDF0-32E8-4C30-BC67-087719A5FCDF}" type="presParOf" srcId="{2A31F04C-83CC-468B-950A-CE5B07C52F2E}" destId="{DFC9AD35-39F6-456D-9566-66DC1514F524}" srcOrd="1" destOrd="0" presId="urn:microsoft.com/office/officeart/2018/2/layout/IconLabelList"/>
    <dgm:cxn modelId="{48DF9CAC-397C-4E00-9530-7617038287DE}" type="presParOf" srcId="{2A31F04C-83CC-468B-950A-CE5B07C52F2E}" destId="{21BCB79B-4DC6-4614-9C82-629314E99E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8C655-922D-46EF-AD57-FA5235FF58D3}">
      <dsp:nvSpPr>
        <dsp:cNvPr id="0" name=""/>
        <dsp:cNvSpPr/>
      </dsp:nvSpPr>
      <dsp:spPr>
        <a:xfrm rot="5400000">
          <a:off x="3735326" y="-1344814"/>
          <a:ext cx="1548663" cy="423829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Fake news spreads rapidly on social media, misleading audiences and influencing decisions (e.g., political, social).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Challenges: Erodes public trust, amplifies misinformation, and overwhelms manual verification</a:t>
          </a:r>
          <a:r>
            <a:rPr lang="en-US" sz="1000" kern="1200" dirty="0"/>
            <a:t>.</a:t>
          </a:r>
        </a:p>
      </dsp:txBody>
      <dsp:txXfrm rot="-5400000">
        <a:off x="2390513" y="75598"/>
        <a:ext cx="4162692" cy="1397465"/>
      </dsp:txXfrm>
    </dsp:sp>
    <dsp:sp modelId="{A6D8DB13-2731-42A1-9429-DF5E6466A03C}">
      <dsp:nvSpPr>
        <dsp:cNvPr id="0" name=""/>
        <dsp:cNvSpPr/>
      </dsp:nvSpPr>
      <dsp:spPr>
        <a:xfrm>
          <a:off x="3236" y="386470"/>
          <a:ext cx="2384039" cy="7792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u="sng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Problem: </a:t>
          </a:r>
          <a:endParaRPr lang="en-US" sz="2800" b="1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77" y="424511"/>
        <a:ext cx="2307957" cy="703193"/>
      </dsp:txXfrm>
    </dsp:sp>
    <dsp:sp modelId="{095C6490-E08C-46C4-84A0-35AEAC6E3E16}">
      <dsp:nvSpPr>
        <dsp:cNvPr id="0" name=""/>
        <dsp:cNvSpPr/>
      </dsp:nvSpPr>
      <dsp:spPr>
        <a:xfrm>
          <a:off x="3236" y="1589403"/>
          <a:ext cx="2386369" cy="779275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Compare Logistic Regression (TF-IDF features) with BERT (contextual embeddings) for performance and efficiency.</a:t>
          </a:r>
        </a:p>
      </dsp:txBody>
      <dsp:txXfrm>
        <a:off x="41277" y="1627444"/>
        <a:ext cx="2310287" cy="703193"/>
      </dsp:txXfrm>
    </dsp:sp>
    <dsp:sp modelId="{14135DE2-00CC-429B-83A3-37948C9C18D4}">
      <dsp:nvSpPr>
        <dsp:cNvPr id="0" name=""/>
        <dsp:cNvSpPr/>
      </dsp:nvSpPr>
      <dsp:spPr>
        <a:xfrm>
          <a:off x="3236" y="2407642"/>
          <a:ext cx="2386369" cy="779275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Identify trade-offs for practical deployment in real-world scenarios.</a:t>
          </a:r>
        </a:p>
      </dsp:txBody>
      <dsp:txXfrm>
        <a:off x="41277" y="2445683"/>
        <a:ext cx="2310287" cy="703193"/>
      </dsp:txXfrm>
    </dsp:sp>
    <dsp:sp modelId="{D05BCBC6-53B2-42DD-9B81-1BF9C50885DC}">
      <dsp:nvSpPr>
        <dsp:cNvPr id="0" name=""/>
        <dsp:cNvSpPr/>
      </dsp:nvSpPr>
      <dsp:spPr>
        <a:xfrm rot="5400000">
          <a:off x="3630460" y="1982697"/>
          <a:ext cx="1751922" cy="4238291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Social media platforms (e.g., X, Facebook) amplify fake news, impacting millions globally.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Need for automated detection due to high volume of digital content.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 on text-based classification to address accessibility in resource-limited settings</a:t>
          </a:r>
          <a:r>
            <a:rPr lang="en-US" sz="1500" kern="1200" dirty="0"/>
            <a:t>.</a:t>
          </a:r>
        </a:p>
      </dsp:txBody>
      <dsp:txXfrm rot="-5400000">
        <a:off x="2387276" y="3311403"/>
        <a:ext cx="4152769" cy="1580878"/>
      </dsp:txXfrm>
    </dsp:sp>
    <dsp:sp modelId="{F8EB9AC2-E7FF-455E-BADA-4E89EAA2C0DA}">
      <dsp:nvSpPr>
        <dsp:cNvPr id="0" name=""/>
        <dsp:cNvSpPr/>
      </dsp:nvSpPr>
      <dsp:spPr>
        <a:xfrm>
          <a:off x="3236" y="3712205"/>
          <a:ext cx="2384039" cy="779275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u="sng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  </a:t>
          </a:r>
          <a:endParaRPr lang="en-US" sz="2800" b="1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77" y="3750246"/>
        <a:ext cx="2307957" cy="703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4BDC3-C83B-42F4-BD5C-180D79D9558D}">
      <dsp:nvSpPr>
        <dsp:cNvPr id="0" name=""/>
        <dsp:cNvSpPr/>
      </dsp:nvSpPr>
      <dsp:spPr>
        <a:xfrm>
          <a:off x="1317849" y="-132186"/>
          <a:ext cx="3406221" cy="266134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Shu et al. (2018):</a:t>
          </a:r>
          <a:endParaRPr lang="en-US" sz="90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en-US" sz="12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Fake News Net: A Data Repository with News Content, Social Context and Dynamic Information for Studying Fake News on Social Media”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Introduced Fake News Net dataset, combining news content and social context for fake news research</a:t>
          </a:r>
          <a:r>
            <a:rPr lang="en-US" sz="700" kern="1200" dirty="0"/>
            <a:t>.</a:t>
          </a:r>
        </a:p>
      </dsp:txBody>
      <dsp:txXfrm>
        <a:off x="2169404" y="-132186"/>
        <a:ext cx="1703111" cy="2195606"/>
      </dsp:txXfrm>
    </dsp:sp>
    <dsp:sp modelId="{5832F680-2B4D-4CAD-AA8A-CE1DFE8BFBE4}">
      <dsp:nvSpPr>
        <dsp:cNvPr id="0" name=""/>
        <dsp:cNvSpPr/>
      </dsp:nvSpPr>
      <dsp:spPr>
        <a:xfrm rot="5400000">
          <a:off x="3213210" y="1344863"/>
          <a:ext cx="2825706" cy="291744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Shu et al. (2017):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“Fake News Detection on Social Media: A Data Mining Perspective”.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Highlighted data mining techniques for identifying fake news patterns</a:t>
          </a:r>
          <a:r>
            <a:rPr lang="en-US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-5400000">
        <a:off x="3661839" y="2097160"/>
        <a:ext cx="2422948" cy="1412853"/>
      </dsp:txXfrm>
    </dsp:sp>
    <dsp:sp modelId="{347F1050-4CAC-4D93-9972-EEF4B7BBB078}">
      <dsp:nvSpPr>
        <dsp:cNvPr id="0" name=""/>
        <dsp:cNvSpPr/>
      </dsp:nvSpPr>
      <dsp:spPr>
        <a:xfrm rot="10800000">
          <a:off x="1393714" y="3343174"/>
          <a:ext cx="3254491" cy="213103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Devlin et al. (2018):</a:t>
          </a:r>
          <a:endParaRPr lang="en-US" sz="9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1" kern="1200" dirty="0"/>
            <a:t>“</a:t>
          </a: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BERT: Pre-training of Deep Bidirectional Transformers for Language Understanding”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Introduced BERT, a transformer model excelling in NLP tasks like text classification</a:t>
          </a:r>
          <a:r>
            <a:rPr lang="en-US" sz="1100" kern="1200" dirty="0"/>
            <a:t>.</a:t>
          </a:r>
        </a:p>
      </dsp:txBody>
      <dsp:txXfrm rot="10800000">
        <a:off x="2207337" y="3716105"/>
        <a:ext cx="1627245" cy="1758101"/>
      </dsp:txXfrm>
    </dsp:sp>
    <dsp:sp modelId="{856DA1A0-9BE1-495F-8C81-D49579B98447}">
      <dsp:nvSpPr>
        <dsp:cNvPr id="0" name=""/>
        <dsp:cNvSpPr/>
      </dsp:nvSpPr>
      <dsp:spPr>
        <a:xfrm rot="16200000">
          <a:off x="-19117" y="1572457"/>
          <a:ext cx="2869946" cy="2462259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Zhou &amp;  Zafarani (2018):</a:t>
          </a:r>
          <a:endParaRPr lang="en-US" sz="105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“Fake News: A Survey of Research, Detection Methods, and Opportunities”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review of fake news detection approaches, emphasizing text-based features</a:t>
          </a:r>
          <a:r>
            <a:rPr lang="en-US" sz="700" kern="1200" dirty="0"/>
            <a:t>.</a:t>
          </a:r>
        </a:p>
      </dsp:txBody>
      <dsp:txXfrm rot="5400000">
        <a:off x="184727" y="2086099"/>
        <a:ext cx="2031364" cy="143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C5229-088C-4E13-A5CA-72FF343102A6}">
      <dsp:nvSpPr>
        <dsp:cNvPr id="0" name=""/>
        <dsp:cNvSpPr/>
      </dsp:nvSpPr>
      <dsp:spPr>
        <a:xfrm>
          <a:off x="0" y="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Scope</a:t>
          </a:r>
          <a:r>
            <a:rPr lang="en-US" sz="1900" b="1" kern="1200" dirty="0"/>
            <a:t>:</a:t>
          </a:r>
          <a:r>
            <a:rPr lang="en-US" sz="1900" kern="1200" dirty="0"/>
            <a:t> Focus on news titles from Fake News Net for Logistic Regression; include full text for BERT (hypothetical).</a:t>
          </a:r>
        </a:p>
      </dsp:txBody>
      <dsp:txXfrm>
        <a:off x="26377" y="26377"/>
        <a:ext cx="6646626" cy="847812"/>
      </dsp:txXfrm>
    </dsp:sp>
    <dsp:sp modelId="{5E7D0CC4-C2B4-498B-A143-EFA900C75D7A}">
      <dsp:nvSpPr>
        <dsp:cNvPr id="0" name=""/>
        <dsp:cNvSpPr/>
      </dsp:nvSpPr>
      <dsp:spPr>
        <a:xfrm>
          <a:off x="644414" y="106430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classification: Fake vs. Real.</a:t>
          </a:r>
        </a:p>
      </dsp:txBody>
      <dsp:txXfrm>
        <a:off x="670791" y="1090682"/>
        <a:ext cx="6411969" cy="847812"/>
      </dsp:txXfrm>
    </dsp:sp>
    <dsp:sp modelId="{753DAEA8-3568-4ABF-9267-5932AADFEE57}">
      <dsp:nvSpPr>
        <dsp:cNvPr id="0" name=""/>
        <dsp:cNvSpPr/>
      </dsp:nvSpPr>
      <dsp:spPr>
        <a:xfrm>
          <a:off x="1279211" y="212861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Evaluate models using accuracy, precision, recall,</a:t>
          </a:r>
        </a:p>
      </dsp:txBody>
      <dsp:txXfrm>
        <a:off x="1305588" y="2154987"/>
        <a:ext cx="6421587" cy="847812"/>
      </dsp:txXfrm>
    </dsp:sp>
    <dsp:sp modelId="{3607B4FC-B9C4-4DDE-89CF-04A7A8704978}">
      <dsp:nvSpPr>
        <dsp:cNvPr id="0" name=""/>
        <dsp:cNvSpPr/>
      </dsp:nvSpPr>
      <dsp:spPr>
        <a:xfrm>
          <a:off x="1923626" y="319291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Tools</a:t>
          </a:r>
          <a:r>
            <a:rPr lang="en-US" sz="1900" kern="1200" dirty="0"/>
            <a:t>: Python, NLTK, Google Collab. </a:t>
          </a:r>
        </a:p>
      </dsp:txBody>
      <dsp:txXfrm>
        <a:off x="1950003" y="3219292"/>
        <a:ext cx="6411969" cy="847812"/>
      </dsp:txXfrm>
    </dsp:sp>
    <dsp:sp modelId="{4DA695A9-7F83-469A-B161-815BBA4CF266}">
      <dsp:nvSpPr>
        <dsp:cNvPr id="0" name=""/>
        <dsp:cNvSpPr/>
      </dsp:nvSpPr>
      <dsp:spPr>
        <a:xfrm>
          <a:off x="7109138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240846" y="689751"/>
        <a:ext cx="321951" cy="440489"/>
      </dsp:txXfrm>
    </dsp:sp>
    <dsp:sp modelId="{272194F3-2B29-474A-A0DC-D2ACBB09BEA6}">
      <dsp:nvSpPr>
        <dsp:cNvPr id="0" name=""/>
        <dsp:cNvSpPr/>
      </dsp:nvSpPr>
      <dsp:spPr>
        <a:xfrm>
          <a:off x="775355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885261" y="1754057"/>
        <a:ext cx="321951" cy="440489"/>
      </dsp:txXfrm>
    </dsp:sp>
    <dsp:sp modelId="{033485A6-6060-4329-8223-7F9D50559425}">
      <dsp:nvSpPr>
        <dsp:cNvPr id="0" name=""/>
        <dsp:cNvSpPr/>
      </dsp:nvSpPr>
      <dsp:spPr>
        <a:xfrm>
          <a:off x="838835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520058" y="2818362"/>
        <a:ext cx="321951" cy="440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56BF8-7A26-422B-83D9-9A7DE0CA8ACB}">
      <dsp:nvSpPr>
        <dsp:cNvPr id="0" name=""/>
        <dsp:cNvSpPr/>
      </dsp:nvSpPr>
      <dsp:spPr>
        <a:xfrm>
          <a:off x="2487232" y="866524"/>
          <a:ext cx="5393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397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2681" y="909391"/>
        <a:ext cx="28499" cy="5705"/>
      </dsp:txXfrm>
    </dsp:sp>
    <dsp:sp modelId="{64799C0B-4392-4C44-9B06-5B6B39A739E6}">
      <dsp:nvSpPr>
        <dsp:cNvPr id="0" name=""/>
        <dsp:cNvSpPr/>
      </dsp:nvSpPr>
      <dsp:spPr>
        <a:xfrm>
          <a:off x="10780" y="168768"/>
          <a:ext cx="2478251" cy="14869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436" tIns="127469" rIns="121436" bIns="1274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kern="1200" dirty="0"/>
            <a:t>Source:</a:t>
          </a:r>
          <a:r>
            <a:rPr lang="en-US" sz="1200" kern="1200" dirty="0"/>
            <a:t> </a:t>
          </a:r>
          <a:r>
            <a:rPr lang="en-US" sz="1200" kern="1200" dirty="0" err="1"/>
            <a:t>FakeNewsNet</a:t>
          </a:r>
          <a:r>
            <a:rPr lang="en-US" sz="1200" kern="1200" dirty="0"/>
            <a:t> (Politifact and Gossipcop subsets).</a:t>
          </a:r>
        </a:p>
      </dsp:txBody>
      <dsp:txXfrm>
        <a:off x="10780" y="168768"/>
        <a:ext cx="2478251" cy="1486950"/>
      </dsp:txXfrm>
    </dsp:sp>
    <dsp:sp modelId="{3935CAB3-6B16-473E-B047-4562172957C9}">
      <dsp:nvSpPr>
        <dsp:cNvPr id="0" name=""/>
        <dsp:cNvSpPr/>
      </dsp:nvSpPr>
      <dsp:spPr>
        <a:xfrm>
          <a:off x="5535481" y="866524"/>
          <a:ext cx="5393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397" y="45720"/>
              </a:lnTo>
            </a:path>
          </a:pathLst>
        </a:custGeom>
        <a:noFill/>
        <a:ln w="12700" cap="rnd" cmpd="sng" algn="ctr">
          <a:solidFill>
            <a:schemeClr val="accent5">
              <a:hueOff val="623814"/>
              <a:satOff val="-12622"/>
              <a:lumOff val="3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0930" y="909391"/>
        <a:ext cx="28499" cy="5705"/>
      </dsp:txXfrm>
    </dsp:sp>
    <dsp:sp modelId="{8A362D46-B1AD-4DC2-8333-8EB3DA4E02F9}">
      <dsp:nvSpPr>
        <dsp:cNvPr id="0" name=""/>
        <dsp:cNvSpPr/>
      </dsp:nvSpPr>
      <dsp:spPr>
        <a:xfrm>
          <a:off x="3059030" y="168768"/>
          <a:ext cx="2478251" cy="1486950"/>
        </a:xfrm>
        <a:prstGeom prst="rect">
          <a:avLst/>
        </a:prstGeom>
        <a:solidFill>
          <a:schemeClr val="accent5">
            <a:hueOff val="499051"/>
            <a:satOff val="-10098"/>
            <a:lumOff val="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436" tIns="127469" rIns="121436" bIns="1274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kern="1200"/>
            <a:t>Type:</a:t>
          </a:r>
          <a:r>
            <a:rPr lang="en-US" sz="1200" kern="1200"/>
            <a:t> Labeled, binary (Fake or Real).</a:t>
          </a:r>
        </a:p>
      </dsp:txBody>
      <dsp:txXfrm>
        <a:off x="3059030" y="168768"/>
        <a:ext cx="2478251" cy="1486950"/>
      </dsp:txXfrm>
    </dsp:sp>
    <dsp:sp modelId="{AD257D43-63EA-4907-A284-A937AFCEB2E9}">
      <dsp:nvSpPr>
        <dsp:cNvPr id="0" name=""/>
        <dsp:cNvSpPr/>
      </dsp:nvSpPr>
      <dsp:spPr>
        <a:xfrm>
          <a:off x="1249906" y="1653919"/>
          <a:ext cx="6096498" cy="539397"/>
        </a:xfrm>
        <a:custGeom>
          <a:avLst/>
          <a:gdLst/>
          <a:ahLst/>
          <a:cxnLst/>
          <a:rect l="0" t="0" r="0" b="0"/>
          <a:pathLst>
            <a:path>
              <a:moveTo>
                <a:pt x="6096498" y="0"/>
              </a:moveTo>
              <a:lnTo>
                <a:pt x="6096498" y="286798"/>
              </a:lnTo>
              <a:lnTo>
                <a:pt x="0" y="286798"/>
              </a:lnTo>
              <a:lnTo>
                <a:pt x="0" y="539397"/>
              </a:lnTo>
            </a:path>
          </a:pathLst>
        </a:custGeom>
        <a:noFill/>
        <a:ln w="1270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5078" y="1920765"/>
        <a:ext cx="306154" cy="5705"/>
      </dsp:txXfrm>
    </dsp:sp>
    <dsp:sp modelId="{083BA22C-0B2F-4E35-B537-320064EC2D62}">
      <dsp:nvSpPr>
        <dsp:cNvPr id="0" name=""/>
        <dsp:cNvSpPr/>
      </dsp:nvSpPr>
      <dsp:spPr>
        <a:xfrm>
          <a:off x="6107279" y="168768"/>
          <a:ext cx="2478251" cy="1486950"/>
        </a:xfrm>
        <a:prstGeom prst="rect">
          <a:avLst/>
        </a:prstGeom>
        <a:solidFill>
          <a:schemeClr val="accent5">
            <a:hueOff val="998102"/>
            <a:satOff val="-20196"/>
            <a:lumOff val="6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436" tIns="127469" rIns="121436" bIns="12746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kern="1200"/>
            <a:t>Size:</a:t>
          </a:r>
          <a:r>
            <a:rPr lang="en-US" sz="1200" kern="1200"/>
            <a:t> ~20,000 articles (5,755 Fake, 17,441 Real).</a:t>
          </a:r>
        </a:p>
      </dsp:txBody>
      <dsp:txXfrm>
        <a:off x="6107279" y="168768"/>
        <a:ext cx="2478251" cy="1486950"/>
      </dsp:txXfrm>
    </dsp:sp>
    <dsp:sp modelId="{653B8747-8454-4B40-AD2A-9EBEB69689C9}">
      <dsp:nvSpPr>
        <dsp:cNvPr id="0" name=""/>
        <dsp:cNvSpPr/>
      </dsp:nvSpPr>
      <dsp:spPr>
        <a:xfrm>
          <a:off x="2487232" y="2923472"/>
          <a:ext cx="5393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397" y="45720"/>
              </a:lnTo>
            </a:path>
          </a:pathLst>
        </a:custGeom>
        <a:noFill/>
        <a:ln w="12700" cap="rnd" cmpd="sng" algn="ctr">
          <a:solidFill>
            <a:schemeClr val="accent5">
              <a:hueOff val="1871442"/>
              <a:satOff val="-37867"/>
              <a:lumOff val="1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2681" y="2966340"/>
        <a:ext cx="28499" cy="5705"/>
      </dsp:txXfrm>
    </dsp:sp>
    <dsp:sp modelId="{58A9C7FE-DBE9-4A98-BE2F-738451C7488B}">
      <dsp:nvSpPr>
        <dsp:cNvPr id="0" name=""/>
        <dsp:cNvSpPr/>
      </dsp:nvSpPr>
      <dsp:spPr>
        <a:xfrm>
          <a:off x="10780" y="2225717"/>
          <a:ext cx="2478251" cy="1486950"/>
        </a:xfrm>
        <a:prstGeom prst="rect">
          <a:avLst/>
        </a:prstGeom>
        <a:solidFill>
          <a:schemeClr val="accent5">
            <a:hueOff val="1497154"/>
            <a:satOff val="-30293"/>
            <a:lumOff val="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436" tIns="127469" rIns="121436" bIns="127469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kern="1200"/>
            <a:t>Subsets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Politifact:</a:t>
          </a:r>
          <a:r>
            <a:rPr lang="en-US" sz="900" kern="1200" dirty="0"/>
            <a:t> ~1,056 political articles; longer texts (~2,605 tokens).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Gossipcop:</a:t>
          </a:r>
          <a:r>
            <a:rPr lang="en-US" sz="900" kern="1200" dirty="0"/>
            <a:t> ~21,417 entertainment articles; shorter texts.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Features:</a:t>
          </a:r>
          <a:r>
            <a:rPr lang="en-US" sz="900" kern="1200"/>
            <a:t> News titles for Logistic Regression with Term Frequency-Inverse Document Frequency (TF-IDF); titles and full text for Bidirectional Encoder Representations from Transformers (BERT).</a:t>
          </a:r>
        </a:p>
      </dsp:txBody>
      <dsp:txXfrm>
        <a:off x="10780" y="2225717"/>
        <a:ext cx="2478251" cy="1486950"/>
      </dsp:txXfrm>
    </dsp:sp>
    <dsp:sp modelId="{1FD68CA5-FCE3-4DE6-99D6-7DE055551A2D}">
      <dsp:nvSpPr>
        <dsp:cNvPr id="0" name=""/>
        <dsp:cNvSpPr/>
      </dsp:nvSpPr>
      <dsp:spPr>
        <a:xfrm>
          <a:off x="5535481" y="2923472"/>
          <a:ext cx="5393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397" y="45720"/>
              </a:lnTo>
            </a:path>
          </a:pathLst>
        </a:custGeom>
        <a:noFill/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0930" y="2966340"/>
        <a:ext cx="28499" cy="5705"/>
      </dsp:txXfrm>
    </dsp:sp>
    <dsp:sp modelId="{BBB9E7FF-FAB1-4100-8F50-CB4D9A336494}">
      <dsp:nvSpPr>
        <dsp:cNvPr id="0" name=""/>
        <dsp:cNvSpPr/>
      </dsp:nvSpPr>
      <dsp:spPr>
        <a:xfrm>
          <a:off x="3059030" y="2225717"/>
          <a:ext cx="2478251" cy="1486950"/>
        </a:xfrm>
        <a:prstGeom prst="rect">
          <a:avLst/>
        </a:prstGeom>
        <a:solidFill>
          <a:schemeClr val="accent5">
            <a:hueOff val="1996205"/>
            <a:satOff val="-40391"/>
            <a:lumOff val="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436" tIns="127469" rIns="121436" bIns="127469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kern="1200"/>
            <a:t>Preprocessing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Cleaning:</a:t>
          </a:r>
          <a:r>
            <a:rPr lang="en-US" sz="900" kern="1200" dirty="0"/>
            <a:t> Remove duplicates, missing values.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Logistic Regression:</a:t>
          </a:r>
          <a:r>
            <a:rPr lang="en-US" sz="900" kern="1200" dirty="0"/>
            <a:t> Lowercase, remove Uniform Resource Locators (URLs), </a:t>
          </a:r>
          <a:r>
            <a:rPr lang="en-US" sz="900" kern="1200" dirty="0" err="1"/>
            <a:t>stopwords</a:t>
          </a:r>
          <a:r>
            <a:rPr lang="en-US" sz="900" kern="1200" dirty="0"/>
            <a:t>; TF-IDF vectors (</a:t>
          </a:r>
          <a:r>
            <a:rPr lang="en-US" sz="900" kern="1200" dirty="0" err="1"/>
            <a:t>max_features</a:t>
          </a:r>
          <a:r>
            <a:rPr lang="en-US" sz="900" kern="1200" dirty="0"/>
            <a:t>=5000).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BERT:</a:t>
          </a:r>
          <a:r>
            <a:rPr lang="en-US" sz="900" kern="1200"/>
            <a:t> Tokenize (max 128 tokens) using Hugging Face transformers.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Split:</a:t>
          </a:r>
          <a:r>
            <a:rPr lang="en-US" sz="900" kern="1200"/>
            <a:t> 80% train, 20% test (random seed: 42).</a:t>
          </a:r>
        </a:p>
      </dsp:txBody>
      <dsp:txXfrm>
        <a:off x="3059030" y="2225717"/>
        <a:ext cx="2478251" cy="1486950"/>
      </dsp:txXfrm>
    </dsp:sp>
    <dsp:sp modelId="{909BA792-DF5F-4D2A-B319-00227D4D28AF}">
      <dsp:nvSpPr>
        <dsp:cNvPr id="0" name=""/>
        <dsp:cNvSpPr/>
      </dsp:nvSpPr>
      <dsp:spPr>
        <a:xfrm>
          <a:off x="6107279" y="2225717"/>
          <a:ext cx="2478251" cy="1486950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436" tIns="127469" rIns="121436" bIns="127469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kern="1200"/>
            <a:t>Visual Element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Pie Chart:</a:t>
          </a:r>
          <a:r>
            <a:rPr lang="en-US" sz="900" kern="1200"/>
            <a:t> Shows label distribution (24.8% Fake, 75.2% Real).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Caption:</a:t>
          </a:r>
          <a:r>
            <a:rPr lang="en-US" sz="900" kern="1200"/>
            <a:t> “Imbalanced Dataset: Real News Dominant” (10pt, italicized).</a:t>
          </a:r>
        </a:p>
      </dsp:txBody>
      <dsp:txXfrm>
        <a:off x="6107279" y="2225717"/>
        <a:ext cx="2478251" cy="1486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2D63E-946E-403E-BE78-10FF0FEC6351}">
      <dsp:nvSpPr>
        <dsp:cNvPr id="0" name=""/>
        <dsp:cNvSpPr/>
      </dsp:nvSpPr>
      <dsp:spPr>
        <a:xfrm rot="5400000">
          <a:off x="5345150" y="-2123497"/>
          <a:ext cx="1000682" cy="550163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/>
            <a:t>Split:</a:t>
          </a:r>
          <a:r>
            <a:rPr lang="en-US" sz="800" kern="1200"/>
            <a:t> 80% training, 20% testing (random seed: 42 for reproducibility).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/>
            <a:t>Preprocessing for Logistic Regression:</a:t>
          </a:r>
          <a:endParaRPr lang="en-US" sz="800" kern="120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Lowercasing, removing URLs, numbers, special characters, stopwords (NLTK).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TF-IDF Vectorizer (scikit-learn, max_features=5000, ngram_range=1-2).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/>
            <a:t>Preprocessing for BERT:</a:t>
          </a:r>
          <a:endParaRPr lang="en-US" sz="800" kern="120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Tokenization using BERT tokenizer (Hugging Face transformers).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Max sequence length: 128 tokens.</a:t>
          </a:r>
        </a:p>
      </dsp:txBody>
      <dsp:txXfrm rot="-5400000">
        <a:off x="3094672" y="175830"/>
        <a:ext cx="5452790" cy="902984"/>
      </dsp:txXfrm>
    </dsp:sp>
    <dsp:sp modelId="{3BC0AFDE-C701-4627-B4B2-BC782A0E90BE}">
      <dsp:nvSpPr>
        <dsp:cNvPr id="0" name=""/>
        <dsp:cNvSpPr/>
      </dsp:nvSpPr>
      <dsp:spPr>
        <a:xfrm>
          <a:off x="0" y="1895"/>
          <a:ext cx="3094672" cy="12508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Training Setup</a:t>
          </a:r>
          <a:endParaRPr lang="en-US" sz="2500" kern="1200"/>
        </a:p>
      </dsp:txBody>
      <dsp:txXfrm>
        <a:off x="61062" y="62957"/>
        <a:ext cx="2972548" cy="1128729"/>
      </dsp:txXfrm>
    </dsp:sp>
    <dsp:sp modelId="{C8AE2C6B-F5C6-4F84-8D11-3088686FF59E}">
      <dsp:nvSpPr>
        <dsp:cNvPr id="0" name=""/>
        <dsp:cNvSpPr/>
      </dsp:nvSpPr>
      <dsp:spPr>
        <a:xfrm rot="5400000">
          <a:off x="5345150" y="-810101"/>
          <a:ext cx="1000682" cy="550163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/>
            <a:t>Logistic Regression:</a:t>
          </a:r>
          <a:r>
            <a:rPr lang="en-US" sz="800" kern="1200"/>
            <a:t> Train linear model on TF-IDF features; apply L2 regularization.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/>
            <a:t>BERT (Hypothetical):</a:t>
          </a:r>
          <a:r>
            <a:rPr lang="en-US" sz="800" kern="1200"/>
            <a:t> Fine-tune pre-trained BERT model (e.g., BERT-base) on FakeNewsNet.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/>
            <a:t>Evaluation Metrics:</a:t>
          </a:r>
          <a:r>
            <a:rPr lang="en-US" sz="800" kern="1200"/>
            <a:t> Accuracy, Precision, Recall, F1-Score, ROC-AUC.</a:t>
          </a:r>
        </a:p>
      </dsp:txBody>
      <dsp:txXfrm rot="-5400000">
        <a:off x="3094672" y="1489226"/>
        <a:ext cx="5452790" cy="902984"/>
      </dsp:txXfrm>
    </dsp:sp>
    <dsp:sp modelId="{1A0B2E1F-BA85-49A9-95CE-70D43919D8B3}">
      <dsp:nvSpPr>
        <dsp:cNvPr id="0" name=""/>
        <dsp:cNvSpPr/>
      </dsp:nvSpPr>
      <dsp:spPr>
        <a:xfrm>
          <a:off x="0" y="1315291"/>
          <a:ext cx="3094672" cy="12508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Modeling Process</a:t>
          </a:r>
          <a:endParaRPr lang="en-US" sz="2500" kern="1200"/>
        </a:p>
      </dsp:txBody>
      <dsp:txXfrm>
        <a:off x="61062" y="1376353"/>
        <a:ext cx="2972548" cy="1128729"/>
      </dsp:txXfrm>
    </dsp:sp>
    <dsp:sp modelId="{B737E056-93B7-4ADB-A931-A5785720EDD0}">
      <dsp:nvSpPr>
        <dsp:cNvPr id="0" name=""/>
        <dsp:cNvSpPr/>
      </dsp:nvSpPr>
      <dsp:spPr>
        <a:xfrm rot="5400000">
          <a:off x="5345150" y="503295"/>
          <a:ext cx="1000682" cy="550163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/>
            <a:t>Step 1: Data Collection</a:t>
          </a:r>
          <a:r>
            <a:rPr lang="en-US" sz="800" kern="1200"/>
            <a:t> → FakeNewsNet dataset.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/>
            <a:t>Step 2: Preprocessing</a:t>
          </a:r>
          <a:r>
            <a:rPr lang="en-US" sz="800" kern="1200"/>
            <a:t> → Clean (remove noise), Normalize (lowercase, stopwords), Vectorize (TF-IDF for Logistic Regression, BERT tokenizer for BERT).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/>
            <a:t>Step 3: Train-Test Split</a:t>
          </a:r>
          <a:r>
            <a:rPr lang="en-US" sz="800" kern="1200"/>
            <a:t> → 80/20 split.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/>
            <a:t>Step 4: Model Training</a:t>
          </a:r>
          <a:r>
            <a:rPr lang="en-US" sz="800" kern="1200"/>
            <a:t> → Logistic Regression (scikit-learn) or BERT (transformers).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/>
            <a:t>Step 5: Evaluation</a:t>
          </a:r>
          <a:r>
            <a:rPr lang="en-US" sz="800" kern="1200"/>
            <a:t> → Compare metrics on test set.</a:t>
          </a:r>
        </a:p>
      </dsp:txBody>
      <dsp:txXfrm rot="-5400000">
        <a:off x="3094672" y="2802623"/>
        <a:ext cx="5452790" cy="902984"/>
      </dsp:txXfrm>
    </dsp:sp>
    <dsp:sp modelId="{9A8109E4-F371-4D92-9951-E5DE0546B4E9}">
      <dsp:nvSpPr>
        <dsp:cNvPr id="0" name=""/>
        <dsp:cNvSpPr/>
      </dsp:nvSpPr>
      <dsp:spPr>
        <a:xfrm>
          <a:off x="0" y="2628688"/>
          <a:ext cx="3094672" cy="12508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Flowchart: Preprocessing and Modeling Steps</a:t>
          </a:r>
          <a:endParaRPr lang="en-US" sz="2500" kern="1200"/>
        </a:p>
      </dsp:txBody>
      <dsp:txXfrm>
        <a:off x="61062" y="2689750"/>
        <a:ext cx="2972548" cy="11287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24E7-4213-4F9F-8E79-BCA0E49607F8}">
      <dsp:nvSpPr>
        <dsp:cNvPr id="0" name=""/>
        <dsp:cNvSpPr/>
      </dsp:nvSpPr>
      <dsp:spPr>
        <a:xfrm>
          <a:off x="1051874" y="3"/>
          <a:ext cx="3579197" cy="3881429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Simplicity:</a:t>
          </a: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Easy to implement and interpret; weights indicate feature importance.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Efficiency:</a:t>
          </a: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Fast training and inference (seconds on CPU), suitable for large datasets with limited resources.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Baseline Performance:</a:t>
          </a: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Achieves good accuracy (75-80%) on text classification tasks like fake news detection.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Practicality:</a:t>
          </a: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Ideal for rapid deployment in resource-constrained environments (e.g., small organizations or low-compute devices).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Example:</a:t>
          </a: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Quick filtering of fake news in real-time applications with minimal hardware.</a:t>
          </a:r>
        </a:p>
      </dsp:txBody>
      <dsp:txXfrm>
        <a:off x="1946673" y="582217"/>
        <a:ext cx="1744859" cy="2717001"/>
      </dsp:txXfrm>
    </dsp:sp>
    <dsp:sp modelId="{C8299B5A-A108-404F-90CF-DC00A1376206}">
      <dsp:nvSpPr>
        <dsp:cNvPr id="0" name=""/>
        <dsp:cNvSpPr/>
      </dsp:nvSpPr>
      <dsp:spPr>
        <a:xfrm>
          <a:off x="0" y="1013035"/>
          <a:ext cx="1782059" cy="19515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Logistic Regression with TF-IDF</a:t>
          </a:r>
          <a:endParaRPr lang="en-US" sz="1300" kern="1200" dirty="0"/>
        </a:p>
      </dsp:txBody>
      <dsp:txXfrm>
        <a:off x="260976" y="1298828"/>
        <a:ext cx="1260107" cy="1379931"/>
      </dsp:txXfrm>
    </dsp:sp>
    <dsp:sp modelId="{78E8939D-D98F-45FC-8D25-A70DAA281325}">
      <dsp:nvSpPr>
        <dsp:cNvPr id="0" name=""/>
        <dsp:cNvSpPr/>
      </dsp:nvSpPr>
      <dsp:spPr>
        <a:xfrm>
          <a:off x="5919606" y="-176537"/>
          <a:ext cx="3788472" cy="4234512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Accuracy:</a:t>
          </a: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Captures contextual and semantic nuances, expected to achieve 85-90% accuracy.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Advanced NLP:</a:t>
          </a: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Leverages pre-trained knowledge from large corpora, fine-tuned for fake news detection.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Robustness:</a:t>
          </a: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Handles complex linguistic patterns (e.g., sarcasm, subtle misinformation) better than TF-IDF.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 Value:</a:t>
          </a: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Tests the performance ceiling, informing future work on advanced models.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Case Example:</a:t>
          </a: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High-stakes applications (e.g., social media platforms) needing precise detection.</a:t>
          </a:r>
        </a:p>
      </dsp:txBody>
      <dsp:txXfrm>
        <a:off x="6866725" y="458640"/>
        <a:ext cx="1846880" cy="2964158"/>
      </dsp:txXfrm>
    </dsp:sp>
    <dsp:sp modelId="{FCE81516-987E-42EC-A90F-152DEB31DE1C}">
      <dsp:nvSpPr>
        <dsp:cNvPr id="0" name=""/>
        <dsp:cNvSpPr/>
      </dsp:nvSpPr>
      <dsp:spPr>
        <a:xfrm>
          <a:off x="4972488" y="993600"/>
          <a:ext cx="1894236" cy="1894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BERT (Bidirectional Encoder Representations from Transformers)</a:t>
          </a:r>
          <a:endParaRPr lang="en-US" sz="1300" kern="1200"/>
        </a:p>
      </dsp:txBody>
      <dsp:txXfrm>
        <a:off x="5249892" y="1271004"/>
        <a:ext cx="1339428" cy="13394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D6619-DAEA-45A8-A33E-30944019E851}">
      <dsp:nvSpPr>
        <dsp:cNvPr id="0" name=""/>
        <dsp:cNvSpPr/>
      </dsp:nvSpPr>
      <dsp:spPr>
        <a:xfrm>
          <a:off x="3022752" y="516"/>
          <a:ext cx="4851149" cy="1462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Dataset: Fake News Net (Politifact  and Gossipcop)</a:t>
          </a:r>
          <a:r>
            <a:rPr lang="en-US" sz="900" kern="1200" dirty="0"/>
            <a:t>. </a:t>
          </a:r>
        </a:p>
      </dsp:txBody>
      <dsp:txXfrm>
        <a:off x="3733186" y="214643"/>
        <a:ext cx="3430281" cy="1033895"/>
      </dsp:txXfrm>
    </dsp:sp>
    <dsp:sp modelId="{0FEBE358-097F-4501-B860-3690A85F1A66}">
      <dsp:nvSpPr>
        <dsp:cNvPr id="0" name=""/>
        <dsp:cNvSpPr/>
      </dsp:nvSpPr>
      <dsp:spPr>
        <a:xfrm rot="1762933">
          <a:off x="6612996" y="1159532"/>
          <a:ext cx="67126" cy="4934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614291" y="1253287"/>
        <a:ext cx="46988" cy="296085"/>
      </dsp:txXfrm>
    </dsp:sp>
    <dsp:sp modelId="{6D5F0816-466E-4A1A-9528-E93FAFBEA73B}">
      <dsp:nvSpPr>
        <dsp:cNvPr id="0" name=""/>
        <dsp:cNvSpPr/>
      </dsp:nvSpPr>
      <dsp:spPr>
        <a:xfrm>
          <a:off x="5644094" y="1297938"/>
          <a:ext cx="4678600" cy="1722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Features: News titles converted to TF-IDF vectors. </a:t>
          </a:r>
        </a:p>
      </dsp:txBody>
      <dsp:txXfrm>
        <a:off x="6329259" y="1550134"/>
        <a:ext cx="3308270" cy="1217713"/>
      </dsp:txXfrm>
    </dsp:sp>
    <dsp:sp modelId="{5BD24320-0C41-4280-B41C-553EBB107D70}">
      <dsp:nvSpPr>
        <dsp:cNvPr id="0" name=""/>
        <dsp:cNvSpPr/>
      </dsp:nvSpPr>
      <dsp:spPr>
        <a:xfrm rot="8791099">
          <a:off x="6511777" y="2798157"/>
          <a:ext cx="264463" cy="4934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6584533" y="2874968"/>
        <a:ext cx="185124" cy="296085"/>
      </dsp:txXfrm>
    </dsp:sp>
    <dsp:sp modelId="{8268EE38-287F-44E8-879A-840CB3FC9D74}">
      <dsp:nvSpPr>
        <dsp:cNvPr id="0" name=""/>
        <dsp:cNvSpPr/>
      </dsp:nvSpPr>
      <dsp:spPr>
        <a:xfrm>
          <a:off x="3315548" y="3104675"/>
          <a:ext cx="4265558" cy="1462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Training Setup: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Train-test split: 80% train, 20% test. Random seed: 42 for reproducibility.</a:t>
          </a:r>
        </a:p>
      </dsp:txBody>
      <dsp:txXfrm>
        <a:off x="3940225" y="3318802"/>
        <a:ext cx="3016204" cy="1033895"/>
      </dsp:txXfrm>
    </dsp:sp>
    <dsp:sp modelId="{4685821E-06BA-4955-8E89-1DA9B5A2CAEC}">
      <dsp:nvSpPr>
        <dsp:cNvPr id="0" name=""/>
        <dsp:cNvSpPr/>
      </dsp:nvSpPr>
      <dsp:spPr>
        <a:xfrm rot="12793538">
          <a:off x="4318673" y="2885495"/>
          <a:ext cx="111234" cy="4934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349315" y="2993332"/>
        <a:ext cx="77864" cy="296085"/>
      </dsp:txXfrm>
    </dsp:sp>
    <dsp:sp modelId="{06A96B68-F24E-4E0B-9AF4-9BCD37A43C8D}">
      <dsp:nvSpPr>
        <dsp:cNvPr id="0" name=""/>
        <dsp:cNvSpPr/>
      </dsp:nvSpPr>
      <dsp:spPr>
        <a:xfrm>
          <a:off x="645907" y="1290324"/>
          <a:ext cx="4772763" cy="19257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Results: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Accuracy: 0.8314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Precision (Fake): 0.81 , Recall (Fake): 0.43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Precision (Real): 0.84 , Recall (Real): 0.96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BERT (Hypothetical):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Expected accuracy: 85-90% with fine-tuning on full text.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Requires GPU/TPU and larger dataset for optimal performance</a:t>
          </a: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344862" y="1572342"/>
        <a:ext cx="3374853" cy="1361702"/>
      </dsp:txXfrm>
    </dsp:sp>
    <dsp:sp modelId="{9CED10B7-B74E-4A0F-948F-38ACBFDF73BF}">
      <dsp:nvSpPr>
        <dsp:cNvPr id="0" name=""/>
        <dsp:cNvSpPr/>
      </dsp:nvSpPr>
      <dsp:spPr>
        <a:xfrm rot="19667855">
          <a:off x="4333646" y="1170772"/>
          <a:ext cx="51122" cy="4934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334826" y="1273554"/>
        <a:ext cx="35785" cy="2960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9D62F-2D18-4FBD-8EF4-D020C92B1655}">
      <dsp:nvSpPr>
        <dsp:cNvPr id="0" name=""/>
        <dsp:cNvSpPr/>
      </dsp:nvSpPr>
      <dsp:spPr>
        <a:xfrm>
          <a:off x="5088268" y="1562607"/>
          <a:ext cx="391529" cy="1262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764" y="0"/>
              </a:lnTo>
              <a:lnTo>
                <a:pt x="195764" y="1262681"/>
              </a:lnTo>
              <a:lnTo>
                <a:pt x="391529" y="12626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D6459-DE79-412F-B37D-E26186B056B3}">
      <dsp:nvSpPr>
        <dsp:cNvPr id="0" name=""/>
        <dsp:cNvSpPr/>
      </dsp:nvSpPr>
      <dsp:spPr>
        <a:xfrm>
          <a:off x="5088268" y="1562607"/>
          <a:ext cx="391529" cy="420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764" y="0"/>
              </a:lnTo>
              <a:lnTo>
                <a:pt x="195764" y="420893"/>
              </a:lnTo>
              <a:lnTo>
                <a:pt x="391529" y="42089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DEB6A-853D-4333-853A-715D4E1FBF68}">
      <dsp:nvSpPr>
        <dsp:cNvPr id="0" name=""/>
        <dsp:cNvSpPr/>
      </dsp:nvSpPr>
      <dsp:spPr>
        <a:xfrm>
          <a:off x="5088268" y="1141713"/>
          <a:ext cx="391529" cy="420893"/>
        </a:xfrm>
        <a:custGeom>
          <a:avLst/>
          <a:gdLst/>
          <a:ahLst/>
          <a:cxnLst/>
          <a:rect l="0" t="0" r="0" b="0"/>
          <a:pathLst>
            <a:path>
              <a:moveTo>
                <a:pt x="0" y="420893"/>
              </a:moveTo>
              <a:lnTo>
                <a:pt x="195764" y="420893"/>
              </a:lnTo>
              <a:lnTo>
                <a:pt x="195764" y="0"/>
              </a:lnTo>
              <a:lnTo>
                <a:pt x="39152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902A7-08D3-485D-918F-444135271946}">
      <dsp:nvSpPr>
        <dsp:cNvPr id="0" name=""/>
        <dsp:cNvSpPr/>
      </dsp:nvSpPr>
      <dsp:spPr>
        <a:xfrm>
          <a:off x="5088268" y="299925"/>
          <a:ext cx="391529" cy="1262681"/>
        </a:xfrm>
        <a:custGeom>
          <a:avLst/>
          <a:gdLst/>
          <a:ahLst/>
          <a:cxnLst/>
          <a:rect l="0" t="0" r="0" b="0"/>
          <a:pathLst>
            <a:path>
              <a:moveTo>
                <a:pt x="0" y="1262681"/>
              </a:moveTo>
              <a:lnTo>
                <a:pt x="195764" y="1262681"/>
              </a:lnTo>
              <a:lnTo>
                <a:pt x="195764" y="0"/>
              </a:lnTo>
              <a:lnTo>
                <a:pt x="39152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40AE4-AA0B-4ACF-9CC1-423BE194E3A1}">
      <dsp:nvSpPr>
        <dsp:cNvPr id="0" name=""/>
        <dsp:cNvSpPr/>
      </dsp:nvSpPr>
      <dsp:spPr>
        <a:xfrm>
          <a:off x="3130621" y="1264066"/>
          <a:ext cx="1957646" cy="597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BERT Results:</a:t>
          </a:r>
        </a:p>
      </dsp:txBody>
      <dsp:txXfrm>
        <a:off x="3130621" y="1264066"/>
        <a:ext cx="1957646" cy="597082"/>
      </dsp:txXfrm>
    </dsp:sp>
    <dsp:sp modelId="{D5B1C9E4-1487-4902-92E3-CDA33390407A}">
      <dsp:nvSpPr>
        <dsp:cNvPr id="0" name=""/>
        <dsp:cNvSpPr/>
      </dsp:nvSpPr>
      <dsp:spPr>
        <a:xfrm>
          <a:off x="5479797" y="1384"/>
          <a:ext cx="1957646" cy="597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Train-test split: 80% train, 20% test. Random seed: 42 for reproducibility.</a:t>
          </a:r>
        </a:p>
      </dsp:txBody>
      <dsp:txXfrm>
        <a:off x="5479797" y="1384"/>
        <a:ext cx="1957646" cy="597082"/>
      </dsp:txXfrm>
    </dsp:sp>
    <dsp:sp modelId="{98E4A27E-A3AA-4A26-9A39-6EF5C5CF5A96}">
      <dsp:nvSpPr>
        <dsp:cNvPr id="0" name=""/>
        <dsp:cNvSpPr/>
      </dsp:nvSpPr>
      <dsp:spPr>
        <a:xfrm>
          <a:off x="5479797" y="843172"/>
          <a:ext cx="1957646" cy="597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Accuracy: 0.918324</a:t>
          </a:r>
          <a:endParaRPr lang="en-US" sz="1300" kern="1200"/>
        </a:p>
      </dsp:txBody>
      <dsp:txXfrm>
        <a:off x="5479797" y="843172"/>
        <a:ext cx="1957646" cy="597082"/>
      </dsp:txXfrm>
    </dsp:sp>
    <dsp:sp modelId="{2E9A37A9-7CD9-4661-8230-9419C54F78EB}">
      <dsp:nvSpPr>
        <dsp:cNvPr id="0" name=""/>
        <dsp:cNvSpPr/>
      </dsp:nvSpPr>
      <dsp:spPr>
        <a:xfrm>
          <a:off x="5479797" y="1684960"/>
          <a:ext cx="1957646" cy="597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Precision (Fake): 0.90 , Recall (Fake): 0.804</a:t>
          </a:r>
        </a:p>
      </dsp:txBody>
      <dsp:txXfrm>
        <a:off x="5479797" y="1684960"/>
        <a:ext cx="1957646" cy="597082"/>
      </dsp:txXfrm>
    </dsp:sp>
    <dsp:sp modelId="{8DD580FE-3866-493C-84B7-5C0946AB18B2}">
      <dsp:nvSpPr>
        <dsp:cNvPr id="0" name=""/>
        <dsp:cNvSpPr/>
      </dsp:nvSpPr>
      <dsp:spPr>
        <a:xfrm>
          <a:off x="5479797" y="2526748"/>
          <a:ext cx="1957646" cy="597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Precision (Real): 0.92 , Recall (Real): 0.96</a:t>
          </a:r>
        </a:p>
      </dsp:txBody>
      <dsp:txXfrm>
        <a:off x="5479797" y="2526748"/>
        <a:ext cx="1957646" cy="5970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855B6-9072-4B91-8E6E-1AE825D96D92}">
      <dsp:nvSpPr>
        <dsp:cNvPr id="0" name=""/>
        <dsp:cNvSpPr/>
      </dsp:nvSpPr>
      <dsp:spPr>
        <a:xfrm>
          <a:off x="1048880" y="56786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3F699-9487-4094-AC8E-AB2FB4B34E87}">
      <dsp:nvSpPr>
        <dsp:cNvPr id="0" name=""/>
        <dsp:cNvSpPr/>
      </dsp:nvSpPr>
      <dsp:spPr>
        <a:xfrm>
          <a:off x="12474" y="2179138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Will workout for making report on this project</a:t>
          </a:r>
        </a:p>
      </dsp:txBody>
      <dsp:txXfrm>
        <a:off x="12474" y="2179138"/>
        <a:ext cx="3768750" cy="720000"/>
      </dsp:txXfrm>
    </dsp:sp>
    <dsp:sp modelId="{AB444E0D-E051-4876-ADF4-53448DD120C0}">
      <dsp:nvSpPr>
        <dsp:cNvPr id="0" name=""/>
        <dsp:cNvSpPr/>
      </dsp:nvSpPr>
      <dsp:spPr>
        <a:xfrm>
          <a:off x="5477161" y="56786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CB79B-4DC6-4614-9C82-629314E99EE2}">
      <dsp:nvSpPr>
        <dsp:cNvPr id="0" name=""/>
        <dsp:cNvSpPr/>
      </dsp:nvSpPr>
      <dsp:spPr>
        <a:xfrm>
          <a:off x="4440755" y="2179138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u="sng" kern="1200"/>
            <a:t>THANK YOU!</a:t>
          </a:r>
          <a:endParaRPr lang="en-US" sz="2700" kern="1200"/>
        </a:p>
      </dsp:txBody>
      <dsp:txXfrm>
        <a:off x="4440755" y="2179138"/>
        <a:ext cx="37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B2930-BEE0-4AF5-9754-DDE1DCF5B2DB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AD763-EABE-4A87-8B50-F5FE3830F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50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AD763-EABE-4A87-8B50-F5FE3830F3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33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2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96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6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19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0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2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6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1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75CC4-182A-45D7-B63E-6353D7765AF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5A8EE3-39D2-4324-B28C-D0F16C52F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5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C6E699C0-A06A-2D62-8BF0-E3159535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180" r="13996" b="-2"/>
          <a:stretch>
            <a:fillRect/>
          </a:stretch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4C8A90-041B-30DA-8E52-CFC5828A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0714" y="570155"/>
            <a:ext cx="5192485" cy="2945931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Detection</a:t>
            </a:r>
            <a:br>
              <a:rPr lang="en-US" sz="36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 vs. BERT on Fake News Net</a:t>
            </a:r>
            <a:br>
              <a:rPr lang="en-US" sz="36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F35DE-759A-4A9B-228C-778C6D8B6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2" y="3287485"/>
            <a:ext cx="4182985" cy="18602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  <a:p>
            <a:pPr>
              <a:lnSpc>
                <a:spcPct val="90000"/>
              </a:lnSpc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Maryum Asif</a:t>
            </a:r>
          </a:p>
          <a:p>
            <a:pPr>
              <a:lnSpc>
                <a:spcPct val="90000"/>
              </a:lnSpc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Hertfordshire</a:t>
            </a:r>
          </a:p>
          <a:p>
            <a:pPr>
              <a:lnSpc>
                <a:spcPct val="90000"/>
              </a:lnSpc>
            </a:pP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Science</a:t>
            </a:r>
          </a:p>
          <a:p>
            <a:pPr>
              <a:lnSpc>
                <a:spcPct val="90000"/>
              </a:lnSpc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23088820</a:t>
            </a:r>
          </a:p>
          <a:p>
            <a:pPr>
              <a:lnSpc>
                <a:spcPct val="90000"/>
              </a:lnSpc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05488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6190-8E47-8A8A-A71C-EFC11531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of BERT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6587D8B-61E7-6DFF-1531-9591DC2C63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9903" y="1845121"/>
          <a:ext cx="10568066" cy="3125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05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2F032-5D30-6728-744F-CF04DE55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Comparison on Expected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73B92-426B-0790-2964-8576C7F958BC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Logistic Regression is efficient; BERT offers higher accuracy but is resource-intensive.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148E64-53FE-8DFC-16DC-08B960D0F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286679"/>
              </p:ext>
            </p:extLst>
          </p:nvPr>
        </p:nvGraphicFramePr>
        <p:xfrm>
          <a:off x="6096001" y="2509317"/>
          <a:ext cx="5143501" cy="18268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3695">
                  <a:extLst>
                    <a:ext uri="{9D8B030D-6E8A-4147-A177-3AD203B41FA5}">
                      <a16:colId xmlns:a16="http://schemas.microsoft.com/office/drawing/2014/main" val="1144480946"/>
                    </a:ext>
                  </a:extLst>
                </a:gridCol>
                <a:gridCol w="1782370">
                  <a:extLst>
                    <a:ext uri="{9D8B030D-6E8A-4147-A177-3AD203B41FA5}">
                      <a16:colId xmlns:a16="http://schemas.microsoft.com/office/drawing/2014/main" val="9095573"/>
                    </a:ext>
                  </a:extLst>
                </a:gridCol>
                <a:gridCol w="1547436">
                  <a:extLst>
                    <a:ext uri="{9D8B030D-6E8A-4147-A177-3AD203B41FA5}">
                      <a16:colId xmlns:a16="http://schemas.microsoft.com/office/drawing/2014/main" val="1477844843"/>
                    </a:ext>
                  </a:extLst>
                </a:gridCol>
              </a:tblGrid>
              <a:tr h="49618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2200"/>
                        <a:t>Model</a:t>
                      </a:r>
                    </a:p>
                  </a:txBody>
                  <a:tcPr marL="112769" marR="112769" marT="56384" marB="56384"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2200"/>
                        <a:t>Complexity</a:t>
                      </a:r>
                    </a:p>
                  </a:txBody>
                  <a:tcPr marL="112769" marR="112769" marT="56384" marB="56384"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2200"/>
                        <a:t>Accuracy</a:t>
                      </a:r>
                    </a:p>
                  </a:txBody>
                  <a:tcPr marL="112769" marR="112769" marT="56384" marB="56384" anchor="ctr"/>
                </a:tc>
                <a:extLst>
                  <a:ext uri="{0D108BD9-81ED-4DB2-BD59-A6C34878D82A}">
                    <a16:rowId xmlns:a16="http://schemas.microsoft.com/office/drawing/2014/main" val="471349251"/>
                  </a:ext>
                </a:extLst>
              </a:tr>
              <a:tr h="834488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2200"/>
                        <a:t>Logistic Regression</a:t>
                      </a:r>
                    </a:p>
                  </a:txBody>
                  <a:tcPr marL="112769" marR="112769" marT="56384" marB="56384"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2200"/>
                        <a:t>Low</a:t>
                      </a:r>
                    </a:p>
                  </a:txBody>
                  <a:tcPr marL="112769" marR="112769" marT="56384" marB="563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75-80%</a:t>
                      </a:r>
                    </a:p>
                  </a:txBody>
                  <a:tcPr marL="112769" marR="112769" marT="56384" marB="56384" anchor="ctr"/>
                </a:tc>
                <a:extLst>
                  <a:ext uri="{0D108BD9-81ED-4DB2-BD59-A6C34878D82A}">
                    <a16:rowId xmlns:a16="http://schemas.microsoft.com/office/drawing/2014/main" val="4184032919"/>
                  </a:ext>
                </a:extLst>
              </a:tr>
              <a:tr h="49618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2200"/>
                        <a:t>BERT</a:t>
                      </a:r>
                    </a:p>
                  </a:txBody>
                  <a:tcPr marL="112769" marR="112769" marT="56384" marB="56384" anchor="ctr"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2200"/>
                        <a:t>High</a:t>
                      </a:r>
                    </a:p>
                  </a:txBody>
                  <a:tcPr marL="112769" marR="112769" marT="56384" marB="563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85-90%</a:t>
                      </a:r>
                    </a:p>
                  </a:txBody>
                  <a:tcPr marL="112769" marR="112769" marT="56384" marB="56384" anchor="ctr"/>
                </a:tc>
                <a:extLst>
                  <a:ext uri="{0D108BD9-81ED-4DB2-BD59-A6C34878D82A}">
                    <a16:rowId xmlns:a16="http://schemas.microsoft.com/office/drawing/2014/main" val="383344807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9597A13-902F-2455-3A2D-BED8EDC6F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1695"/>
            <a:ext cx="1611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7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9A31F-F0FB-EFA0-EB89-DBC834BA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u="sng"/>
              <a:t>Upcoming work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23D0976D-539E-2AF0-55F8-A4DB81A4B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557605"/>
              </p:ext>
            </p:extLst>
          </p:nvPr>
        </p:nvGraphicFramePr>
        <p:xfrm>
          <a:off x="1493520" y="3086099"/>
          <a:ext cx="8221980" cy="2955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90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278BB-9102-5F6C-E87E-F756916F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Introduction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EABDEA5-A287-C48F-55B5-C150D5CAD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62402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272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32D6-82A6-1174-6F98-EE23A346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70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for Fake News Detection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E8BDA86-0D24-D2BB-EE90-51A2D2768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479" y="1431260"/>
            <a:ext cx="1051560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with TF-IDF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r>
              <a:rPr lang="en-US" altLang="en-US" sz="2400" dirty="0">
                <a:solidFill>
                  <a:schemeClr val="tx1"/>
                </a:solidFill>
              </a:rPr>
              <a:t> Linear model for binary classification (Fake vs. Real) using TF-IDF features from news titles.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Use</a:t>
            </a:r>
            <a:r>
              <a:rPr lang="en-US" altLang="en-US" sz="2200" dirty="0">
                <a:solidFill>
                  <a:schemeClr val="tx1"/>
                </a:solidFill>
              </a:rPr>
              <a:t>: Simple, interpretable, fast; ideal for small datasets like Fake News 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altLang="en-US" sz="2400" dirty="0">
                <a:solidFill>
                  <a:schemeClr val="tx1"/>
                </a:solidFill>
              </a:rPr>
              <a:t>: Lowercase, remove URLs/stop words, TF-IDF (max 5000 features).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5D2D4B2-64A3-05C0-46E3-33D035F1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79" y="3744740"/>
            <a:ext cx="1064794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altLang="en-US" sz="2400" dirty="0"/>
              <a:t>: Transformer model with contextual embeddings for text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</a:t>
            </a:r>
            <a:r>
              <a:rPr lang="en-US" altLang="en-US" sz="2400" dirty="0"/>
              <a:t>: Captures linguistic nuances; tests high-accuracy potential.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altLang="en-US" sz="2400" dirty="0"/>
              <a:t>: BERT tokenizer, max 128 tokens.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4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3797-0132-FC43-DDDF-6D059A42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			Research Gap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70DA1FB-6FEC-3AFC-0CE3-FFAF1432D5D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975471"/>
              </p:ext>
            </p:extLst>
          </p:nvPr>
        </p:nvGraphicFramePr>
        <p:xfrm>
          <a:off x="185056" y="1443788"/>
          <a:ext cx="6019800" cy="5342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81AAB-8FD9-6671-2211-DE1DE45D8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72126"/>
            <a:ext cx="5634789" cy="5085347"/>
          </a:xfrm>
        </p:spPr>
        <p:txBody>
          <a:bodyPr>
            <a:normAutofit/>
          </a:bodyPr>
          <a:lstStyle/>
          <a:p>
            <a:endParaRPr lang="en-US" sz="2600" b="1" dirty="0"/>
          </a:p>
          <a:p>
            <a:pPr marL="0" indent="0" algn="ctr">
              <a:buNone/>
            </a:pPr>
            <a:r>
              <a:rPr lang="en-US" sz="3100" b="1" dirty="0">
                <a:solidFill>
                  <a:schemeClr val="tx1"/>
                </a:solidFill>
              </a:rPr>
              <a:t>Identified Gap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studies compare lightweight models (e.g., Logistic Regression) with advanced models like BERT on small datasets like Fake News Net.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Why This Matters:</a:t>
            </a:r>
            <a:r>
              <a:rPr lang="en-US" dirty="0">
                <a:solidFill>
                  <a:schemeClr val="tx1"/>
                </a:solidFill>
              </a:rPr>
              <a:t> Understanding trade-offs between model complexity and performance is critical for practical deployment in resource-constrained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96B21B-04E6-3ABE-60A0-BA4795A15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16111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85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1400-F8A4-44B2-6B8F-ADEEA334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Dataset and Modeling</a:t>
            </a:r>
            <a:br>
              <a:rPr lang="en-US" dirty="0"/>
            </a:b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7FCCF43-1568-FE40-E09F-A956F8671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0385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95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4F31DD-A730-2A45-3751-BD1E77635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4096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97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67FA-F324-E005-B3FC-9EB8ED25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Advantages of Each Model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52E5A2-3B26-54E5-BB45-E6D12C045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863489"/>
              </p:ext>
            </p:extLst>
          </p:nvPr>
        </p:nvGraphicFramePr>
        <p:xfrm>
          <a:off x="571182" y="2160588"/>
          <a:ext cx="9708198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85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D266-F5B9-E962-DF87-70D3605A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logistic Regression</a:t>
            </a:r>
            <a:r>
              <a:rPr lang="en-US" dirty="0"/>
              <a:t>: </a:t>
            </a: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C3E248AA-FBA1-AB14-A461-C9CC2FE36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976332"/>
              </p:ext>
            </p:extLst>
          </p:nvPr>
        </p:nvGraphicFramePr>
        <p:xfrm>
          <a:off x="677334" y="1270000"/>
          <a:ext cx="10849574" cy="4567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1764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1255</Words>
  <Application>Microsoft Office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Times New Roman</vt:lpstr>
      <vt:lpstr>Trebuchet MS</vt:lpstr>
      <vt:lpstr>Wingdings</vt:lpstr>
      <vt:lpstr>Wingdings 3</vt:lpstr>
      <vt:lpstr>Facet</vt:lpstr>
      <vt:lpstr>    Fake News Detection  Logistic Regression vs. BERT on Fake News Net  </vt:lpstr>
      <vt:lpstr>Introduction</vt:lpstr>
      <vt:lpstr>Models for Fake News Detection  </vt:lpstr>
      <vt:lpstr>Literature Review   Research Gap </vt:lpstr>
      <vt:lpstr>PowerPoint Presentation</vt:lpstr>
      <vt:lpstr>Dataset and Modeling </vt:lpstr>
      <vt:lpstr>PowerPoint Presentation</vt:lpstr>
      <vt:lpstr>Advantages of Each Model </vt:lpstr>
      <vt:lpstr>Result of logistic Regression: </vt:lpstr>
      <vt:lpstr>Result of BERT: </vt:lpstr>
      <vt:lpstr>Comparison on Expected Outcomes</vt:lpstr>
      <vt:lpstr>Upcoming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Talal Maqsood</dc:creator>
  <cp:lastModifiedBy>Maryum Asif [Student-PECS]</cp:lastModifiedBy>
  <cp:revision>19</cp:revision>
  <dcterms:created xsi:type="dcterms:W3CDTF">2025-07-10T10:31:57Z</dcterms:created>
  <dcterms:modified xsi:type="dcterms:W3CDTF">2025-07-14T23:41:01Z</dcterms:modified>
</cp:coreProperties>
</file>