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339" r:id="rId6"/>
    <p:sldId id="329" r:id="rId7"/>
    <p:sldId id="336" r:id="rId8"/>
    <p:sldId id="338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/>
              <a:t>Click to add title.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 b="1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070547"/>
            <a:ext cx="10031157" cy="2716906"/>
          </a:xfrm>
        </p:spPr>
        <p:txBody>
          <a:bodyPr>
            <a:normAutofit fontScale="90000"/>
          </a:bodyPr>
          <a:lstStyle/>
          <a:p>
            <a:br>
              <a:rPr lang="en-US" sz="8000" dirty="0"/>
            </a:br>
            <a:br>
              <a:rPr lang="en-US" sz="4000" dirty="0"/>
            </a:br>
            <a:r>
              <a:rPr lang="en-US" sz="4000" dirty="0"/>
              <a:t>									</a:t>
            </a:r>
            <a:r>
              <a:rPr lang="en-US" sz="2200" dirty="0"/>
              <a:t>Date:  28/10/2024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010565"/>
            <a:ext cx="10031156" cy="360000"/>
          </a:xfrm>
        </p:spPr>
        <p:txBody>
          <a:bodyPr/>
          <a:lstStyle/>
          <a:p>
            <a:r>
              <a:rPr lang="en-US" sz="2000" dirty="0"/>
              <a:t>Group Name: A147                                                                 Name of Student Presenting: Haroon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6FC8-6973-4403-50A9-6B9CE16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2E89F-D251-B0A8-2377-FD314948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697001"/>
            <a:ext cx="10031157" cy="649705"/>
          </a:xfrm>
        </p:spPr>
        <p:txBody>
          <a:bodyPr>
            <a:noAutofit/>
          </a:bodyPr>
          <a:lstStyle/>
          <a:p>
            <a:r>
              <a:rPr lang="en-US" sz="4000"/>
              <a:t>Dataset – Airline ticket price in India DS-115</a:t>
            </a:r>
            <a:endParaRPr lang="en-GB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486C2-9C38-358A-34E1-40BF4ACC4F4A}"/>
              </a:ext>
            </a:extLst>
          </p:cNvPr>
          <p:cNvSpPr txBox="1"/>
          <p:nvPr/>
        </p:nvSpPr>
        <p:spPr>
          <a:xfrm>
            <a:off x="952800" y="4961467"/>
            <a:ext cx="638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flight_data.csv has 404 rows</a:t>
            </a:r>
            <a:endParaRPr lang="en-GB" dirty="0"/>
          </a:p>
        </p:txBody>
      </p:sp>
      <p:pic>
        <p:nvPicPr>
          <p:cNvPr id="7" name="Picture 6" descr="A table with time and numbers&#10;&#10;Description automatically generated with medium confidence">
            <a:extLst>
              <a:ext uri="{FF2B5EF4-FFF2-40B4-BE49-F238E27FC236}">
                <a16:creationId xmlns:a16="http://schemas.microsoft.com/office/drawing/2014/main" id="{023E19A0-88E5-4627-9DB1-0C032765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27" y="1676400"/>
            <a:ext cx="8139139" cy="296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66067"/>
            <a:ext cx="10110240" cy="588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/>
              <a:t>Dataset </a:t>
            </a:r>
            <a:r>
              <a:rPr lang="en-US" sz="2800">
                <a:solidFill>
                  <a:srgbClr val="203232"/>
                </a:solidFill>
              </a:rPr>
              <a:t>ID</a:t>
            </a:r>
            <a:r>
              <a:rPr lang="en-US" sz="1600">
                <a:solidFill>
                  <a:srgbClr val="FF0000"/>
                </a:solidFill>
              </a:rPr>
              <a:t>:   </a:t>
            </a:r>
            <a:r>
              <a:rPr lang="en-US" sz="2400">
                <a:solidFill>
                  <a:srgbClr val="FF0000"/>
                </a:solidFill>
              </a:rPr>
              <a:t>DS115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1457674"/>
            <a:ext cx="10837691" cy="368751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Calibri"/>
                <a:cs typeface="Calibri"/>
              </a:rPr>
              <a:t>This dataset is interesting to us because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it provides a clear view into India’s competitive aviation market, offering insights into pricing strategies, peak travel timings, and traveler preferences on high-demand routes.. </a:t>
            </a:r>
            <a:br>
              <a:rPr lang="en-US" sz="2200" b="0" dirty="0">
                <a:ea typeface="+mj-lt"/>
                <a:cs typeface="+mj-lt"/>
              </a:rPr>
            </a:br>
            <a:br>
              <a:rPr lang="en-US" sz="2400" b="0" dirty="0">
                <a:latin typeface="Calibri"/>
                <a:cs typeface="Calibri" panose="020F0502020204030204" pitchFamily="34" charset="0"/>
              </a:rPr>
            </a:br>
            <a:r>
              <a:rPr lang="en-US" sz="2400" b="0" dirty="0">
                <a:latin typeface="Calibri"/>
                <a:cs typeface="Calibri"/>
              </a:rPr>
              <a:t>Our  Independent variable is</a:t>
            </a:r>
            <a:r>
              <a:rPr lang="en-US" sz="2400" b="0">
                <a:latin typeface="Calibri"/>
                <a:cs typeface="Calibri"/>
              </a:rPr>
              <a:t>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Duration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 Independent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b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</a:br>
            <a: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  <a:t>Our</a:t>
            </a:r>
            <a:r>
              <a:rPr lang="en-US" sz="2400" b="0" dirty="0">
                <a:latin typeface="Calibri"/>
                <a:cs typeface="Calibri"/>
              </a:rPr>
              <a:t> Dependent variable is</a:t>
            </a:r>
            <a:r>
              <a:rPr lang="en-US" sz="2400" b="0">
                <a:latin typeface="Calibri"/>
                <a:cs typeface="Calibri"/>
              </a:rPr>
              <a:t>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Price</a:t>
            </a:r>
            <a:br>
              <a:rPr lang="en-US" sz="2400" b="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 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/>
              <a:t>Our Research Question is: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/>
              <a:t>3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659468"/>
            <a:ext cx="10640594" cy="2912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/>
            </a:b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</a:t>
            </a:r>
            <a:r>
              <a:rPr lang="en-US" sz="3600" dirty="0"/>
              <a:t> correlation between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price &amp; duration</a:t>
            </a:r>
            <a:r>
              <a:rPr lang="en-US" sz="3600" dirty="0"/>
              <a:t> for domestic flights in India?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/>
              <a:t>4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82" y="791023"/>
            <a:ext cx="11224108" cy="44788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1</a:t>
            </a:r>
            <a:r>
              <a:rPr lang="en-GB" sz="2400" spc="0" dirty="0">
                <a:latin typeface="+mn-lt"/>
              </a:rPr>
              <a:t>.  Null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i="1" spc="0" baseline="-25000" dirty="0">
                <a:latin typeface="+mn-lt"/>
              </a:rPr>
              <a:t>o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no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price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and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 duration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for domestic flights in India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</a:t>
            </a: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2. </a:t>
            </a:r>
            <a:r>
              <a:rPr lang="en-GB" sz="2400" spc="0" dirty="0">
                <a:latin typeface="+mn-lt"/>
              </a:rPr>
              <a:t>Alternative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spc="0" baseline="-25000" dirty="0">
                <a:latin typeface="+mn-lt"/>
              </a:rPr>
              <a:t>1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correlation between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 price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duration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for domestic flights in India.</a:t>
            </a:r>
            <a:endParaRPr lang="en-US" sz="2400" b="0" spc="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2C8-28E5-DFCC-365F-A7166F5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5BBBB-A3CF-04B8-5D19-8508DADF7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Visualisation And </a:t>
            </a:r>
            <a:r>
              <a:rPr lang="en-IN"/>
              <a:t>DataSheet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E13A9-E668-F367-D7A5-10D9017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EC75-4F30-CF12-C0E2-2C43630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D53AF-80A3-AB99-CE83-542B15187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39789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B4019A25F14E9AEB5769007937FC" ma:contentTypeVersion="6" ma:contentTypeDescription="Create a new document." ma:contentTypeScope="" ma:versionID="e39f1abe86898bb34110ac7c8f633e2d">
  <xsd:schema xmlns:xsd="http://www.w3.org/2001/XMLSchema" xmlns:xs="http://www.w3.org/2001/XMLSchema" xmlns:p="http://schemas.microsoft.com/office/2006/metadata/properties" xmlns:ns3="e0b66e2b-8ac0-4af7-b642-ec91160566fb" targetNamespace="http://schemas.microsoft.com/office/2006/metadata/properties" ma:root="true" ma:fieldsID="2ecc8d36e7f985748b7213f4e0ac8a99" ns3:_="">
    <xsd:import namespace="e0b66e2b-8ac0-4af7-b642-ec91160566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66e2b-8ac0-4af7-b642-ec91160566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66e2b-8ac0-4af7-b642-ec91160566fb" xsi:nil="true"/>
  </documentManagement>
</p:properties>
</file>

<file path=customXml/itemProps1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367F45-F2BC-4BD7-8140-D40435D374AB}">
  <ds:schemaRefs>
    <ds:schemaRef ds:uri="e0b66e2b-8ac0-4af7-b642-ec9116056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0b66e2b-8ac0-4af7-b642-ec91160566f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Herts Theme</vt:lpstr>
      <vt:lpstr>           Date:  28/10/2024 </vt:lpstr>
      <vt:lpstr>Dataset – Airline ticket price in India DS-115</vt:lpstr>
      <vt:lpstr>This dataset is interesting to us because it provides a clear view into India’s competitive aviation market, offering insights into pricing strategies, peak travel timings, and traveler preferences on high-demand routes..   Our  Independent variable is: Duration                    This  Independent variable datatype is : Continuous Our Dependent variable is:  Price                    This Dependent variable datatype is : Continuous </vt:lpstr>
      <vt:lpstr>  Is there a correlation between price &amp; duration for domestic flights in India?   </vt:lpstr>
      <vt:lpstr> 1.  Null hypothesis (Ho):  There is no correlation between price and duration for domestic flights in India.   2. Alternative hypothesis (H1):  There is a correlation between price and duration for domestic flights in India.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Mohammed Ashraf [Student-PECS]</cp:lastModifiedBy>
  <cp:revision>24</cp:revision>
  <dcterms:created xsi:type="dcterms:W3CDTF">2019-10-01T08:37:56Z</dcterms:created>
  <dcterms:modified xsi:type="dcterms:W3CDTF">2024-11-22T12:21:38Z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0x0101009B7AB4019A25F14E9AEB5769007937FC</vt:lpwstr>
  </property>
</Properties>
</file>