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329" r:id="rId6"/>
    <p:sldId id="336" r:id="rId7"/>
    <p:sldId id="338" r:id="rId8"/>
    <p:sldId id="339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3" y="43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22/11/2024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22/11/2024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/>
              <a:t>Click to add title.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 b="1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2070547"/>
            <a:ext cx="10031157" cy="2716906"/>
          </a:xfrm>
        </p:spPr>
        <p:txBody>
          <a:bodyPr>
            <a:normAutofit fontScale="90000"/>
          </a:bodyPr>
          <a:lstStyle/>
          <a:p>
            <a:br>
              <a:rPr lang="en-US" sz="8000" dirty="0"/>
            </a:br>
            <a:br>
              <a:rPr lang="en-US" sz="4000" dirty="0"/>
            </a:br>
            <a:r>
              <a:rPr lang="en-US" sz="4000" dirty="0"/>
              <a:t>									</a:t>
            </a:r>
            <a:r>
              <a:rPr lang="en-US" sz="2200" dirty="0"/>
              <a:t>Date:  28/10/2024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010565"/>
            <a:ext cx="10031156" cy="360000"/>
          </a:xfrm>
        </p:spPr>
        <p:txBody>
          <a:bodyPr/>
          <a:lstStyle/>
          <a:p>
            <a:r>
              <a:rPr lang="en-US" sz="2000" dirty="0"/>
              <a:t>Group Name: A147                                                                 Name of Student Presenting: Haroon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56FC8-6973-4403-50A9-6B9CE16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66067"/>
            <a:ext cx="10110240" cy="5880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800"/>
              <a:t>Dataset </a:t>
            </a:r>
            <a:r>
              <a:rPr lang="en-US" sz="2800">
                <a:solidFill>
                  <a:srgbClr val="203232"/>
                </a:solidFill>
              </a:rPr>
              <a:t>ID</a:t>
            </a:r>
            <a:r>
              <a:rPr lang="en-US" sz="1600">
                <a:solidFill>
                  <a:srgbClr val="FF0000"/>
                </a:solidFill>
              </a:rPr>
              <a:t>:   </a:t>
            </a:r>
            <a:r>
              <a:rPr lang="en-US" sz="2400">
                <a:solidFill>
                  <a:srgbClr val="FF0000"/>
                </a:solidFill>
              </a:rPr>
              <a:t>DS115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555565"/>
            <a:ext cx="622800" cy="230832"/>
          </a:xfrm>
        </p:spPr>
        <p:txBody>
          <a:bodyPr/>
          <a:lstStyle/>
          <a:p>
            <a:r>
              <a:rPr lang="en-US"/>
              <a:t>2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A3829-F12C-214D-8FBA-7E1A740F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1457674"/>
            <a:ext cx="10837691" cy="368751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>
                <a:latin typeface="Calibri"/>
                <a:cs typeface="Calibri"/>
              </a:rPr>
              <a:t>This dataset is interesting to us because 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it provides a clear view into India’s competitive aviation market, offering insights into pricing strategies, peak travel timings, and traveler preferences on high-demand routes.. </a:t>
            </a:r>
            <a:br>
              <a:rPr lang="en-US" sz="2200" b="0" dirty="0">
                <a:ea typeface="+mj-lt"/>
                <a:cs typeface="+mj-lt"/>
              </a:rPr>
            </a:br>
            <a:br>
              <a:rPr lang="en-US" sz="2400" b="0" dirty="0">
                <a:latin typeface="Calibri"/>
                <a:cs typeface="Calibri" panose="020F0502020204030204" pitchFamily="34" charset="0"/>
              </a:rPr>
            </a:br>
            <a:r>
              <a:rPr lang="en-US" sz="2400" b="0" dirty="0">
                <a:latin typeface="Calibri"/>
                <a:cs typeface="Calibri"/>
              </a:rPr>
              <a:t>Our  Independent variable is</a:t>
            </a:r>
            <a:r>
              <a:rPr lang="en-US" sz="2400" b="0">
                <a:latin typeface="Calibri"/>
                <a:cs typeface="Calibri"/>
              </a:rPr>
              <a:t>: </a:t>
            </a:r>
            <a:r>
              <a:rPr lang="en-US" sz="2400" b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Duration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 Independent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</a:t>
            </a:r>
            <a:b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</a:br>
            <a: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  <a:t>Our</a:t>
            </a:r>
            <a:r>
              <a:rPr lang="en-US" sz="2400" b="0" dirty="0">
                <a:latin typeface="Calibri"/>
                <a:cs typeface="Calibri"/>
              </a:rPr>
              <a:t> Dependent variable is</a:t>
            </a:r>
            <a:r>
              <a:rPr lang="en-US" sz="2400" b="0">
                <a:latin typeface="Calibri"/>
                <a:cs typeface="Calibri"/>
              </a:rPr>
              <a:t>: </a:t>
            </a:r>
            <a:r>
              <a:rPr lang="en-US" sz="2400" b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Price</a:t>
            </a:r>
            <a:br>
              <a:rPr lang="en-US" sz="2400" b="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 </a:t>
            </a:r>
          </a:p>
        </p:txBody>
      </p: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3CD731-5ACF-B002-247D-243F6E21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147638"/>
            <a:ext cx="9753625" cy="2308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/>
              <a:t>Our Research Question is:</a:t>
            </a:r>
            <a:endParaRPr lang="en-GB" sz="180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/>
              <a:t>3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0DA25-F620-152B-DE9E-776F7B74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9" y="1659468"/>
            <a:ext cx="10640594" cy="2912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/>
            </a:b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</a:t>
            </a:r>
            <a:r>
              <a:rPr lang="en-US" sz="3600" dirty="0"/>
              <a:t> correlation between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Ticket price &amp; Flight duration</a:t>
            </a:r>
            <a:r>
              <a:rPr lang="en-US" sz="3600" dirty="0"/>
              <a:t> for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domestic flights departing from Delhi </a:t>
            </a:r>
            <a:r>
              <a:rPr lang="en-US" sz="3600" dirty="0"/>
              <a:t>in India? .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DF94-2B89-A21D-BBC0-E455C2D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/>
              <a:t>4</a:t>
            </a:r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A8E56B-DFF3-4B99-A410-52B14F2E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82" y="791023"/>
            <a:ext cx="11224108" cy="447881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1</a:t>
            </a:r>
            <a:r>
              <a:rPr lang="en-GB" sz="2400" spc="0" dirty="0">
                <a:latin typeface="+mn-lt"/>
              </a:rPr>
              <a:t>.  Null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i="1" spc="0" baseline="-25000" dirty="0">
                <a:latin typeface="+mn-lt"/>
              </a:rPr>
              <a:t>o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There is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no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correlation between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flight duration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and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ticket prices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for domestic flights departing from Delhi in India</a:t>
            </a: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</a:t>
            </a: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2. </a:t>
            </a:r>
            <a:r>
              <a:rPr lang="en-GB" sz="2400" spc="0" dirty="0">
                <a:latin typeface="+mn-lt"/>
              </a:rPr>
              <a:t>Alternative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spc="0" baseline="-25000" dirty="0">
                <a:latin typeface="+mn-lt"/>
              </a:rPr>
              <a:t>1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There is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correlation between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flight duration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and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ticket prices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for domestic flights departing from Delhi in India.</a:t>
            </a:r>
            <a:endParaRPr lang="en-US" sz="2400" b="0" spc="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052C8-28E5-DFCC-365F-A7166F5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2129C-44C2-95DE-7FB4-8025AAB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F542-9925-BCBE-2DA4-35A32A38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2E89F-D251-B0A8-2377-FD314948D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00" y="697001"/>
            <a:ext cx="10031157" cy="649705"/>
          </a:xfrm>
        </p:spPr>
        <p:txBody>
          <a:bodyPr>
            <a:noAutofit/>
          </a:bodyPr>
          <a:lstStyle/>
          <a:p>
            <a:r>
              <a:rPr lang="en-US" sz="4000"/>
              <a:t>Dataset – Airline ticket price in India DS-115</a:t>
            </a:r>
            <a:endParaRPr lang="en-GB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D388E-BFFF-98AE-4906-C43F8A2A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3"/>
          <a:stretch/>
        </p:blipFill>
        <p:spPr>
          <a:xfrm>
            <a:off x="753840" y="1486975"/>
            <a:ext cx="10429075" cy="38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05BBBB-A3CF-04B8-5D19-8508DADF7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Visualisation And </a:t>
            </a:r>
            <a:r>
              <a:rPr lang="en-IN"/>
              <a:t>DataSheet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E13A9-E668-F367-D7A5-10D9017F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EC75-4F30-CF12-C0E2-2C43630D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D53AF-80A3-AB99-CE83-542B15187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139789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AB4019A25F14E9AEB5769007937FC" ma:contentTypeVersion="6" ma:contentTypeDescription="Create a new document." ma:contentTypeScope="" ma:versionID="e39f1abe86898bb34110ac7c8f633e2d">
  <xsd:schema xmlns:xsd="http://www.w3.org/2001/XMLSchema" xmlns:xs="http://www.w3.org/2001/XMLSchema" xmlns:p="http://schemas.microsoft.com/office/2006/metadata/properties" xmlns:ns3="e0b66e2b-8ac0-4af7-b642-ec91160566fb" targetNamespace="http://schemas.microsoft.com/office/2006/metadata/properties" ma:root="true" ma:fieldsID="2ecc8d36e7f985748b7213f4e0ac8a99" ns3:_="">
    <xsd:import namespace="e0b66e2b-8ac0-4af7-b642-ec91160566f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66e2b-8ac0-4af7-b642-ec91160566f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66e2b-8ac0-4af7-b642-ec91160566fb" xsi:nil="true"/>
  </documentManagement>
</p:properties>
</file>

<file path=customXml/itemProps1.xml><?xml version="1.0" encoding="utf-8"?>
<ds:datastoreItem xmlns:ds="http://schemas.openxmlformats.org/officeDocument/2006/customXml" ds:itemID="{07367F45-F2BC-4BD7-8140-D40435D374AB}">
  <ds:schemaRefs>
    <ds:schemaRef ds:uri="e0b66e2b-8ac0-4af7-b642-ec91160566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e0b66e2b-8ac0-4af7-b642-ec91160566f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Herts Theme</vt:lpstr>
      <vt:lpstr>           Date:  28/10/2024 </vt:lpstr>
      <vt:lpstr>This dataset is interesting to us because it provides a clear view into India’s competitive aviation market, offering insights into pricing strategies, peak travel timings, and traveler preferences on high-demand routes..   Our  Independent variable is: Duration                    This  Independent variable datatype is : Continuous Our Dependent variable is:  Price                    This Dependent variable datatype is : Continuous </vt:lpstr>
      <vt:lpstr>  Is there a correlation between Ticket price &amp; Flight duration for domestic flights departing from Delhi in India? .   </vt:lpstr>
      <vt:lpstr> 1.  Null hypothesis (Ho):  There is no correlation between flight duration and ticket prices for domestic flights departing from Delhi in India.   2. Alternative hypothesis (H1):  There is a correlation between flight duration and ticket prices for domestic flights departing from Delhi in India.</vt:lpstr>
      <vt:lpstr>Dataset – Airline ticket price in India DS-115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Mohammed Ashraf [Student-PECS]</cp:lastModifiedBy>
  <cp:revision>18</cp:revision>
  <dcterms:created xsi:type="dcterms:W3CDTF">2019-10-01T08:37:56Z</dcterms:created>
  <dcterms:modified xsi:type="dcterms:W3CDTF">2024-11-22T09:25:36Z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0x0101009B7AB4019A25F14E9AEB5769007937FC</vt:lpwstr>
  </property>
</Properties>
</file>