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5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014AA-C2A4-4340-828F-FD60EB5B098B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36AB-13AE-4767-93D4-228976ED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1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014AA-C2A4-4340-828F-FD60EB5B098B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36AB-13AE-4767-93D4-228976ED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014AA-C2A4-4340-828F-FD60EB5B098B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36AB-13AE-4767-93D4-228976ED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014AA-C2A4-4340-828F-FD60EB5B098B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36AB-13AE-4767-93D4-228976ED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7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014AA-C2A4-4340-828F-FD60EB5B098B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36AB-13AE-4767-93D4-228976ED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9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014AA-C2A4-4340-828F-FD60EB5B098B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36AB-13AE-4767-93D4-228976ED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7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014AA-C2A4-4340-828F-FD60EB5B098B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36AB-13AE-4767-93D4-228976ED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2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014AA-C2A4-4340-828F-FD60EB5B098B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36AB-13AE-4767-93D4-228976ED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8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014AA-C2A4-4340-828F-FD60EB5B098B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36AB-13AE-4767-93D4-228976ED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6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014AA-C2A4-4340-828F-FD60EB5B098B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36AB-13AE-4767-93D4-228976ED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6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014AA-C2A4-4340-828F-FD60EB5B098B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36AB-13AE-4767-93D4-228976ED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4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014AA-C2A4-4340-828F-FD60EB5B098B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536AB-13AE-4767-93D4-228976ED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2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34589" y="537712"/>
            <a:ext cx="1213339" cy="43434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IBM IRIS System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835951" y="537712"/>
            <a:ext cx="5266592" cy="43434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244794" y="1047663"/>
            <a:ext cx="2514600" cy="61546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NCR Money Remittance Web Service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44794" y="1878537"/>
            <a:ext cx="2514600" cy="61546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NCR Money Remittance</a:t>
            </a:r>
          </a:p>
          <a:p>
            <a:pPr algn="ctr"/>
            <a:r>
              <a:rPr lang="en-US" dirty="0"/>
              <a:t>ATM Gateway </a:t>
            </a:r>
          </a:p>
        </p:txBody>
      </p:sp>
      <p:sp>
        <p:nvSpPr>
          <p:cNvPr id="10" name="Can 9"/>
          <p:cNvSpPr/>
          <p:nvPr/>
        </p:nvSpPr>
        <p:spPr>
          <a:xfrm>
            <a:off x="6449589" y="2709412"/>
            <a:ext cx="1239715" cy="160020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NCR Remittance Database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244794" y="2709412"/>
            <a:ext cx="2514600" cy="61546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NCR Money Remittance SMS Alerts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61366" y="608021"/>
            <a:ext cx="335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NCR Money Remittance Solution 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8990566" y="537712"/>
            <a:ext cx="826477" cy="62425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Bank ATM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990566" y="1472628"/>
            <a:ext cx="826477" cy="62425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Bank ATM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990566" y="2407544"/>
            <a:ext cx="826477" cy="62425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Bank ATM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8990566" y="3342460"/>
            <a:ext cx="826477" cy="62425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Bank ATM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990565" y="4277376"/>
            <a:ext cx="826477" cy="62425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Bank ATM</a:t>
            </a:r>
          </a:p>
        </p:txBody>
      </p:sp>
      <p:cxnSp>
        <p:nvCxnSpPr>
          <p:cNvPr id="27" name="Elbow Connector 26"/>
          <p:cNvCxnSpPr>
            <a:stCxn id="21" idx="1"/>
            <a:endCxn id="9" idx="3"/>
          </p:cNvCxnSpPr>
          <p:nvPr/>
        </p:nvCxnSpPr>
        <p:spPr>
          <a:xfrm rot="10800000" flipV="1">
            <a:off x="5759394" y="849838"/>
            <a:ext cx="3231172" cy="1336429"/>
          </a:xfrm>
          <a:prstGeom prst="bentConnector3">
            <a:avLst>
              <a:gd name="adj1" fmla="val 1789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2" idx="1"/>
            <a:endCxn id="9" idx="3"/>
          </p:cNvCxnSpPr>
          <p:nvPr/>
        </p:nvCxnSpPr>
        <p:spPr>
          <a:xfrm rot="10800000" flipV="1">
            <a:off x="5759394" y="1784754"/>
            <a:ext cx="3231172" cy="401513"/>
          </a:xfrm>
          <a:prstGeom prst="bentConnector3">
            <a:avLst>
              <a:gd name="adj1" fmla="val 1789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3" idx="1"/>
            <a:endCxn id="9" idx="3"/>
          </p:cNvCxnSpPr>
          <p:nvPr/>
        </p:nvCxnSpPr>
        <p:spPr>
          <a:xfrm rot="10800000">
            <a:off x="5759394" y="2186269"/>
            <a:ext cx="3231172" cy="533403"/>
          </a:xfrm>
          <a:prstGeom prst="bentConnector3">
            <a:avLst>
              <a:gd name="adj1" fmla="val 1789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4" idx="1"/>
          </p:cNvCxnSpPr>
          <p:nvPr/>
        </p:nvCxnSpPr>
        <p:spPr>
          <a:xfrm rot="10800000">
            <a:off x="5759394" y="2181139"/>
            <a:ext cx="3231172" cy="1473449"/>
          </a:xfrm>
          <a:prstGeom prst="bentConnector3">
            <a:avLst>
              <a:gd name="adj1" fmla="val 1789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5" idx="1"/>
          </p:cNvCxnSpPr>
          <p:nvPr/>
        </p:nvCxnSpPr>
        <p:spPr>
          <a:xfrm rot="10800000">
            <a:off x="5759395" y="2186267"/>
            <a:ext cx="3231171" cy="2403236"/>
          </a:xfrm>
          <a:prstGeom prst="bentConnector3">
            <a:avLst>
              <a:gd name="adj1" fmla="val 1789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" idx="3"/>
            <a:endCxn id="7" idx="1"/>
          </p:cNvCxnSpPr>
          <p:nvPr/>
        </p:nvCxnSpPr>
        <p:spPr>
          <a:xfrm flipV="1">
            <a:off x="1947928" y="1355394"/>
            <a:ext cx="1296866" cy="135401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7" idx="3"/>
            <a:endCxn id="10" idx="1"/>
          </p:cNvCxnSpPr>
          <p:nvPr/>
        </p:nvCxnSpPr>
        <p:spPr>
          <a:xfrm>
            <a:off x="5759394" y="1355394"/>
            <a:ext cx="1310053" cy="135401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11" idx="3"/>
          </p:cNvCxnSpPr>
          <p:nvPr/>
        </p:nvCxnSpPr>
        <p:spPr>
          <a:xfrm rot="10800000">
            <a:off x="5759395" y="3017144"/>
            <a:ext cx="663817" cy="45060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114982" y="2317405"/>
            <a:ext cx="325315" cy="353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8" name="Oval 47"/>
          <p:cNvSpPr/>
          <p:nvPr/>
        </p:nvSpPr>
        <p:spPr>
          <a:xfrm>
            <a:off x="6442996" y="973995"/>
            <a:ext cx="325315" cy="353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10464376" y="4811514"/>
            <a:ext cx="675908" cy="1554737"/>
            <a:chOff x="6305184" y="334108"/>
            <a:chExt cx="975946" cy="2050804"/>
          </a:xfrm>
          <a:solidFill>
            <a:srgbClr val="00B0F0"/>
          </a:solidFill>
        </p:grpSpPr>
        <p:sp>
          <p:nvSpPr>
            <p:cNvPr id="57" name="Flowchart: Delay 56"/>
            <p:cNvSpPr/>
            <p:nvPr/>
          </p:nvSpPr>
          <p:spPr>
            <a:xfrm rot="16200000">
              <a:off x="6032622" y="1136404"/>
              <a:ext cx="1521070" cy="975946"/>
            </a:xfrm>
            <a:prstGeom prst="flowChartDelay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6400800" y="334108"/>
              <a:ext cx="784715" cy="67700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62" name="Elbow Connector 61"/>
          <p:cNvCxnSpPr>
            <a:stCxn id="11" idx="2"/>
            <a:endCxn id="57" idx="0"/>
          </p:cNvCxnSpPr>
          <p:nvPr/>
        </p:nvCxnSpPr>
        <p:spPr>
          <a:xfrm rot="16200000" flipH="1">
            <a:off x="6250831" y="1576136"/>
            <a:ext cx="2464808" cy="596228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5" idx="0"/>
            <a:endCxn id="23" idx="3"/>
          </p:cNvCxnSpPr>
          <p:nvPr/>
        </p:nvCxnSpPr>
        <p:spPr>
          <a:xfrm rot="16200000" flipV="1">
            <a:off x="9263766" y="3272949"/>
            <a:ext cx="2091843" cy="98528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5941835" y="2579016"/>
            <a:ext cx="325315" cy="353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6" name="Oval 65"/>
          <p:cNvSpPr/>
          <p:nvPr/>
        </p:nvSpPr>
        <p:spPr>
          <a:xfrm>
            <a:off x="4924857" y="5384471"/>
            <a:ext cx="325315" cy="353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7" name="Oval 66"/>
          <p:cNvSpPr/>
          <p:nvPr/>
        </p:nvSpPr>
        <p:spPr>
          <a:xfrm>
            <a:off x="10393080" y="3976946"/>
            <a:ext cx="325315" cy="353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8" name="Oval 67"/>
          <p:cNvSpPr/>
          <p:nvPr/>
        </p:nvSpPr>
        <p:spPr>
          <a:xfrm>
            <a:off x="7423337" y="1796434"/>
            <a:ext cx="325315" cy="353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5" name="Oval 74"/>
          <p:cNvSpPr/>
          <p:nvPr/>
        </p:nvSpPr>
        <p:spPr>
          <a:xfrm>
            <a:off x="1816085" y="5207878"/>
            <a:ext cx="325315" cy="353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77" name="Elbow Connector 76"/>
          <p:cNvCxnSpPr>
            <a:endCxn id="55" idx="7"/>
          </p:cNvCxnSpPr>
          <p:nvPr/>
        </p:nvCxnSpPr>
        <p:spPr>
          <a:xfrm rot="16200000" flipH="1">
            <a:off x="9281656" y="3173857"/>
            <a:ext cx="2248205" cy="1177433"/>
          </a:xfrm>
          <a:prstGeom prst="bentConnector3">
            <a:avLst>
              <a:gd name="adj1" fmla="val -84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10863328" y="2191083"/>
            <a:ext cx="325315" cy="353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85" name="Elbow Connector 84"/>
          <p:cNvCxnSpPr>
            <a:stCxn id="4" idx="2"/>
            <a:endCxn id="7" idx="1"/>
          </p:cNvCxnSpPr>
          <p:nvPr/>
        </p:nvCxnSpPr>
        <p:spPr>
          <a:xfrm rot="5400000" flipH="1" flipV="1">
            <a:off x="530167" y="2166485"/>
            <a:ext cx="3525718" cy="1903535"/>
          </a:xfrm>
          <a:prstGeom prst="bentConnector4">
            <a:avLst>
              <a:gd name="adj1" fmla="val -6484"/>
              <a:gd name="adj2" fmla="val 6593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IRIS System will send web request to create the remit.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NCR Money Remittance Web Service will generate beneficiary Pin and save the remit to NCR Money Remittance Database.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NCR Money Remittance SMS Alert Service will inquiry for new SMS request from Database to be sent to beneficiaries.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NCR Money Remittance SMS Alert Service will send an SMS to beneficiary contains  all Transaction data to be able liquidate the transferred funds from the nearest ATM.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Beneficiary will enter the data(Transaction ID, PIN) in the </a:t>
            </a:r>
            <a:r>
              <a:rPr lang="en-US" dirty="0" err="1"/>
              <a:t>cardless</a:t>
            </a:r>
            <a:r>
              <a:rPr lang="en-US" dirty="0"/>
              <a:t> Withdrawal flow.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ATM will send request to NCR Money Remittance ATM Gateway, to validate the entries.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case of success, Money Remittance ATM Gateway will reply with success response to let the ATM withdraw the transferred amount.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IRIS System will send web request to inquiry about the </a:t>
            </a:r>
            <a:r>
              <a:rPr lang="en-US"/>
              <a:t>transaction status.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2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192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How it works: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Nour Eldin, Kareem</dc:creator>
  <cp:lastModifiedBy>Nour Eldin, Kareem</cp:lastModifiedBy>
  <cp:revision>7</cp:revision>
  <dcterms:created xsi:type="dcterms:W3CDTF">2017-08-01T10:55:31Z</dcterms:created>
  <dcterms:modified xsi:type="dcterms:W3CDTF">2017-08-01T15:52:11Z</dcterms:modified>
</cp:coreProperties>
</file>