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A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9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74E3-4608-452B-847F-D29B31BB1E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7632-62AD-490F-863B-4F76D8A4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561489" y="294237"/>
            <a:ext cx="10709031" cy="6268297"/>
            <a:chOff x="561489" y="294237"/>
            <a:chExt cx="10709031" cy="6268297"/>
          </a:xfrm>
        </p:grpSpPr>
        <p:grpSp>
          <p:nvGrpSpPr>
            <p:cNvPr id="63" name="Group 62"/>
            <p:cNvGrpSpPr/>
            <p:nvPr/>
          </p:nvGrpSpPr>
          <p:grpSpPr>
            <a:xfrm>
              <a:off x="561489" y="294237"/>
              <a:ext cx="10709031" cy="6268297"/>
              <a:chOff x="561489" y="294237"/>
              <a:chExt cx="10709031" cy="626829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6827226" y="3270731"/>
                <a:ext cx="7004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61489" y="4534167"/>
                <a:ext cx="10709031" cy="351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3782405" y="909050"/>
                <a:ext cx="4728550" cy="3091443"/>
              </a:xfrm>
              <a:prstGeom prst="roundRect">
                <a:avLst/>
              </a:prstGeom>
              <a:solidFill>
                <a:srgbClr val="EEECE1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4235210" y="1581113"/>
                <a:ext cx="1804987" cy="790574"/>
              </a:xfrm>
              <a:prstGeom prst="round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NCR Remittance Web Portal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4233991" y="2832855"/>
                <a:ext cx="1804987" cy="792163"/>
              </a:xfrm>
              <a:prstGeom prst="roundRect">
                <a:avLst/>
              </a:prstGeom>
              <a:solidFill>
                <a:srgbClr val="1F497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NCR Cash Remittance Service</a:t>
                </a:r>
              </a:p>
            </p:txBody>
          </p:sp>
          <p:sp>
            <p:nvSpPr>
              <p:cNvPr id="37" name="Can 36"/>
              <p:cNvSpPr/>
              <p:nvPr/>
            </p:nvSpPr>
            <p:spPr bwMode="auto">
              <a:xfrm>
                <a:off x="6699802" y="2701887"/>
                <a:ext cx="1042987" cy="1054100"/>
              </a:xfrm>
              <a:prstGeom prst="can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Cash Remittance database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6318803" y="1586150"/>
                <a:ext cx="1804987" cy="790575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NCR Customer Alert Service</a:t>
                </a:r>
              </a:p>
            </p:txBody>
          </p:sp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4669137" y="978998"/>
                <a:ext cx="3209950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Arial" panose="020B0604020202020204" pitchFamily="34" charset="0"/>
                  </a:rPr>
                  <a:t>NCR Cash Remittance Server</a:t>
                </a:r>
              </a:p>
            </p:txBody>
          </p:sp>
          <p:cxnSp>
            <p:nvCxnSpPr>
              <p:cNvPr id="46" name="Straight Connector 45"/>
              <p:cNvCxnSpPr>
                <a:stCxn id="33" idx="2"/>
              </p:cNvCxnSpPr>
              <p:nvPr/>
            </p:nvCxnSpPr>
            <p:spPr>
              <a:xfrm>
                <a:off x="6146680" y="4000493"/>
                <a:ext cx="0" cy="5688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1230924" y="5103011"/>
                <a:ext cx="1477108" cy="1459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ATM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319525" y="5103010"/>
                <a:ext cx="1477108" cy="1459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ATM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08126" y="5103009"/>
                <a:ext cx="1477108" cy="1459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ATM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496727" y="5103008"/>
                <a:ext cx="1477108" cy="1459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ATM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9585328" y="5103008"/>
                <a:ext cx="1477108" cy="1459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ATM</a:t>
                </a:r>
              </a:p>
            </p:txBody>
          </p:sp>
          <p:cxnSp>
            <p:nvCxnSpPr>
              <p:cNvPr id="53" name="Straight Connector 52"/>
              <p:cNvCxnSpPr>
                <a:stCxn id="47" idx="0"/>
              </p:cNvCxnSpPr>
              <p:nvPr/>
            </p:nvCxnSpPr>
            <p:spPr>
              <a:xfrm flipV="1">
                <a:off x="1969478" y="4534167"/>
                <a:ext cx="0" cy="5688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054111" y="4551752"/>
                <a:ext cx="0" cy="5688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146680" y="4532058"/>
                <a:ext cx="0" cy="5688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300614" y="4551752"/>
                <a:ext cx="0" cy="5688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0318695" y="4569337"/>
                <a:ext cx="0" cy="5688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180992" y="4097201"/>
                <a:ext cx="1661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u="sng" dirty="0"/>
                  <a:t>TCP/IP Protocol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111218" y="294237"/>
                <a:ext cx="5748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u="sng" dirty="0"/>
                  <a:t>Cash Remittance System Architecture</a:t>
                </a:r>
              </a:p>
            </p:txBody>
          </p:sp>
          <p:cxnSp>
            <p:nvCxnSpPr>
              <p:cNvPr id="61" name="Straight Connector 60"/>
              <p:cNvCxnSpPr>
                <a:stCxn id="34" idx="2"/>
                <a:endCxn id="36" idx="0"/>
              </p:cNvCxnSpPr>
              <p:nvPr/>
            </p:nvCxnSpPr>
            <p:spPr>
              <a:xfrm flipH="1">
                <a:off x="5136485" y="2371687"/>
                <a:ext cx="1219" cy="461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3985851" y="2455970"/>
              <a:ext cx="1172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u="sng" dirty="0"/>
                <a:t>TCP/IP Protocol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008039" y="1106695"/>
              <a:ext cx="1178169" cy="67206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Teller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08039" y="1976400"/>
              <a:ext cx="1178169" cy="67206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Teller</a:t>
              </a:r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08038" y="2899532"/>
              <a:ext cx="1178169" cy="67206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Teller</a:t>
              </a:r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831123" y="978998"/>
              <a:ext cx="8792" cy="2776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3"/>
            </p:cNvCxnSpPr>
            <p:nvPr/>
          </p:nvCxnSpPr>
          <p:spPr>
            <a:xfrm flipV="1">
              <a:off x="2186208" y="1441938"/>
              <a:ext cx="644915" cy="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2178735" y="2314512"/>
              <a:ext cx="644915" cy="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178734" y="3237619"/>
              <a:ext cx="644915" cy="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839915" y="2312431"/>
              <a:ext cx="9424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775443" y="2300643"/>
              <a:ext cx="1089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u="sng" dirty="0"/>
                <a:t>HTTP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74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Eldin, Kareem</dc:creator>
  <cp:lastModifiedBy>Nour Eldin, Kareem</cp:lastModifiedBy>
  <cp:revision>5</cp:revision>
  <dcterms:created xsi:type="dcterms:W3CDTF">2016-05-24T11:53:39Z</dcterms:created>
  <dcterms:modified xsi:type="dcterms:W3CDTF">2016-05-24T12:18:57Z</dcterms:modified>
</cp:coreProperties>
</file>