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7F64-550F-4359-9216-8F4AD7B633A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F658-EFDB-4355-8D83-82E1DD8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Siena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Mark</dc:creator>
  <cp:lastModifiedBy>Smith, Mark</cp:lastModifiedBy>
  <cp:revision>1</cp:revision>
  <dcterms:created xsi:type="dcterms:W3CDTF">2019-11-19T19:07:18Z</dcterms:created>
  <dcterms:modified xsi:type="dcterms:W3CDTF">2019-11-19T19:08:31Z</dcterms:modified>
</cp:coreProperties>
</file>