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2"/>
  </p:handoutMasterIdLst>
  <p:sldIdLst>
    <p:sldId id="260" r:id="rId3"/>
    <p:sldId id="259" r:id="rId4"/>
    <p:sldId id="261" r:id="rId6"/>
    <p:sldId id="262" r:id="rId7"/>
    <p:sldId id="263" r:id="rId8"/>
    <p:sldId id="264" r:id="rId9"/>
    <p:sldId id="265" r:id="rId10"/>
    <p:sldId id="268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600">
                <a:solidFill>
                  <a:srgbClr val="FF0000"/>
                </a:solidFill>
                <a:latin typeface="+mj-ea"/>
                <a:sym typeface="+mn-ea"/>
              </a:rPr>
              <a:t>Remember Me</a:t>
            </a:r>
            <a:endParaRPr lang="en-US" altLang="zh-CN" sz="3600">
              <a:solidFill>
                <a:srgbClr val="FF0000"/>
              </a:solidFill>
              <a:latin typeface="+mj-ea"/>
              <a:sym typeface="+mn-ea"/>
            </a:endParaRPr>
          </a:p>
        </p:txBody>
      </p:sp>
      <p:pic>
        <p:nvPicPr>
          <p:cNvPr id="10" name="内容占位符 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15210" y="1510665"/>
            <a:ext cx="7180580" cy="49815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600">
                <a:solidFill>
                  <a:srgbClr val="FF0000"/>
                </a:solidFill>
                <a:latin typeface="+mj-ea"/>
                <a:sym typeface="+mn-ea"/>
              </a:rPr>
              <a:t>Cookie、 LocalStorage 与 SessionStorage</a:t>
            </a:r>
            <a:endParaRPr lang="en-US" altLang="zh-CN" sz="3600">
              <a:solidFill>
                <a:srgbClr val="FF0000"/>
              </a:solidFill>
              <a:latin typeface="+mj-ea"/>
              <a:sym typeface="+mn-ea"/>
            </a:endParaRPr>
          </a:p>
        </p:txBody>
      </p:sp>
      <p:sp>
        <p:nvSpPr>
          <p:cNvPr id="11" name="内容占位符 10"/>
          <p:cNvSpPr/>
          <p:nvPr>
            <p:ph idx="1"/>
          </p:nvPr>
        </p:nvSpPr>
        <p:spPr/>
        <p:txBody>
          <a:bodyPr>
            <a:normAutofit fontScale="70000"/>
          </a:bodyPr>
          <a:p>
            <a:r>
              <a:rPr lang="zh-CN" altLang="en-US"/>
              <a:t>Cookie</a:t>
            </a:r>
            <a:endParaRPr lang="zh-CN" altLang="en-US"/>
          </a:p>
          <a:p>
            <a:r>
              <a:rPr lang="zh-CN" altLang="en-US"/>
              <a:t>Cookie 是小甜饼的意思。顾名思义，cookie 确实非常小，它的大小限制为4KB左右。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它的主要用途有保存登录信息，比如你登录某个网站市场可以看到“记住密码”，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这通常就是通过   在 Cookie 中存入一段辨别用户身份的数据来实现的。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localStorage</a:t>
            </a:r>
            <a:endParaRPr lang="zh-CN" altLang="en-US"/>
          </a:p>
          <a:p>
            <a:r>
              <a:rPr lang="zh-CN" altLang="en-US"/>
              <a:t>localStorage 是 HTML5 标准中新加入的技术，它并不是什么划时代的新东西。早在 IE 6 时代，就有一个叫 userData 的东西用于本地存储，而当时考虑到浏览器兼容性，更通用的方案是使用 Flash。而如今，localStorage 被大多数浏览器所支持，如果你的网站需要支持 IE6+，那以 userData 作为你的 polyfill 的方案是种不错的选择。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sessionStorage</a:t>
            </a:r>
            <a:endParaRPr lang="zh-CN" altLang="en-US"/>
          </a:p>
          <a:p>
            <a:r>
              <a:rPr lang="zh-CN" altLang="en-US"/>
              <a:t>sessionStorage 与 localStorage 的接口类似，但保存数据的生命周期与 localStorage 不同。做过后端开发的同学应该知道 Session 这个词的意思，直译过来是“会话”。而 sessionStorage 是一个前端的概念，它只是可以将一部分数据在当前会话中保存下来，刷新页面数据依旧存在。但当页面关闭后，sessionStorage 中的数据就会被清空。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600">
                <a:solidFill>
                  <a:srgbClr val="FF0000"/>
                </a:solidFill>
                <a:latin typeface="+mj-ea"/>
                <a:sym typeface="+mn-ea"/>
              </a:rPr>
              <a:t>Cookie、 LocalStorage 与 SessionStorage</a:t>
            </a:r>
            <a:endParaRPr lang="en-US" altLang="zh-CN" sz="3600">
              <a:solidFill>
                <a:srgbClr val="FF0000"/>
              </a:solidFill>
              <a:latin typeface="+mj-ea"/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42770" y="2219960"/>
            <a:ext cx="8124825" cy="35623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>
                <a:solidFill>
                  <a:srgbClr val="FF0000"/>
                </a:solidFill>
                <a:latin typeface="+mj-ea"/>
                <a:sym typeface="+mn-ea"/>
              </a:rPr>
              <a:t>应用场景</a:t>
            </a:r>
            <a:endParaRPr lang="zh-CN" altLang="en-US" sz="3600">
              <a:solidFill>
                <a:srgbClr val="FF0000"/>
              </a:solidFill>
              <a:latin typeface="+mj-ea"/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有了对上面这些差别的直观理解，我们就可以讨论三者的应用场景了。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因为考虑到每个 HTTP 请求都会带着 Cookie 的信息，所以 Cookie 当然是能精简就精简啦，比较常用的一个应用场景就是判断用户是否登录。针对登录过的用户，服务器端会在他登录时往 Cookie 中插入一段加密过的唯一辨识单一用户的辨识码，下次只要读取这个值就可以判断当前用户是否登录啦。曾经还使用 Cookie 来保存用户在电商网站的购物车信息，如今有了 localStorage，似乎在这个方面也可以给 Cookie 放个假了~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而另一方面 localStorage 接替了 Cookie 管理购物车的工作，同时也能胜任其他一些工作。比如HTML5游戏通常会产生一些本地数据，localStorage 也是非常适用的。如果遇到一些内容特别多的表单，为了优化用户体验，我们可能要把表单页面拆分成多个子页面，然后按步骤引导用户填写。这时候 sessionStorage 的作用就发挥出来了。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>
                <a:solidFill>
                  <a:srgbClr val="FF0000"/>
                </a:solidFill>
                <a:latin typeface="+mj-ea"/>
                <a:sym typeface="+mn-ea"/>
              </a:rPr>
              <a:t>安全性的考虑</a:t>
            </a:r>
            <a:endParaRPr lang="zh-CN" altLang="en-US" sz="3600">
              <a:solidFill>
                <a:srgbClr val="FF0000"/>
              </a:solidFill>
              <a:latin typeface="+mj-ea"/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需要注意的是，不是什么数据都适合放在 Cookie、localStorage 和 sessionStorage 中的。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使用它们的时候，需要时刻注意是否有代码存在 XSS 注入的风险。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因为只要打开控制台，你就随意修改它们的值，也就是说如果你的网站中有 XSS 的风险，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它们就能对你的 localStorage 肆意妄为。所以千万不要用它们存储你系统中的敏感数据。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>
                <a:solidFill>
                  <a:srgbClr val="FF0000"/>
                </a:solidFill>
                <a:latin typeface="+mj-ea"/>
                <a:sym typeface="+mn-ea"/>
              </a:rPr>
              <a:t>JSON.parse()与JSON.stringify()</a:t>
            </a:r>
            <a:endParaRPr lang="zh-CN" altLang="en-US" sz="3600">
              <a:solidFill>
                <a:srgbClr val="FF0000"/>
              </a:solidFill>
              <a:latin typeface="+mj-ea"/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835" y="2183130"/>
            <a:ext cx="10894695" cy="36360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>
                <a:solidFill>
                  <a:srgbClr val="FF0000"/>
                </a:solidFill>
                <a:latin typeface="+mj-ea"/>
                <a:sym typeface="+mn-ea"/>
              </a:rPr>
              <a:t>JSON.parse()与JSON.stringify()</a:t>
            </a:r>
            <a:endParaRPr lang="zh-CN" altLang="en-US" sz="3600">
              <a:solidFill>
                <a:srgbClr val="FF0000"/>
              </a:solidFill>
              <a:latin typeface="+mj-ea"/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85265" y="1266190"/>
            <a:ext cx="8841105" cy="54711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>
                <a:solidFill>
                  <a:srgbClr val="FF0000"/>
                </a:solidFill>
              </a:rPr>
              <a:t>流程图</a:t>
            </a:r>
            <a:endParaRPr lang="zh-CN" altLang="en-US" sz="3600">
              <a:solidFill>
                <a:srgbClr val="FF0000"/>
              </a:solidFill>
            </a:endParaRPr>
          </a:p>
        </p:txBody>
      </p:sp>
      <p:pic>
        <p:nvPicPr>
          <p:cNvPr id="5" name="图片 4" descr="flowchar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320" y="1767205"/>
            <a:ext cx="11389995" cy="33235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1312</Words>
  <Application>WPS 演示</Application>
  <PresentationFormat>宽屏</PresentationFormat>
  <Paragraphs>43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Arial Unicode MS</vt:lpstr>
      <vt:lpstr>Arial Black</vt:lpstr>
      <vt:lpstr>Office 主题​​</vt:lpstr>
      <vt:lpstr>Remember Me</vt:lpstr>
      <vt:lpstr>Cookie、 LocalStorage 与 SessionStorage</vt:lpstr>
      <vt:lpstr>Cookie、 LocalStorage 与 SessionStorage</vt:lpstr>
      <vt:lpstr>应用场景</vt:lpstr>
      <vt:lpstr>安全性的考虑</vt:lpstr>
      <vt:lpstr>JSON.parse()与JSON.stringify()</vt:lpstr>
      <vt:lpstr>JSON.parse()与JSON.stringify()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phoenix</dc:creator>
  <cp:lastModifiedBy>李昊哲</cp:lastModifiedBy>
  <cp:revision>25</cp:revision>
  <dcterms:created xsi:type="dcterms:W3CDTF">2019-09-26T03:12:00Z</dcterms:created>
  <dcterms:modified xsi:type="dcterms:W3CDTF">2019-09-26T04:03:21Z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2052-11.1.0.9069</vt:lpwstr>
  </property>
</Properties>
</file>