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66" autoAdjust="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8E506-A6BD-4FDC-9B09-FC8302E28CF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3AC-88B3-44A2-B241-4DBA00BB3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6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3E3AC-88B3-44A2-B241-4DBA00BB3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6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  &lt;meta charset="utf-8"&gt;</a:t>
            </a:r>
          </a:p>
          <a:p>
            <a:r>
              <a:rPr lang="en-US" altLang="zh-CN" dirty="0"/>
              <a:t>    &lt;title&gt;</a:t>
            </a:r>
            <a:r>
              <a:rPr lang="en-US" altLang="zh-CN" dirty="0" err="1"/>
              <a:t>ECharts</a:t>
            </a:r>
            <a:r>
              <a:rPr lang="en-US" altLang="zh-CN" dirty="0"/>
              <a:t>&lt;/title&gt;</a:t>
            </a:r>
          </a:p>
          <a:p>
            <a:r>
              <a:rPr lang="en-US" altLang="zh-CN" dirty="0"/>
              <a:t>    &lt;!-- </a:t>
            </a:r>
            <a:r>
              <a:rPr lang="zh-CN" altLang="en-US" dirty="0"/>
              <a:t>引入 </a:t>
            </a:r>
            <a:r>
              <a:rPr lang="en-US" altLang="zh-CN" dirty="0"/>
              <a:t>echarts.js --&gt;</a:t>
            </a:r>
          </a:p>
          <a:p>
            <a:r>
              <a:rPr lang="en-US" altLang="zh-CN" dirty="0"/>
              <a:t>    &lt;script </a:t>
            </a:r>
            <a:r>
              <a:rPr lang="en-US" altLang="zh-CN" dirty="0" err="1"/>
              <a:t>src</a:t>
            </a:r>
            <a:r>
              <a:rPr lang="en-US" altLang="zh-CN" dirty="0"/>
              <a:t>="echarts.min.js"&gt;&lt;/script&gt;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    &lt;!-- </a:t>
            </a:r>
            <a:r>
              <a:rPr lang="zh-CN" altLang="en-US" dirty="0"/>
              <a:t>为</a:t>
            </a:r>
            <a:r>
              <a:rPr lang="en-US" altLang="zh-CN" dirty="0" err="1"/>
              <a:t>ECharts</a:t>
            </a:r>
            <a:r>
              <a:rPr lang="zh-CN" altLang="en-US" dirty="0"/>
              <a:t>准备一个具备大小（宽高）的</a:t>
            </a:r>
            <a:r>
              <a:rPr lang="en-US" altLang="zh-CN" dirty="0"/>
              <a:t>Dom --&gt;</a:t>
            </a:r>
          </a:p>
          <a:p>
            <a:r>
              <a:rPr lang="en-US" altLang="zh-CN" dirty="0"/>
              <a:t>    &lt;div id="main" style="width: 600px;height:400px;"&gt;&lt;/div&gt;</a:t>
            </a:r>
          </a:p>
          <a:p>
            <a:r>
              <a:rPr lang="en-US" altLang="zh-CN" dirty="0"/>
              <a:t>   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基于准备好的</a:t>
            </a:r>
            <a:r>
              <a:rPr lang="en-US" altLang="zh-CN" dirty="0" err="1"/>
              <a:t>dom</a:t>
            </a:r>
            <a:r>
              <a:rPr lang="zh-CN" altLang="en-US" dirty="0"/>
              <a:t>，初始化</a:t>
            </a:r>
            <a:r>
              <a:rPr lang="en-US" altLang="zh-CN" dirty="0" err="1"/>
              <a:t>echarts</a:t>
            </a:r>
            <a:r>
              <a:rPr lang="zh-CN" altLang="en-US" dirty="0"/>
              <a:t>实例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var </a:t>
            </a:r>
            <a:r>
              <a:rPr lang="en-US" altLang="zh-CN" dirty="0" err="1"/>
              <a:t>myChart</a:t>
            </a:r>
            <a:r>
              <a:rPr lang="en-US" altLang="zh-CN" dirty="0"/>
              <a:t> = </a:t>
            </a:r>
            <a:r>
              <a:rPr lang="en-US" altLang="zh-CN" dirty="0" err="1"/>
              <a:t>echarts.init</a:t>
            </a:r>
            <a:r>
              <a:rPr lang="en-US" altLang="zh-CN" dirty="0"/>
              <a:t>(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('main'));</a:t>
            </a:r>
          </a:p>
          <a:p>
            <a:endParaRPr lang="en-US" altLang="zh-CN" dirty="0"/>
          </a:p>
          <a:p>
            <a:r>
              <a:rPr lang="en-US" altLang="zh-CN" dirty="0"/>
              <a:t>        // </a:t>
            </a:r>
            <a:r>
              <a:rPr lang="zh-CN" altLang="en-US" dirty="0"/>
              <a:t>指定图表的配置项和数据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var option = {</a:t>
            </a:r>
          </a:p>
          <a:p>
            <a:r>
              <a:rPr lang="en-US" altLang="zh-CN" dirty="0"/>
              <a:t>            title: {</a:t>
            </a:r>
          </a:p>
          <a:p>
            <a:r>
              <a:rPr lang="en-US" altLang="zh-CN" dirty="0"/>
              <a:t>                text: '</a:t>
            </a:r>
            <a:r>
              <a:rPr lang="en-US" altLang="zh-CN" dirty="0" err="1"/>
              <a:t>ECharts</a:t>
            </a:r>
            <a:r>
              <a:rPr lang="en-US" altLang="zh-CN" dirty="0"/>
              <a:t> </a:t>
            </a:r>
            <a:r>
              <a:rPr lang="zh-CN" altLang="en-US" dirty="0"/>
              <a:t>入门示例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            },</a:t>
            </a:r>
          </a:p>
          <a:p>
            <a:r>
              <a:rPr lang="en-US" altLang="zh-CN" dirty="0"/>
              <a:t>            tooltip: {},</a:t>
            </a:r>
          </a:p>
          <a:p>
            <a:r>
              <a:rPr lang="en-US" altLang="zh-CN" dirty="0"/>
              <a:t>            legend: {</a:t>
            </a:r>
          </a:p>
          <a:p>
            <a:r>
              <a:rPr lang="en-US" altLang="zh-CN" dirty="0"/>
              <a:t>                data:['</a:t>
            </a:r>
            <a:r>
              <a:rPr lang="zh-CN" altLang="en-US" dirty="0"/>
              <a:t>销量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            },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xAxis</a:t>
            </a:r>
            <a:r>
              <a:rPr lang="en-US" altLang="zh-CN" dirty="0"/>
              <a:t>: {</a:t>
            </a:r>
          </a:p>
          <a:p>
            <a:r>
              <a:rPr lang="en-US" altLang="zh-CN" dirty="0"/>
              <a:t>                data: ["</a:t>
            </a:r>
            <a:r>
              <a:rPr lang="zh-CN" altLang="en-US" dirty="0"/>
              <a:t>衬衫</a:t>
            </a:r>
            <a:r>
              <a:rPr lang="en-US" altLang="zh-CN" dirty="0"/>
              <a:t>","</a:t>
            </a:r>
            <a:r>
              <a:rPr lang="zh-CN" altLang="en-US" dirty="0"/>
              <a:t>羊毛衫</a:t>
            </a:r>
            <a:r>
              <a:rPr lang="en-US" altLang="zh-CN" dirty="0"/>
              <a:t>","</a:t>
            </a:r>
            <a:r>
              <a:rPr lang="zh-CN" altLang="en-US" dirty="0"/>
              <a:t>雪纺衫</a:t>
            </a:r>
            <a:r>
              <a:rPr lang="en-US" altLang="zh-CN" dirty="0"/>
              <a:t>","</a:t>
            </a:r>
            <a:r>
              <a:rPr lang="zh-CN" altLang="en-US" dirty="0"/>
              <a:t>裤子</a:t>
            </a:r>
            <a:r>
              <a:rPr lang="en-US" altLang="zh-CN" dirty="0"/>
              <a:t>","</a:t>
            </a:r>
            <a:r>
              <a:rPr lang="zh-CN" altLang="en-US" dirty="0"/>
              <a:t>高跟鞋</a:t>
            </a:r>
            <a:r>
              <a:rPr lang="en-US" altLang="zh-CN" dirty="0"/>
              <a:t>","</a:t>
            </a:r>
            <a:r>
              <a:rPr lang="zh-CN" altLang="en-US" dirty="0"/>
              <a:t>袜子</a:t>
            </a:r>
            <a:r>
              <a:rPr lang="en-US" altLang="zh-CN" dirty="0"/>
              <a:t>"]</a:t>
            </a:r>
          </a:p>
          <a:p>
            <a:r>
              <a:rPr lang="en-US" altLang="zh-CN" dirty="0"/>
              <a:t>            },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yAxis</a:t>
            </a:r>
            <a:r>
              <a:rPr lang="en-US" altLang="zh-CN" dirty="0"/>
              <a:t>: {},</a:t>
            </a:r>
          </a:p>
          <a:p>
            <a:r>
              <a:rPr lang="en-US" altLang="zh-CN" dirty="0"/>
              <a:t>            series: [{</a:t>
            </a:r>
          </a:p>
          <a:p>
            <a:r>
              <a:rPr lang="en-US" altLang="zh-CN" dirty="0"/>
              <a:t>                name: '</a:t>
            </a:r>
            <a:r>
              <a:rPr lang="zh-CN" altLang="en-US" dirty="0"/>
              <a:t>销量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type: 'bar',</a:t>
            </a:r>
          </a:p>
          <a:p>
            <a:r>
              <a:rPr lang="en-US" altLang="zh-CN" dirty="0"/>
              <a:t>                data: [5, 20, 36, 10, 10, 20]</a:t>
            </a:r>
          </a:p>
          <a:p>
            <a:r>
              <a:rPr lang="en-US" altLang="zh-CN" dirty="0"/>
              <a:t>            }]</a:t>
            </a:r>
          </a:p>
          <a:p>
            <a:r>
              <a:rPr lang="en-US" altLang="zh-CN" dirty="0"/>
              <a:t>        };</a:t>
            </a:r>
          </a:p>
          <a:p>
            <a:endParaRPr lang="en-US" altLang="zh-CN" dirty="0"/>
          </a:p>
          <a:p>
            <a:r>
              <a:rPr lang="en-US" altLang="zh-CN" dirty="0"/>
              <a:t>        // </a:t>
            </a:r>
            <a:r>
              <a:rPr lang="zh-CN" altLang="en-US" dirty="0"/>
              <a:t>使用刚指定的配置项和数据显示图表。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myChart.setOption</a:t>
            </a:r>
            <a:r>
              <a:rPr lang="en-US" altLang="zh-CN" dirty="0"/>
              <a:t>(option);</a:t>
            </a:r>
          </a:p>
          <a:p>
            <a:r>
              <a:rPr lang="en-US" altLang="zh-CN" dirty="0"/>
              <a:t>    &lt;/script&gt;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3E3AC-88B3-44A2-B241-4DBA00BB3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3E3AC-88B3-44A2-B241-4DBA00BB3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0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1B7AF-4C11-4EFB-8EE2-4812BBE15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2C3F5-1753-4C01-8B4A-1DB0E422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78F6C-6D2E-4A50-AC54-3C2BCB82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B1300-1D6B-4491-9A07-F1EEC2B6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63E8A-8BD7-4E56-A3FB-6EDFB9E6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1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788A2-5E79-49B1-9DC8-AEC56EEC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52ECB-22C1-49FC-AE08-0DA19A9E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26017-3040-4602-B49A-E08C635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8E56D-206E-4F58-AC12-F3BF2DA8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97F75-408C-40E8-A651-3DA34486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B8EB4-F598-4D0D-983E-064DDBF3D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3C3D3-10D0-4604-971D-8575275CE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2D2CC-59A9-4A54-B529-D3BD1A7C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C92A1-1EC5-4CA5-90C9-37166F49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63E63-4841-408E-B6A5-1658B443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9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10B23-4ECB-4C1C-8278-276664F8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920DE-EF81-4CE0-83C6-0D9DB038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B5B7B-45C0-4D89-A18D-CA35FA5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944CD-DC0C-441E-A1B8-540C4E8F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728D0-977D-4EFF-8ECB-3D38ABF3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0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A7D4-3D93-448D-A097-DB20D1C0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D227D-E2F5-4B50-A0E7-A7729C84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CFEDD-2877-46B4-B248-F813B0EF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3E53A-CDA2-486D-8963-E6B2D834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1AC5-B506-4A75-B73A-8BFB897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363D1-DE46-4210-B24A-7ACB0550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54F0D-D3F0-42AF-AA8D-6855D031F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43C36-9B62-4E0F-B52C-DB650F63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1BA2B-BAAC-41E9-848D-785F566E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9D7DB-3BB8-454D-8E4A-ABBB4EEA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FCDB7-37BC-4528-A2FB-191201E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04EB-7EF5-4E3C-A93C-C5FE097E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09129-2E46-4F37-AD59-5C0B9122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D08B0-5E54-4684-9F91-BC6B3060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FBF86-44D8-4C38-9E36-941C03711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AE7CCB-0E01-4A02-B831-D6773E7EA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75D9A-22B1-4647-8273-7FA6758C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B8D4D-27FC-4AA0-BBB5-3D6D0207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491D41-0A7D-4C84-BFE4-EC40B8A7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4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3DE6A-EC57-4690-B583-0450C932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A9956-0102-4E21-8F44-E1321BE3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96E35-A37B-4812-84F4-A4DFC778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FD1CB1-B918-4595-9FA1-0D029586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325EA-84F8-4588-A3AD-8D2EC2FB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BB744-28B7-4100-A723-F8756071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3FD84-3FE1-4877-949E-7DFAEAAD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19FC-D081-4329-B8E0-EC6F6BE0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5CCBC-AD2D-45FF-8AC7-66436B9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6EF36-8BF0-4671-A22A-FE0E21A0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AE66D-CA75-4315-9B92-DBBBB806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0664A-53DD-4B3A-A8DF-32310DD1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9382A-0588-4B63-BD64-C9D44E0B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0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40EA-2F52-4EF8-A589-8345922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96784A-6857-4B80-8F99-24BA4AF9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5B772-39B9-4300-AB8B-F031FEE5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80D35-4E1D-4B24-B787-06856E22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C906A-4BC8-4544-A137-560768D6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FB5CE-753B-4520-B0E3-14AEBFB3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DC20C8-2EC4-4A0C-B553-2E210501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0AD61-82E8-453A-8994-C555A638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671F-3753-4468-859B-23DE3AE8A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D4FA-01F4-4C38-9204-3A638D7C9039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89663-66EC-42E4-8A61-52328B639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531A7-A229-476F-9168-2EC896EF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685A-44CF-4FDA-8A37-52322B7F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0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pmcdn.com/echarts@latest/dist/" TargetMode="External"/><Relationship Id="rId3" Type="http://schemas.openxmlformats.org/officeDocument/2006/relationships/hyperlink" Target="http://echarts.baidu.com/dist/echarts.min.js" TargetMode="External"/><Relationship Id="rId7" Type="http://schemas.openxmlformats.org/officeDocument/2006/relationships/hyperlink" Target="https://cdnjs.com/libraries/echarts" TargetMode="External"/><Relationship Id="rId2" Type="http://schemas.openxmlformats.org/officeDocument/2006/relationships/hyperlink" Target="http://echarts.baidu.com/downlo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harts.baidu.com/tutorial.html#%E5%9C%A8%20webpack%20%E4%B8%AD%E4%BD%BF%E7%94%A8%20ECharts" TargetMode="External"/><Relationship Id="rId5" Type="http://schemas.openxmlformats.org/officeDocument/2006/relationships/hyperlink" Target="https://github.com/ecomfe/echarts" TargetMode="External"/><Relationship Id="rId4" Type="http://schemas.openxmlformats.org/officeDocument/2006/relationships/hyperlink" Target="http://echarts.baidu.com/dist/echarts.js" TargetMode="External"/><Relationship Id="rId9" Type="http://schemas.openxmlformats.org/officeDocument/2006/relationships/hyperlink" Target="http://www.bootcdn.cn/echar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api.html#echarts.in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hartsjs.com/zh/api.html#echartsInstance.setOp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7164D1-C4BF-4977-AF7C-AA0D9AC3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1062381"/>
            <a:ext cx="738187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40926F-3E36-4AF6-98B5-714BA738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8" y="166343"/>
            <a:ext cx="3937690" cy="8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8FA41-0EAE-4D25-8B23-BA5E327A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 ECharts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8DF12A-883C-47B5-B8D0-C16B30868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7344"/>
            <a:ext cx="11171648" cy="2803311"/>
          </a:xfrm>
          <a:prstGeom prst="rect">
            <a:avLst/>
          </a:prstGeom>
          <a:solidFill>
            <a:srgbClr val="FA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你可以通过以下几种方式获取 ECharts。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官网下载界面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选择你需要的版本下载，根据开发者功能和体积上的需求，我们提供了不同打包的下载，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如果你在体积上没有要求，可以直接下载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完整版本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。开发环境建议下载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源代码版本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，包含了常见的错误提示和警告。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 ECharts 的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上下载最新的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93C5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版本，解压出来的文件夹里的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93C5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目录里可以找到最新版本的 echarts 库。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 npm 获取 echarts，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93C5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npm install echarts --save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，详见“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在 webpack 中使用 echarts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cdn 引入，你可以在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cdnjs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npmcdn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或者国内的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bootcdn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上找到 ECharts 的最新版本。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9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A2180-074F-4533-8980-11EEAC0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 </a:t>
            </a:r>
            <a:r>
              <a:rPr lang="en-US" altLang="zh-CN" dirty="0" err="1"/>
              <a:t>ECharts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BC928-8973-410B-A3C7-58F1C703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&lt;head&gt;</a:t>
            </a:r>
          </a:p>
          <a:p>
            <a:pPr marL="0" indent="0">
              <a:buNone/>
            </a:pPr>
            <a:r>
              <a:rPr lang="en-US" altLang="zh-CN" dirty="0"/>
              <a:t>    &lt;meta charset="utf-8"&gt;</a:t>
            </a:r>
          </a:p>
          <a:p>
            <a:pPr marL="0" indent="0">
              <a:buNone/>
            </a:pPr>
            <a:r>
              <a:rPr lang="en-US" altLang="zh-CN" dirty="0"/>
              <a:t>    &lt;!-- </a:t>
            </a:r>
            <a:r>
              <a:rPr lang="zh-CN" altLang="en-US" dirty="0"/>
              <a:t>引入 </a:t>
            </a:r>
            <a:r>
              <a:rPr lang="en-US" altLang="zh-CN" dirty="0" err="1"/>
              <a:t>ECharts</a:t>
            </a:r>
            <a:r>
              <a:rPr lang="en-US" altLang="zh-CN" dirty="0"/>
              <a:t> </a:t>
            </a:r>
            <a:r>
              <a:rPr lang="zh-CN" altLang="en-US" dirty="0"/>
              <a:t>文件 </a:t>
            </a:r>
            <a:r>
              <a:rPr lang="en-US" altLang="zh-CN" dirty="0"/>
              <a:t>--&gt;</a:t>
            </a:r>
          </a:p>
          <a:p>
            <a:pPr marL="0" indent="0">
              <a:buNone/>
            </a:pPr>
            <a:r>
              <a:rPr lang="en-US" altLang="zh-CN" dirty="0"/>
              <a:t>    &lt;script </a:t>
            </a:r>
            <a:r>
              <a:rPr lang="en-US" altLang="zh-CN" dirty="0" err="1"/>
              <a:t>src</a:t>
            </a:r>
            <a:r>
              <a:rPr lang="en-US" altLang="zh-CN" dirty="0"/>
              <a:t>="echarts.min.js"&gt;&lt;/script&gt;</a:t>
            </a:r>
          </a:p>
          <a:p>
            <a:pPr marL="0" indent="0">
              <a:buNone/>
            </a:pPr>
            <a:r>
              <a:rPr lang="en-US" altLang="zh-CN" dirty="0"/>
              <a:t>&lt;/head&gt;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1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A2180-074F-4533-8980-11EEAC0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绘制一个简单的图表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BC928-8973-410B-A3C7-58F1C703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在绘图前我们需要为 </a:t>
            </a:r>
            <a:r>
              <a:rPr lang="en-US" altLang="zh-CN" dirty="0" err="1"/>
              <a:t>ECharts</a:t>
            </a:r>
            <a:r>
              <a:rPr lang="en-US" altLang="zh-CN" dirty="0"/>
              <a:t> </a:t>
            </a:r>
            <a:r>
              <a:rPr lang="zh-CN" altLang="en-US" dirty="0"/>
              <a:t>准备一个具备高宽的 </a:t>
            </a:r>
            <a:r>
              <a:rPr lang="en-US" altLang="zh-CN" dirty="0"/>
              <a:t>DOM </a:t>
            </a:r>
            <a:r>
              <a:rPr lang="zh-CN" altLang="en-US" dirty="0"/>
              <a:t>容器。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&lt;body&gt;</a:t>
            </a:r>
          </a:p>
          <a:p>
            <a:pPr marL="0" indent="0">
              <a:buNone/>
            </a:pPr>
            <a:r>
              <a:rPr lang="en-US" altLang="zh-CN" dirty="0"/>
              <a:t>	&lt;!-- </a:t>
            </a:r>
            <a:r>
              <a:rPr lang="zh-CN" altLang="en-US" dirty="0"/>
              <a:t>为 </a:t>
            </a:r>
            <a:r>
              <a:rPr lang="en-US" altLang="zh-CN" dirty="0" err="1"/>
              <a:t>ECharts</a:t>
            </a:r>
            <a:r>
              <a:rPr lang="en-US" altLang="zh-CN" dirty="0"/>
              <a:t> </a:t>
            </a:r>
            <a:r>
              <a:rPr lang="zh-CN" altLang="en-US" dirty="0"/>
              <a:t>准备一个具备大小（宽高）的 </a:t>
            </a:r>
            <a:r>
              <a:rPr lang="en-US" altLang="zh-CN" dirty="0"/>
              <a:t>DOM --&gt;</a:t>
            </a:r>
          </a:p>
          <a:p>
            <a:pPr marL="0" indent="0">
              <a:buNone/>
            </a:pPr>
            <a:r>
              <a:rPr lang="en-US" altLang="zh-CN" dirty="0"/>
              <a:t>	&lt;div id="main" style="width: 600px;height:400px;"&gt;&lt;/div&gt;</a:t>
            </a:r>
          </a:p>
          <a:p>
            <a:pPr marL="0" indent="0">
              <a:buNone/>
            </a:pPr>
            <a:r>
              <a:rPr lang="en-US" altLang="zh-CN" dirty="0"/>
              <a:t>&lt;/body&gt;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然后就可以通过 </a:t>
            </a:r>
            <a:r>
              <a:rPr lang="en-US" altLang="zh-CN" dirty="0" err="1">
                <a:hlinkClick r:id="rId3"/>
              </a:rPr>
              <a:t>echarts.init</a:t>
            </a:r>
            <a:r>
              <a:rPr lang="en-US" altLang="zh-CN" dirty="0"/>
              <a:t> </a:t>
            </a:r>
            <a:r>
              <a:rPr lang="zh-CN" altLang="en-US" dirty="0"/>
              <a:t>方法初始化一个 </a:t>
            </a:r>
            <a:r>
              <a:rPr lang="en-US" altLang="zh-CN" dirty="0" err="1"/>
              <a:t>echarts</a:t>
            </a:r>
            <a:r>
              <a:rPr lang="en-US" altLang="zh-CN" dirty="0"/>
              <a:t> </a:t>
            </a:r>
            <a:r>
              <a:rPr lang="zh-CN" altLang="en-US" dirty="0"/>
              <a:t>实例并通过 </a:t>
            </a:r>
            <a:r>
              <a:rPr lang="en-US" altLang="zh-CN" dirty="0" err="1">
                <a:hlinkClick r:id="rId4"/>
              </a:rPr>
              <a:t>setOption</a:t>
            </a:r>
            <a:r>
              <a:rPr lang="en-US" altLang="zh-CN" dirty="0"/>
              <a:t> </a:t>
            </a:r>
            <a:r>
              <a:rPr lang="zh-CN" altLang="en-US" dirty="0"/>
              <a:t>方法生成一个简单的柱状图，下面是完整代码。</a:t>
            </a:r>
          </a:p>
        </p:txBody>
      </p:sp>
    </p:spTree>
    <p:extLst>
      <p:ext uri="{BB962C8B-B14F-4D97-AF65-F5344CB8AC3E}">
        <p14:creationId xmlns:p14="http://schemas.microsoft.com/office/powerpoint/2010/main" val="384943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5D701DE-6153-419D-B492-9A8E72B0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92" y="0"/>
            <a:ext cx="4590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A2180-074F-4533-8980-11EEAC0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这样你的第一个图表就诞生了！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EDE94-4D99-4C4A-98E0-B6AE48F392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9" y="1679609"/>
            <a:ext cx="10447582" cy="46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410</Words>
  <Application>Microsoft Office PowerPoint</Application>
  <PresentationFormat>宽屏</PresentationFormat>
  <Paragraphs>73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获取 ECharts</vt:lpstr>
      <vt:lpstr>引入 ECharts</vt:lpstr>
      <vt:lpstr>绘制一个简单的图表</vt:lpstr>
      <vt:lpstr>PowerPoint 演示文稿</vt:lpstr>
      <vt:lpstr>这样你的第一个图表就诞生了！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2019-09-21T08:39:05Z</dcterms:created>
  <dcterms:modified xsi:type="dcterms:W3CDTF">2019-09-21T08:59:47Z</dcterms:modified>
</cp:coreProperties>
</file>