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E9B7832-09E2-4AA2-BE59-533DA06B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2" y="1740716"/>
            <a:ext cx="11551416" cy="33765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B9CCDF-1A93-4876-BBA9-2E2D4050C518}"/>
              </a:ext>
            </a:extLst>
          </p:cNvPr>
          <p:cNvSpPr txBox="1"/>
          <p:nvPr/>
        </p:nvSpPr>
        <p:spPr>
          <a:xfrm>
            <a:off x="595618" y="369116"/>
            <a:ext cx="1744388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C/S</a:t>
            </a:r>
            <a:r>
              <a:rPr lang="zh-CN" altLang="en-US" sz="3600" dirty="0">
                <a:solidFill>
                  <a:srgbClr val="FF0000"/>
                </a:solidFill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99942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94310-3BB1-4B0D-A149-877E6E46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2" y="1740716"/>
            <a:ext cx="11551416" cy="33765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B9CCDF-1A93-4876-BBA9-2E2D4050C518}"/>
              </a:ext>
            </a:extLst>
          </p:cNvPr>
          <p:cNvSpPr txBox="1"/>
          <p:nvPr/>
        </p:nvSpPr>
        <p:spPr>
          <a:xfrm>
            <a:off x="595618" y="369116"/>
            <a:ext cx="174919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B/S</a:t>
            </a:r>
            <a:r>
              <a:rPr lang="zh-CN" altLang="en-US" sz="3600" dirty="0">
                <a:solidFill>
                  <a:srgbClr val="FF0000"/>
                </a:solidFill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0430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D2712E-44D3-44CC-9C47-17048EF6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1" y="1852809"/>
            <a:ext cx="11551415" cy="31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B9CCDF-1A93-4876-BBA9-2E2D4050C518}"/>
              </a:ext>
            </a:extLst>
          </p:cNvPr>
          <p:cNvSpPr txBox="1"/>
          <p:nvPr/>
        </p:nvSpPr>
        <p:spPr>
          <a:xfrm>
            <a:off x="595618" y="369116"/>
            <a:ext cx="200644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MVC</a:t>
            </a:r>
            <a:r>
              <a:rPr lang="zh-CN" altLang="en-US" sz="3600" dirty="0">
                <a:solidFill>
                  <a:srgbClr val="FF0000"/>
                </a:solidFill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95653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B9CCDF-1A93-4876-BBA9-2E2D4050C518}"/>
              </a:ext>
            </a:extLst>
          </p:cNvPr>
          <p:cNvSpPr txBox="1"/>
          <p:nvPr/>
        </p:nvSpPr>
        <p:spPr>
          <a:xfrm>
            <a:off x="595618" y="369116"/>
            <a:ext cx="2468112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Servlet</a:t>
            </a:r>
            <a:r>
              <a:rPr lang="zh-CN" altLang="en-US" sz="3600" dirty="0">
                <a:solidFill>
                  <a:srgbClr val="FF0000"/>
                </a:solidFill>
              </a:rPr>
              <a:t>容器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C2C342-E815-4F00-9D23-F16D357E14F8}"/>
              </a:ext>
            </a:extLst>
          </p:cNvPr>
          <p:cNvSpPr txBox="1"/>
          <p:nvPr/>
        </p:nvSpPr>
        <p:spPr>
          <a:xfrm>
            <a:off x="2611362" y="1529726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A7A6929-B520-4303-B405-72D1B15C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428750"/>
            <a:ext cx="66579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B9CCDF-1A93-4876-BBA9-2E2D4050C518}"/>
              </a:ext>
            </a:extLst>
          </p:cNvPr>
          <p:cNvSpPr txBox="1"/>
          <p:nvPr/>
        </p:nvSpPr>
        <p:spPr>
          <a:xfrm>
            <a:off x="595618" y="369116"/>
            <a:ext cx="3331553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Servlet</a:t>
            </a:r>
            <a:r>
              <a:rPr lang="zh-CN" altLang="en-US" sz="3600">
                <a:solidFill>
                  <a:srgbClr val="FF0000"/>
                </a:solidFill>
              </a:rPr>
              <a:t>生命周期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959AD-1E25-4340-99C3-628EA07E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1633537"/>
            <a:ext cx="4010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2019-07-15T00:28:18Z</dcterms:created>
  <dcterms:modified xsi:type="dcterms:W3CDTF">2019-10-08T05:52:07Z</dcterms:modified>
</cp:coreProperties>
</file>