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5A4E2-E4EA-464F-8F8E-C761E2571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C20198-FAD5-4DCD-9C86-0FC8DF16B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D0BBDB-7974-4103-9F57-85A5F5FDA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722C-6C68-4D7C-9CBC-62D7EC30846B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F79AC4-C8D6-4D6A-975B-4B5AD089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5FA83-3340-4AA6-BC15-5B96FF86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9269-F376-4DA9-9C94-5C22A517B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52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29829-DCAA-4FB3-940B-8ECCE243B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DD5786-536F-4328-86AB-88EDCC9C7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3EBD4-E52C-4309-9B6B-A2A2C401B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722C-6C68-4D7C-9CBC-62D7EC30846B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6B9C3C-B026-4147-9C1F-A795F9AF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F1778C-7B2C-48B8-85A7-BDDEA8B89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9269-F376-4DA9-9C94-5C22A517B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14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523E24-347B-4ACF-8170-1645ED4EA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C3011A-71E1-4602-BBFB-0D434CEC4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DF0BF4-EA7D-42B8-93E6-60C35B04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722C-6C68-4D7C-9CBC-62D7EC30846B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5DBA0-1329-4EBE-AB03-ABB38696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FDDCBA-15FD-4951-A083-CC159162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9269-F376-4DA9-9C94-5C22A517B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82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F1044-B927-4248-A910-B61061D4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C1EEB-4C49-4916-89BB-A1C873088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C4C8C7-8AC7-4FEA-9BDF-236B16FC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722C-6C68-4D7C-9CBC-62D7EC30846B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013480-633F-492B-9CA2-8B92979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4D4297-4F38-4D03-AFD0-79EFC9BA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9269-F376-4DA9-9C94-5C22A517B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8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5B95A-B8C9-4120-9E80-82AD9C5E0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AF1314-E790-4DED-9391-F9ED5E5C3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4AC7E3-68D1-4AF4-B332-45BA48F6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722C-6C68-4D7C-9CBC-62D7EC30846B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E08EF7-B704-4244-9E6F-CB30B558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CAEE3B-E556-493B-B885-8BF193E10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9269-F376-4DA9-9C94-5C22A517B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39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96C1C-53DF-4B62-843B-DCCFAB32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7805E6-BE72-42B8-AA56-E120184CE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0107A6-5585-42DA-B05D-D64970472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DE2C20-920F-416B-9A9D-5793F3ED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722C-6C68-4D7C-9CBC-62D7EC30846B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4E8449-3A4F-45E8-9827-AECF736B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0808CE-8EE9-4BA4-9D62-E24FDAC6C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9269-F376-4DA9-9C94-5C22A517B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25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A1C95-D2AF-47FA-A778-7BD2B1556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21154D-8CBE-4973-AEFA-EA16FF0D4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9FDFF2-B151-4BC2-8932-7DD968D21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EFB0BC-58A2-4CBF-A287-67424C49B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1F1101-AE5A-4811-AA7E-D0A7BCCCF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ABF782-0128-4A60-8088-EA5E52508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722C-6C68-4D7C-9CBC-62D7EC30846B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9AC626-F6C0-4C6F-A805-ED4BA38A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B62B3B-74E9-4F42-BA34-0A5FDE79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9269-F376-4DA9-9C94-5C22A517B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14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973FC-ACC4-4279-9F5D-C136CED8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9ABF39-8AA0-45D2-BD15-CEE1FAB7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722C-6C68-4D7C-9CBC-62D7EC30846B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6FF8D5-3205-4E37-AF56-47CE659D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41EEFC-9DCB-4F63-A0C8-2F4CB55A0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9269-F376-4DA9-9C94-5C22A517B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12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B98ED6-4641-4DF1-B70D-2C357F46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722C-6C68-4D7C-9CBC-62D7EC30846B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B94550-F4CA-47BD-9E97-FFD868414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481E6C-9DB2-416E-9B79-17A4998D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9269-F376-4DA9-9C94-5C22A517B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53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BDBE0-DEC9-4D5A-8E55-4C848047D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AF0F4A-486A-43D9-9610-3803A1CFE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424A89-BA0A-4CDE-AC8D-2C9764AB1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1E636F-64EA-4B34-B7D6-92C546C6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722C-6C68-4D7C-9CBC-62D7EC30846B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F4DC78-1E51-4C8B-8D72-FAE077956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D9AA6-14F7-4554-A1AF-A09B716F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9269-F376-4DA9-9C94-5C22A517B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33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32673-5521-463B-803C-0C7761D0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A51031-90E3-422F-9844-E7D83BCF9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B26108-10C0-488F-BB07-194BA45FD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987E09-1340-4A37-86C7-1F03C93A7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722C-6C68-4D7C-9CBC-62D7EC30846B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CBB597-9C36-41E9-836E-4C051131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C2D9B0-51FD-4FC0-9C34-132292EE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9269-F376-4DA9-9C94-5C22A517B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0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84FFB5-182D-4A24-B4D5-1EE177ED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7754BB-1DF0-4428-8DC6-E38E5E96F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E123ED-D3D3-48D2-8EC3-917797C09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8722C-6C68-4D7C-9CBC-62D7EC30846B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729273-2CFD-4CB3-9961-CACB4A32D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5B3F50-4F8E-4366-9ED2-065BA6FAE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39269-F376-4DA9-9C94-5C22A517B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02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F5AA58D-D838-4CDA-9A18-8E672155E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19" y="1338524"/>
            <a:ext cx="10704762" cy="4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70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2019-08-24T07:07:41Z</dcterms:created>
  <dcterms:modified xsi:type="dcterms:W3CDTF">2019-08-24T07:07:52Z</dcterms:modified>
</cp:coreProperties>
</file>