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" y="2194560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3915938"/>
            <a:ext cx="11506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7279CCF-AEC3-4ABB-BAA4-CC2086B6EAA2}" type="datetimeFigureOut">
              <a:rPr lang="de-DE" smtClean="0"/>
              <a:t>22.06.2020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829F8E0-CA86-4DF6-B09C-DD91D6E84B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7028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9CCF-AEC3-4ABB-BAA4-CC2086B6EAA2}" type="datetimeFigureOut">
              <a:rPr lang="de-DE" smtClean="0"/>
              <a:t>22.06.2020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F8E0-CA86-4DF6-B09C-DD91D6E84B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9587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17279CCF-AEC3-4ABB-BAA4-CC2086B6EAA2}" type="datetimeFigureOut">
              <a:rPr lang="de-DE" smtClean="0"/>
              <a:t>22.06.2020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3829F8E0-CA86-4DF6-B09C-DD91D6E84B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7255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9CCF-AEC3-4ABB-BAA4-CC2086B6EAA2}" type="datetimeFigureOut">
              <a:rPr lang="de-DE" smtClean="0"/>
              <a:t>22.06.2020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F8E0-CA86-4DF6-B09C-DD91D6E84B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9491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94560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1827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7279CCF-AEC3-4ABB-BAA4-CC2086B6EAA2}" type="datetimeFigureOut">
              <a:rPr lang="de-DE" smtClean="0"/>
              <a:t>22.06.2020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829F8E0-CA86-4DF6-B09C-DD91D6E84B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176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9CCF-AEC3-4ABB-BAA4-CC2086B6EAA2}" type="datetimeFigureOut">
              <a:rPr lang="de-DE" smtClean="0"/>
              <a:t>22.06.2020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F8E0-CA86-4DF6-B09C-DD91D6E84B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5791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9CCF-AEC3-4ABB-BAA4-CC2086B6EAA2}" type="datetimeFigureOut">
              <a:rPr lang="de-DE" smtClean="0"/>
              <a:t>22.06.2020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F8E0-CA86-4DF6-B09C-DD91D6E84B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827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9CCF-AEC3-4ABB-BAA4-CC2086B6EAA2}" type="datetimeFigureOut">
              <a:rPr lang="de-DE" smtClean="0"/>
              <a:t>22.06.2020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F8E0-CA86-4DF6-B09C-DD91D6E84B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814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9CCF-AEC3-4ABB-BAA4-CC2086B6EAA2}" type="datetimeFigureOut">
              <a:rPr lang="de-DE" smtClean="0"/>
              <a:t>22.06.2020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F8E0-CA86-4DF6-B09C-DD91D6E84B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9963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9CCF-AEC3-4ABB-BAA4-CC2086B6EAA2}" type="datetimeFigureOut">
              <a:rPr lang="de-DE" smtClean="0"/>
              <a:t>22.06.2020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F8E0-CA86-4DF6-B09C-DD91D6E84B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7389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9CCF-AEC3-4ABB-BAA4-CC2086B6EAA2}" type="datetimeFigureOut">
              <a:rPr lang="de-DE" smtClean="0"/>
              <a:t>22.06.2020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F8E0-CA86-4DF6-B09C-DD91D6E84B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596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7279CCF-AEC3-4ABB-BAA4-CC2086B6EAA2}" type="datetimeFigureOut">
              <a:rPr lang="de-DE" smtClean="0"/>
              <a:t>22.06.2020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3829F8E0-CA86-4DF6-B09C-DD91D6E84B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32922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05199DC7-A76E-4D53-978D-FE9964B4E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84DED6C1-4644-4EF9-95B6-C79E5FFEE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B4DFB5E2-10AE-4008-BD3E-10B2D212B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9A7533-43F9-4813-BEA9-33C98ACCC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2440" y="2194560"/>
            <a:ext cx="11247120" cy="1739347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GCA-</a:t>
            </a:r>
            <a:r>
              <a:rPr lang="de-DE" dirty="0" err="1">
                <a:solidFill>
                  <a:schemeClr val="bg1"/>
                </a:solidFill>
              </a:rPr>
              <a:t>abschlussprojekt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A7D0A45-3B8B-4BDB-9115-A068274A7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900" y="3915938"/>
            <a:ext cx="11506200" cy="457200"/>
          </a:xfrm>
        </p:spPr>
        <p:txBody>
          <a:bodyPr>
            <a:norm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591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EFA06D2-8FF8-4CC4-85BD-BCB6A30D5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7A060C-1090-4A7B-A0C2-50C760596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2122"/>
            <a:ext cx="12192000" cy="1645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368ADF2-1E38-42D8-A9A3-1448AD247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de-DE" sz="3600" dirty="0"/>
              <a:t>Themenübersicht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23299C-D0DD-4F87-B58A-F0A87091A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286000"/>
            <a:ext cx="7570420" cy="3931919"/>
          </a:xfrm>
        </p:spPr>
        <p:txBody>
          <a:bodyPr>
            <a:norm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1805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EFA06D2-8FF8-4CC4-85BD-BCB6A30D5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7A060C-1090-4A7B-A0C2-50C760596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2122"/>
            <a:ext cx="12192000" cy="1645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396012-FC6C-46C5-80BF-975888EA7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endParaRPr lang="de-DE" sz="3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459CB9-A247-4FEE-9867-7E169090B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286000"/>
            <a:ext cx="7570420" cy="3931919"/>
          </a:xfrm>
        </p:spPr>
        <p:txBody>
          <a:bodyPr>
            <a:norm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1248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bändert">
  <a:themeElements>
    <a:clrScheme name="Gebändert">
      <a:dk1>
        <a:srgbClr val="2C2C2C"/>
      </a:dk1>
      <a:lt1>
        <a:srgbClr val="FFFFFF"/>
      </a:lt1>
      <a:dk2>
        <a:srgbClr val="606060"/>
      </a:dk2>
      <a:lt2>
        <a:srgbClr val="EDEDED"/>
      </a:lt2>
      <a:accent1>
        <a:srgbClr val="FFC000"/>
      </a:accent1>
      <a:accent2>
        <a:srgbClr val="A5D028"/>
      </a:accent2>
      <a:accent3>
        <a:srgbClr val="0CC978"/>
      </a:accent3>
      <a:accent4>
        <a:srgbClr val="099BDD"/>
      </a:accent4>
      <a:accent5>
        <a:srgbClr val="47BFCD"/>
      </a:accent5>
      <a:accent6>
        <a:srgbClr val="DD7C15"/>
      </a:accent6>
      <a:hlink>
        <a:srgbClr val="FF9933"/>
      </a:hlink>
      <a:folHlink>
        <a:srgbClr val="B2B2B2"/>
      </a:folHlink>
    </a:clrScheme>
    <a:fontScheme name="Gebändert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Gebänder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1D2DA32-AC8B-4194-BF85-FF4A5B40EB5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2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6" baseType="lpstr">
      <vt:lpstr>Corbel</vt:lpstr>
      <vt:lpstr>Wingdings</vt:lpstr>
      <vt:lpstr>Gebändert</vt:lpstr>
      <vt:lpstr>GCA-abschlussprojekt</vt:lpstr>
      <vt:lpstr>Themenübersicht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GCA-abschlussprojekt</dc:title>
  <dc:creator>Maximilian Thomas</dc:creator>
  <cp:lastModifiedBy>Maximilian Thomas</cp:lastModifiedBy>
  <cp:revision>1</cp:revision>
  <dcterms:created xsi:type="dcterms:W3CDTF">2020-06-22T10:31:23Z</dcterms:created>
  <dcterms:modified xsi:type="dcterms:W3CDTF">2020-06-22T10:32:12Z</dcterms:modified>
</cp:coreProperties>
</file>