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fr-FR" smtClean="0"/>
              <a:t>Modifiez le style du titre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509A250-FF31-4206-8172-F9D3106AACB1}" type="datetimeFigureOut">
              <a:rPr lang="en-US" dirty="0"/>
              <a:t>1/25/2021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fr-FR" smtClean="0"/>
              <a:t>Modifiez le style du titre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dirty="0"/>
              <a:t>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fr-FR" smtClean="0"/>
              <a:t>Modifiez le style du titre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fr-FR" smtClean="0"/>
              <a:t>Modifiez les styles du texte du masque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dirty="0"/>
              <a:t>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dirty="0"/>
              <a:t>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smtClean="0"/>
              <a:t>Modifiez le style du titre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1/25/2021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smtClean="0"/>
              <a:t>Modifiez le style du titre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1/25/2021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nchorCtr="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fr-FR" smtClean="0"/>
              <a:t>Modifiez le style du titre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9796027F-7875-4030-9381-8BD8C4F21935}" type="datetimeFigureOut">
              <a:rPr lang="en-US" dirty="0"/>
              <a:t>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1/25/2021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1/25/2021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fr-FR" smtClean="0"/>
              <a:t>Modifiez le style du titre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7" name="Date Placeholder 4"/>
          <p:cNvSpPr>
            <a:spLocks noGrp="1"/>
          </p:cNvSpPr>
          <p:nvPr>
            <p:ph type="dt" sz="half" idx="10"/>
          </p:nvPr>
        </p:nvSpPr>
        <p:spPr/>
        <p:txBody>
          <a:bodyPr/>
          <a:lstStyle/>
          <a:p>
            <a:fld id="{4509A250-FF31-4206-8172-F9D3106AACB1}" type="datetimeFigureOut">
              <a:rPr lang="en-US" dirty="0"/>
              <a:t>1/25/2021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509A250-FF31-4206-8172-F9D3106AACB1}" type="datetimeFigureOut">
              <a:rPr lang="en-US" dirty="0"/>
              <a:t>1/25/2021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fr-FR" smtClean="0"/>
              <a:t>Modifiez le style du titre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1/25/2021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245107" y="309093"/>
            <a:ext cx="8825658" cy="2639489"/>
          </a:xfrm>
        </p:spPr>
        <p:txBody>
          <a:bodyPr/>
          <a:lstStyle/>
          <a:p>
            <a:pPr algn="ctr"/>
            <a:r>
              <a:rPr lang="fr-FR" b="1" i="1" dirty="0" smtClean="0"/>
              <a:t>Getting started with the web </a:t>
            </a:r>
            <a:endParaRPr lang="fr-FR" b="1" i="1" dirty="0"/>
          </a:p>
        </p:txBody>
      </p:sp>
      <p:sp>
        <p:nvSpPr>
          <p:cNvPr id="3" name="Sous-titre 2"/>
          <p:cNvSpPr>
            <a:spLocks noGrp="1"/>
          </p:cNvSpPr>
          <p:nvPr>
            <p:ph type="subTitle" idx="1"/>
          </p:nvPr>
        </p:nvSpPr>
        <p:spPr>
          <a:xfrm>
            <a:off x="1245107" y="3065171"/>
            <a:ext cx="8825658" cy="3400023"/>
          </a:xfrm>
        </p:spPr>
        <p:txBody>
          <a:bodyPr>
            <a:normAutofit fontScale="40000" lnSpcReduction="20000"/>
          </a:bodyPr>
          <a:lstStyle/>
          <a:p>
            <a:r>
              <a:rPr lang="en-US" sz="3200" dirty="0" smtClean="0"/>
              <a:t>Computers </a:t>
            </a:r>
            <a:r>
              <a:rPr lang="en-US" sz="3200" dirty="0"/>
              <a:t>connected to the web </a:t>
            </a:r>
            <a:r>
              <a:rPr lang="en-US" sz="3200" dirty="0" smtClean="0"/>
              <a:t>are called</a:t>
            </a:r>
            <a:r>
              <a:rPr lang="en-US" sz="3200" dirty="0"/>
              <a:t> </a:t>
            </a:r>
            <a:r>
              <a:rPr lang="en-US" sz="3200" b="1" dirty="0"/>
              <a:t>clients</a:t>
            </a:r>
            <a:r>
              <a:rPr lang="en-US" sz="3200" dirty="0"/>
              <a:t> and </a:t>
            </a:r>
            <a:r>
              <a:rPr lang="en-US" sz="3200" b="1" dirty="0" smtClean="0"/>
              <a:t>servers</a:t>
            </a:r>
          </a:p>
          <a:p>
            <a:r>
              <a:rPr lang="en-US" sz="3600" dirty="0" smtClean="0"/>
              <a:t>What happens exactly:</a:t>
            </a:r>
          </a:p>
          <a:p>
            <a:endParaRPr lang="en-US" sz="2900" dirty="0" smtClean="0"/>
          </a:p>
          <a:p>
            <a:r>
              <a:rPr lang="en-US" sz="4300" dirty="0" smtClean="0"/>
              <a:t>The </a:t>
            </a:r>
            <a:r>
              <a:rPr lang="en-US" sz="4300" dirty="0"/>
              <a:t>browser goes to the DNS server, and finds the real address of the server that the website lives on (you find the address of the shop).</a:t>
            </a:r>
          </a:p>
          <a:p>
            <a:endParaRPr lang="en-US" sz="2900" dirty="0" smtClean="0"/>
          </a:p>
          <a:p>
            <a:r>
              <a:rPr lang="en-US" sz="3600" dirty="0" smtClean="0"/>
              <a:t>The </a:t>
            </a:r>
            <a:r>
              <a:rPr lang="en-US" sz="3600" dirty="0"/>
              <a:t>browser sends an HTTP request message to the server, asking it to send a copy of the website to the client (you go to the shop and order your goods). This message, and all other data sent between the client and the server, is sent across your internet connection using TCP/IP.</a:t>
            </a:r>
          </a:p>
          <a:p>
            <a:r>
              <a:rPr lang="en-US" dirty="0"/>
              <a:t/>
            </a:r>
            <a:br>
              <a:rPr lang="en-US" dirty="0"/>
            </a:br>
            <a:endParaRPr lang="en-US" dirty="0"/>
          </a:p>
          <a:p>
            <a:r>
              <a:rPr lang="en-US" dirty="0"/>
              <a:t/>
            </a:r>
            <a:br>
              <a:rPr lang="en-US" dirty="0"/>
            </a:br>
            <a:endParaRPr lang="fr-FR" dirty="0"/>
          </a:p>
        </p:txBody>
      </p:sp>
    </p:spTree>
    <p:extLst>
      <p:ext uri="{BB962C8B-B14F-4D97-AF65-F5344CB8AC3E}">
        <p14:creationId xmlns:p14="http://schemas.microsoft.com/office/powerpoint/2010/main" val="26550842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What do you need to be a web developer</a:t>
            </a:r>
            <a:endParaRPr lang="fr-FR" dirty="0"/>
          </a:p>
        </p:txBody>
      </p:sp>
      <p:sp>
        <p:nvSpPr>
          <p:cNvPr id="3" name="Espace réservé du contenu 2"/>
          <p:cNvSpPr>
            <a:spLocks noGrp="1"/>
          </p:cNvSpPr>
          <p:nvPr>
            <p:ph idx="1"/>
          </p:nvPr>
        </p:nvSpPr>
        <p:spPr>
          <a:xfrm>
            <a:off x="1103312" y="2052918"/>
            <a:ext cx="9882367" cy="4805082"/>
          </a:xfrm>
        </p:spPr>
        <p:txBody>
          <a:bodyPr>
            <a:normAutofit fontScale="47500" lnSpcReduction="20000"/>
          </a:bodyPr>
          <a:lstStyle/>
          <a:p>
            <a:r>
              <a:rPr lang="en-US" sz="2900" dirty="0"/>
              <a:t>As a PHP developer, or any kind of developer as a matter of fact, you need to constantly improve yourself in this ever-changing industry; you need to learn and use new knowledge every day</a:t>
            </a:r>
            <a:r>
              <a:rPr lang="en-US" sz="2900" dirty="0" smtClean="0"/>
              <a:t>.</a:t>
            </a:r>
          </a:p>
          <a:p>
            <a:endParaRPr lang="en-US" dirty="0" smtClean="0"/>
          </a:p>
          <a:p>
            <a:r>
              <a:rPr lang="en-US" sz="3200" dirty="0" smtClean="0"/>
              <a:t>The points you need :</a:t>
            </a:r>
          </a:p>
          <a:p>
            <a:pPr marL="0" indent="0">
              <a:buNone/>
            </a:pPr>
            <a:r>
              <a:rPr lang="en-US" sz="3200" dirty="0"/>
              <a:t>Don't be </a:t>
            </a:r>
            <a:r>
              <a:rPr lang="en-US" sz="3200" dirty="0" smtClean="0"/>
              <a:t>egoistic</a:t>
            </a:r>
            <a:endParaRPr lang="en-US" sz="3200" dirty="0"/>
          </a:p>
          <a:p>
            <a:pPr marL="0" indent="0">
              <a:buNone/>
            </a:pPr>
            <a:r>
              <a:rPr lang="en-US" sz="3200" dirty="0"/>
              <a:t>Be </a:t>
            </a:r>
            <a:r>
              <a:rPr lang="en-US" sz="3200" dirty="0" smtClean="0"/>
              <a:t>responsible</a:t>
            </a:r>
            <a:endParaRPr lang="en-US" sz="3200" dirty="0"/>
          </a:p>
          <a:p>
            <a:pPr marL="0" indent="0">
              <a:buNone/>
            </a:pPr>
            <a:r>
              <a:rPr lang="en-US" sz="3200" dirty="0"/>
              <a:t>Accept </a:t>
            </a:r>
            <a:r>
              <a:rPr lang="en-US" sz="3200" dirty="0" smtClean="0"/>
              <a:t>criticism</a:t>
            </a:r>
            <a:endParaRPr lang="en-US" sz="3200" dirty="0"/>
          </a:p>
          <a:p>
            <a:pPr marL="0" indent="0">
              <a:buNone/>
            </a:pPr>
            <a:r>
              <a:rPr lang="en-US" sz="3200" b="1" dirty="0"/>
              <a:t>Have</a:t>
            </a:r>
            <a:r>
              <a:rPr lang="en-US" sz="3200" dirty="0"/>
              <a:t> a </a:t>
            </a:r>
            <a:r>
              <a:rPr lang="en-US" sz="3200" b="1" dirty="0"/>
              <a:t>strong</a:t>
            </a:r>
            <a:r>
              <a:rPr lang="en-US" sz="3200" dirty="0"/>
              <a:t> work </a:t>
            </a:r>
            <a:r>
              <a:rPr lang="en-US" sz="3200" dirty="0" smtClean="0"/>
              <a:t>ethic</a:t>
            </a:r>
          </a:p>
          <a:p>
            <a:pPr marL="0" indent="0">
              <a:buNone/>
            </a:pPr>
            <a:r>
              <a:rPr lang="en-US" sz="3200" dirty="0"/>
              <a:t>Read source </a:t>
            </a:r>
            <a:r>
              <a:rPr lang="en-US" sz="3200" dirty="0" smtClean="0"/>
              <a:t>code</a:t>
            </a:r>
            <a:endParaRPr lang="en-US" sz="3200" dirty="0"/>
          </a:p>
          <a:p>
            <a:pPr marL="0" indent="0">
              <a:buNone/>
            </a:pPr>
            <a:r>
              <a:rPr lang="en-US" sz="3200" dirty="0"/>
              <a:t>Learn new </a:t>
            </a:r>
            <a:r>
              <a:rPr lang="en-US" sz="3200" dirty="0" smtClean="0"/>
              <a:t>techniques</a:t>
            </a:r>
            <a:endParaRPr lang="en-US" sz="3200" dirty="0"/>
          </a:p>
          <a:p>
            <a:pPr marL="0" indent="0">
              <a:buNone/>
            </a:pPr>
            <a:r>
              <a:rPr lang="en-US" sz="3300" dirty="0"/>
              <a:t>Slow </a:t>
            </a:r>
            <a:r>
              <a:rPr lang="en-US" sz="3300" dirty="0" smtClean="0"/>
              <a:t>down</a:t>
            </a:r>
            <a:endParaRPr lang="en-US" sz="3300" dirty="0"/>
          </a:p>
          <a:p>
            <a:pPr marL="0" indent="0">
              <a:buNone/>
            </a:pPr>
            <a:r>
              <a:rPr lang="en-US" sz="3300" dirty="0"/>
              <a:t>Test your </a:t>
            </a:r>
            <a:r>
              <a:rPr lang="en-US" sz="3300" dirty="0" smtClean="0"/>
              <a:t>code</a:t>
            </a:r>
            <a:endParaRPr lang="en-US" sz="3300" dirty="0"/>
          </a:p>
          <a:p>
            <a:pPr marL="0" indent="0">
              <a:buNone/>
            </a:pPr>
            <a:endParaRPr lang="en-US" dirty="0"/>
          </a:p>
          <a:p>
            <a:pPr marL="0" indent="0">
              <a:buNone/>
            </a:pPr>
            <a:endParaRPr lang="fr-FR" dirty="0"/>
          </a:p>
          <a:p>
            <a:pPr marL="0" indent="0">
              <a:buNone/>
            </a:pPr>
            <a:r>
              <a:rPr lang="fr-FR" dirty="0"/>
              <a:t/>
            </a:r>
            <a:br>
              <a:rPr lang="fr-FR" dirty="0"/>
            </a:br>
            <a:endParaRPr lang="fr-FR" dirty="0"/>
          </a:p>
        </p:txBody>
      </p:sp>
    </p:spTree>
    <p:extLst>
      <p:ext uri="{BB962C8B-B14F-4D97-AF65-F5344CB8AC3E}">
        <p14:creationId xmlns:p14="http://schemas.microsoft.com/office/powerpoint/2010/main" val="37175117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What is a web developer role </a:t>
            </a:r>
            <a:endParaRPr lang="fr-FR" dirty="0"/>
          </a:p>
        </p:txBody>
      </p:sp>
      <p:sp>
        <p:nvSpPr>
          <p:cNvPr id="3" name="Espace réservé du contenu 2"/>
          <p:cNvSpPr>
            <a:spLocks noGrp="1"/>
          </p:cNvSpPr>
          <p:nvPr>
            <p:ph idx="1"/>
          </p:nvPr>
        </p:nvSpPr>
        <p:spPr/>
        <p:txBody>
          <a:bodyPr>
            <a:normAutofit fontScale="85000" lnSpcReduction="10000"/>
          </a:bodyPr>
          <a:lstStyle/>
          <a:p>
            <a:pPr marL="0" indent="0">
              <a:buNone/>
            </a:pPr>
            <a:r>
              <a:rPr lang="en-US" dirty="0"/>
              <a:t>A Web Developer must have experience in the planning and the delivery of web applications across multiple platforms. A typical Web Developer job description should cover</a:t>
            </a:r>
            <a:r>
              <a:rPr lang="en-US" dirty="0" smtClean="0"/>
              <a:t>:</a:t>
            </a:r>
          </a:p>
          <a:p>
            <a:r>
              <a:rPr lang="en-US" dirty="0"/>
              <a:t>Writing efficient code</a:t>
            </a:r>
          </a:p>
          <a:p>
            <a:r>
              <a:rPr lang="en-US" dirty="0"/>
              <a:t>Creating websites/a website using standard HTML/CSS practices</a:t>
            </a:r>
          </a:p>
          <a:p>
            <a:r>
              <a:rPr lang="en-US" dirty="0"/>
              <a:t>Working closely with web designers and programmers to produce the website</a:t>
            </a:r>
          </a:p>
          <a:p>
            <a:r>
              <a:rPr lang="en-US" dirty="0"/>
              <a:t>Constant communication with other colleagues in the business to develop and deploy their content – and ensuring there is a clear establishment of what can be created within what timeframe</a:t>
            </a:r>
          </a:p>
          <a:p>
            <a:r>
              <a:rPr lang="en-US" dirty="0"/>
              <a:t>Researching different software programs, maintaining software documentation</a:t>
            </a:r>
          </a:p>
          <a:p>
            <a:r>
              <a:rPr lang="en-US" dirty="0"/>
              <a:t>Implementing contingency plans in case the website goes down</a:t>
            </a:r>
          </a:p>
          <a:p>
            <a:r>
              <a:rPr lang="en-US" dirty="0"/>
              <a:t>Maintaining and expanding/enhancing the website once built</a:t>
            </a:r>
          </a:p>
          <a:p>
            <a:endParaRPr lang="fr-FR" dirty="0"/>
          </a:p>
        </p:txBody>
      </p:sp>
    </p:spTree>
    <p:extLst>
      <p:ext uri="{BB962C8B-B14F-4D97-AF65-F5344CB8AC3E}">
        <p14:creationId xmlns:p14="http://schemas.microsoft.com/office/powerpoint/2010/main" val="33706863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23</TotalTime>
  <Words>181</Words>
  <Application>Microsoft Office PowerPoint</Application>
  <PresentationFormat>Grand écran</PresentationFormat>
  <Paragraphs>33</Paragraphs>
  <Slides>3</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3</vt:i4>
      </vt:variant>
    </vt:vector>
  </HeadingPairs>
  <TitlesOfParts>
    <vt:vector size="7" baseType="lpstr">
      <vt:lpstr>Arial</vt:lpstr>
      <vt:lpstr>Century Gothic</vt:lpstr>
      <vt:lpstr>Wingdings 3</vt:lpstr>
      <vt:lpstr>Ion</vt:lpstr>
      <vt:lpstr>Getting started with the web </vt:lpstr>
      <vt:lpstr>What do you need to be a web developer</vt:lpstr>
      <vt:lpstr>What is a web developer role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the web</dc:title>
  <dc:creator>LENOVO</dc:creator>
  <cp:lastModifiedBy>LENOVO</cp:lastModifiedBy>
  <cp:revision>3</cp:revision>
  <dcterms:created xsi:type="dcterms:W3CDTF">2021-01-25T11:07:30Z</dcterms:created>
  <dcterms:modified xsi:type="dcterms:W3CDTF">2021-01-25T11:30:56Z</dcterms:modified>
</cp:coreProperties>
</file>