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2CC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/>
    <p:restoredTop sz="94629"/>
  </p:normalViewPr>
  <p:slideViewPr>
    <p:cSldViewPr snapToGrid="0">
      <p:cViewPr varScale="1">
        <p:scale>
          <a:sx n="108" d="100"/>
          <a:sy n="1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8173928" y="937556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給与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63870B-2505-39BC-D6B1-FDA1497D699F}"/>
              </a:ext>
            </a:extLst>
          </p:cNvPr>
          <p:cNvSpPr/>
          <p:nvPr/>
        </p:nvSpPr>
        <p:spPr>
          <a:xfrm>
            <a:off x="8173928" y="1881352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賃借料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DFF957-5526-B1FB-9FC1-40BD85F4B8A0}"/>
              </a:ext>
            </a:extLst>
          </p:cNvPr>
          <p:cNvSpPr/>
          <p:nvPr/>
        </p:nvSpPr>
        <p:spPr>
          <a:xfrm>
            <a:off x="8173928" y="2825148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支払利息</a:t>
            </a:r>
            <a:endParaRPr kumimoji="1" lang="ja-JP" altLang="en-US" sz="2800">
              <a:solidFill>
                <a:sysClr val="windowText" lastClr="0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F8AAE4-935B-1377-1E21-BB65E30B9CE6}"/>
              </a:ext>
            </a:extLst>
          </p:cNvPr>
          <p:cNvSpPr/>
          <p:nvPr/>
        </p:nvSpPr>
        <p:spPr>
          <a:xfrm>
            <a:off x="8173928" y="4712740"/>
            <a:ext cx="2970158" cy="94379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当期純利益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A47003-F6A9-26E9-F1CA-F0916774EDDF}"/>
              </a:ext>
            </a:extLst>
          </p:cNvPr>
          <p:cNvSpPr txBox="1"/>
          <p:nvPr/>
        </p:nvSpPr>
        <p:spPr>
          <a:xfrm>
            <a:off x="4572000" y="2977158"/>
            <a:ext cx="244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BIZ UDPGothic" panose="020B0400000000000000" pitchFamily="34" charset="-128"/>
                <a:ea typeface="BIZ UDPGothic" panose="020B0400000000000000" pitchFamily="34" charset="-128"/>
              </a:rPr>
              <a:t>借主に分配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C27314-4A5D-42B1-B3B2-0B106F2FE6AB}"/>
              </a:ext>
            </a:extLst>
          </p:cNvPr>
          <p:cNvSpPr txBox="1"/>
          <p:nvPr/>
        </p:nvSpPr>
        <p:spPr>
          <a:xfrm>
            <a:off x="8173928" y="5658834"/>
            <a:ext cx="297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BIZ UDPGothic" panose="020B0400000000000000" pitchFamily="34" charset="-128"/>
                <a:ea typeface="BIZ UDPGothic" panose="020B0400000000000000" pitchFamily="34" charset="-128"/>
              </a:rPr>
              <a:t>最後に残った部分</a:t>
            </a:r>
            <a:endParaRPr kumimoji="1" lang="ja-JP" altLang="en-US" sz="24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24AC43-2557-69CC-105B-CBD31CDE7F5C}"/>
              </a:ext>
            </a:extLst>
          </p:cNvPr>
          <p:cNvSpPr/>
          <p:nvPr/>
        </p:nvSpPr>
        <p:spPr>
          <a:xfrm>
            <a:off x="761015" y="937475"/>
            <a:ext cx="2970158" cy="4719061"/>
          </a:xfrm>
          <a:prstGeom prst="rect">
            <a:avLst/>
          </a:prstGeom>
          <a:solidFill>
            <a:srgbClr val="FF40FF">
              <a:alpha val="21018"/>
            </a:srgbClr>
          </a:solidFill>
          <a:ln w="38100">
            <a:solidFill>
              <a:srgbClr val="CB3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企業が創出した価値</a:t>
            </a:r>
            <a:br>
              <a:rPr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br>
              <a:rPr kumimoji="1"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付加価値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326B37C5-BAEE-500F-7DF3-037FDCD6F222}"/>
              </a:ext>
            </a:extLst>
          </p:cNvPr>
          <p:cNvSpPr/>
          <p:nvPr/>
        </p:nvSpPr>
        <p:spPr>
          <a:xfrm>
            <a:off x="4152550" y="1049454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従業員に分配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BE62589E-CB96-6477-B679-FD8048802288}"/>
              </a:ext>
            </a:extLst>
          </p:cNvPr>
          <p:cNvSpPr/>
          <p:nvPr/>
        </p:nvSpPr>
        <p:spPr>
          <a:xfrm>
            <a:off x="4152550" y="1993250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借主に分配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C8D4A5FA-294D-7B59-4131-3652143A3B34}"/>
              </a:ext>
            </a:extLst>
          </p:cNvPr>
          <p:cNvSpPr/>
          <p:nvPr/>
        </p:nvSpPr>
        <p:spPr>
          <a:xfrm>
            <a:off x="4152550" y="2937046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債権者に分配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6B2C180-E963-C813-B8DD-8E162DCE240B}"/>
              </a:ext>
            </a:extLst>
          </p:cNvPr>
          <p:cNvSpPr/>
          <p:nvPr/>
        </p:nvSpPr>
        <p:spPr>
          <a:xfrm>
            <a:off x="4152550" y="3880842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国・自治体に分配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A836CC-CC79-68A8-23A4-69E54E51277F}"/>
              </a:ext>
            </a:extLst>
          </p:cNvPr>
          <p:cNvSpPr/>
          <p:nvPr/>
        </p:nvSpPr>
        <p:spPr>
          <a:xfrm>
            <a:off x="8173928" y="3768944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法人税</a:t>
            </a:r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8100">
          <a:noFill/>
        </a:ln>
      </a:spPr>
      <a:bodyPr rtlCol="0" anchor="ctr"/>
      <a:lstStyle>
        <a:defPPr algn="ctr">
          <a:defRPr kumimoji="1" sz="2800" smtClean="0">
            <a:solidFill>
              <a:schemeClr val="tx1">
                <a:lumMod val="75000"/>
                <a:lumOff val="25000"/>
              </a:schemeClr>
            </a:solidFill>
            <a:latin typeface="BIZ UDPGothic" panose="020B0400000000000000" pitchFamily="34" charset="-128"/>
            <a:ea typeface="BIZ UDPGothic" panose="020B0400000000000000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10426</TotalTime>
  <Words>43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UDPGothic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29</cp:revision>
  <dcterms:created xsi:type="dcterms:W3CDTF">2024-01-01T23:59:07Z</dcterms:created>
  <dcterms:modified xsi:type="dcterms:W3CDTF">2024-02-04T03:38:57Z</dcterms:modified>
</cp:coreProperties>
</file>