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83" r:id="rId20"/>
    <p:sldId id="284" r:id="rId21"/>
    <p:sldId id="285" r:id="rId22"/>
    <p:sldId id="274" r:id="rId23"/>
    <p:sldId id="275" r:id="rId24"/>
    <p:sldId id="277" r:id="rId25"/>
    <p:sldId id="278" r:id="rId26"/>
    <p:sldId id="279" r:id="rId27"/>
    <p:sldId id="282" r:id="rId28"/>
    <p:sldId id="281" r:id="rId29"/>
    <p:sldId id="280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3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7"/>
    <p:restoredTop sz="94629"/>
  </p:normalViewPr>
  <p:slideViewPr>
    <p:cSldViewPr snapToGrid="0">
      <p:cViewPr varScale="1">
        <p:scale>
          <a:sx n="124" d="100"/>
          <a:sy n="12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7564-1C9A-7E67-AFCE-230A1ED7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353F7-B5BE-3B15-C574-AFB82FEA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07FB6-2EC2-3F39-6ACA-D8643C4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27124-5BA2-5775-D956-5B5354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CDF12-5EBE-2525-D777-C5B0ED8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4A15E-C294-7B64-5ECF-480D5A8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254B6-C36E-AE0E-E622-10B7231A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FC31B-80BA-99CE-4224-8DAC848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2C755-2050-823D-28D5-E950685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C85A1-0D95-9AFF-03E1-26A516A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68BF9E-4EF8-859E-EA06-9ED5CF45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17E4B-A7AC-DDAF-F57A-9BC2FA17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4004-8493-323B-4CED-43F242B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F4A8B-EF41-066F-FFD4-4B02228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7CE5-A18B-D915-591B-91AD951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F746-C646-192C-027C-F8ABE02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6E21-2B9E-D4C5-E8E8-213B4E7F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A1306-E2B5-9171-C654-96B36D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2F030-9840-4545-C111-10B509BE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7F8B-9F41-D9FD-6566-9F14F3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DD83-ABF5-F2E9-DAD5-F4C54AC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937E-D1D4-8EC7-63BB-36A4610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FDAF-865D-F6A0-A911-5F74E35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C3416-BB20-733D-7337-C2920B7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0CA8B-2CD6-CEE6-2D65-05050A7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BCC85-6CE4-B175-1D58-593746C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5EFEC-71E4-B899-FF70-72C4A011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4D442-B427-0D0F-B143-ECCFC6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CE65C-98ED-ADA2-4DCA-AFDA827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F1673-CCAE-6468-0EFA-9A985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254EC-1C6F-EFCA-A67D-F6CDE296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8AD1-6D64-AD13-CEED-21EC82A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EFE1C-A3E0-F3CC-57D3-13D2558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D6C04-FAD3-AE5E-BB64-FD2089C3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992DB-E9B6-C5AE-269A-01F7533A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FB676-8521-CF75-FC8D-0331316E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1987-75BC-0587-07A8-E4D81D5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8ABC0E-53ED-F838-5976-E2356C7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F34AE-8B4E-5679-E161-669E5FE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F255-A336-B11F-8AA2-125CBD3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56C47-DB20-60D9-CA1F-0032A75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D98C-029D-D7E3-A004-CDB67D5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62A71D-777D-E6EC-56E4-6A133D7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7CE6BE-42FF-9D3F-505D-3F7CC74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ACAD22-35BF-AE49-F9FA-7429F2C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BFE65A-830C-AFD3-8017-2168CBB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FB2-FACF-C724-4FF3-3DB61F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386B6-CE77-1E88-59BD-F5B904E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DFC0B-89A3-7C7D-1386-EF6270A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FD25-16A6-E3C6-4305-3713F11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DCE3-CCF0-8B20-85F0-9607FCF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5D37D-BBAF-C909-46A5-A1027C5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584EE-4CFA-4551-67B6-D3C14EC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AA03B-EA16-2938-3AE0-C013BD0A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AF372-063C-1F93-086A-BE14D551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3E04C-99E2-C4AD-23CF-4336E18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A4CD1-C927-7454-F93A-BDDD4CD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0EB-A3A2-4886-C8FF-931FDB7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6339E-4A4C-C34D-8CE0-4F8764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56B67-677A-48B7-82A5-BE5BC62A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C34F-BA86-E71D-6EB9-9A49EF9D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7E74A-BF22-667E-D41D-29B60880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2BA08-BB71-AB84-671F-11CCB78B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C7250-C946-2767-B599-BC7F9B16B506}"/>
              </a:ext>
            </a:extLst>
          </p:cNvPr>
          <p:cNvSpPr/>
          <p:nvPr/>
        </p:nvSpPr>
        <p:spPr>
          <a:xfrm>
            <a:off x="1685925" y="1757363"/>
            <a:ext cx="528637" cy="528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7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DAF616-FE93-86DF-1936-9B88D9C83BE8}"/>
              </a:ext>
            </a:extLst>
          </p:cNvPr>
          <p:cNvSpPr txBox="1"/>
          <p:nvPr/>
        </p:nvSpPr>
        <p:spPr>
          <a:xfrm>
            <a:off x="2980146" y="130094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&gt; head(5)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2925901" y="39188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head(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n = 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3202232" y="2654874"/>
            <a:ext cx="837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 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/>
          <p:nvPr/>
        </p:nvSpPr>
        <p:spPr>
          <a:xfrm>
            <a:off x="6014420" y="2876083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7746881" y="2876083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9479342" y="2876083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432427" y="4541389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873732" y="4751548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341409" y="4751548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9000509" y="4751548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924024-348E-674A-9719-3DD2D2351ABC}"/>
              </a:ext>
            </a:extLst>
          </p:cNvPr>
          <p:cNvSpPr txBox="1"/>
          <p:nvPr/>
        </p:nvSpPr>
        <p:spPr>
          <a:xfrm>
            <a:off x="3072759" y="4683915"/>
            <a:ext cx="1359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|&gt;</a:t>
            </a:r>
            <a:endParaRPr kumimoji="1" lang="ja-JP" altLang="en-US" sz="8000" b="1"/>
          </a:p>
        </p:txBody>
      </p:sp>
    </p:spTree>
    <p:extLst>
      <p:ext uri="{BB962C8B-B14F-4D97-AF65-F5344CB8AC3E}">
        <p14:creationId xmlns:p14="http://schemas.microsoft.com/office/powerpoint/2010/main" val="123175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6372233" y="168882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>
            <a:spLocks/>
          </p:cNvSpPr>
          <p:nvPr/>
        </p:nvSpPr>
        <p:spPr>
          <a:xfrm>
            <a:off x="2348381" y="2212297"/>
            <a:ext cx="1260000" cy="12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1〜10</a:t>
            </a:r>
            <a:b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kumimoji="1"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の整数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4932934" y="2212297"/>
            <a:ext cx="3781408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処理</a:t>
            </a:r>
            <a:endParaRPr kumimoji="1" lang="en-US" altLang="ja-JP" sz="2800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kumimoji="1" lang="en-US" altLang="ja-JP" sz="28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sum()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10038895" y="2212297"/>
            <a:ext cx="1260000" cy="12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55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432427" y="4541389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873732" y="4751548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341409" y="4751548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9000509" y="4751548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3EFEB8-B8FC-653E-CF38-6D6ABD8AC7FE}"/>
              </a:ext>
            </a:extLst>
          </p:cNvPr>
          <p:cNvSpPr txBox="1"/>
          <p:nvPr/>
        </p:nvSpPr>
        <p:spPr>
          <a:xfrm>
            <a:off x="2526975" y="17082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CAE985-E1B5-594E-6143-3069D0BF92C6}"/>
              </a:ext>
            </a:extLst>
          </p:cNvPr>
          <p:cNvSpPr txBox="1"/>
          <p:nvPr/>
        </p:nvSpPr>
        <p:spPr>
          <a:xfrm>
            <a:off x="10038895" y="1708297"/>
            <a:ext cx="1260000" cy="50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戻り値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1C0FE2BF-1D04-911D-E072-831BAE87FDFE}"/>
              </a:ext>
            </a:extLst>
          </p:cNvPr>
          <p:cNvSpPr/>
          <p:nvPr/>
        </p:nvSpPr>
        <p:spPr>
          <a:xfrm>
            <a:off x="3826097" y="2588518"/>
            <a:ext cx="88912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7D28B6CF-8363-AF19-3D71-9CD220A72F13}"/>
              </a:ext>
            </a:extLst>
          </p:cNvPr>
          <p:cNvSpPr/>
          <p:nvPr/>
        </p:nvSpPr>
        <p:spPr>
          <a:xfrm>
            <a:off x="8932058" y="2588518"/>
            <a:ext cx="88912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10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1427607" y="318557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library(hoge)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DE86A3-DFF0-997C-8DAE-92148343F97D}"/>
              </a:ext>
            </a:extLst>
          </p:cNvPr>
          <p:cNvSpPr txBox="1"/>
          <p:nvPr/>
        </p:nvSpPr>
        <p:spPr>
          <a:xfrm>
            <a:off x="425217" y="1531207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install.packages(“hoge”)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22AAA-A48E-3378-64B2-34D4DCEBB1E4}"/>
              </a:ext>
            </a:extLst>
          </p:cNvPr>
          <p:cNvSpPr txBox="1"/>
          <p:nvPr/>
        </p:nvSpPr>
        <p:spPr>
          <a:xfrm>
            <a:off x="1163202" y="4431259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7B33-418B-8FAC-51A9-CF2ADC8FBFFC}"/>
              </a:ext>
            </a:extLst>
          </p:cNvPr>
          <p:cNvSpPr txBox="1"/>
          <p:nvPr/>
        </p:nvSpPr>
        <p:spPr>
          <a:xfrm>
            <a:off x="1163202" y="5446922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stats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23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1471675" y="3703366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library(hoge)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DE86A3-DFF0-997C-8DAE-92148343F97D}"/>
              </a:ext>
            </a:extLst>
          </p:cNvPr>
          <p:cNvSpPr txBox="1"/>
          <p:nvPr/>
        </p:nvSpPr>
        <p:spPr>
          <a:xfrm>
            <a:off x="643718" y="286301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$</a:t>
            </a:r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変数名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22AAA-A48E-3378-64B2-34D4DCEBB1E4}"/>
              </a:ext>
            </a:extLst>
          </p:cNvPr>
          <p:cNvSpPr txBox="1"/>
          <p:nvPr/>
        </p:nvSpPr>
        <p:spPr>
          <a:xfrm>
            <a:off x="1163202" y="4431259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7B33-418B-8FAC-51A9-CF2ADC8FBFFC}"/>
              </a:ext>
            </a:extLst>
          </p:cNvPr>
          <p:cNvSpPr txBox="1"/>
          <p:nvPr/>
        </p:nvSpPr>
        <p:spPr>
          <a:xfrm>
            <a:off x="1163202" y="5446922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stats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B6A9A9-5DBF-E2CD-93F0-1C238BB6EEC4}"/>
              </a:ext>
            </a:extLst>
          </p:cNvPr>
          <p:cNvSpPr txBox="1"/>
          <p:nvPr/>
        </p:nvSpPr>
        <p:spPr>
          <a:xfrm>
            <a:off x="586120" y="1411078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[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lang="en-US" altLang="ja-JP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, 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列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]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7B5569-C252-2B85-42F4-1288C5439FA7}"/>
              </a:ext>
            </a:extLst>
          </p:cNvPr>
          <p:cNvSpPr txBox="1"/>
          <p:nvPr/>
        </p:nvSpPr>
        <p:spPr>
          <a:xfrm>
            <a:off x="586120" y="242674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[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条件式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]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01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17BD75-7F88-BE52-628E-49D7E2C1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9836"/>
              </p:ext>
            </p:extLst>
          </p:nvPr>
        </p:nvGraphicFramePr>
        <p:xfrm>
          <a:off x="757501" y="967892"/>
          <a:ext cx="4860000" cy="422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3189744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43077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9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4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5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362A501-83BD-755B-1B1C-26B9B282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3830"/>
              </p:ext>
            </p:extLst>
          </p:nvPr>
        </p:nvGraphicFramePr>
        <p:xfrm>
          <a:off x="6779626" y="1399892"/>
          <a:ext cx="432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9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8010"/>
              </p:ext>
            </p:extLst>
          </p:nvPr>
        </p:nvGraphicFramePr>
        <p:xfrm>
          <a:off x="4058460" y="496510"/>
          <a:ext cx="432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54CE2BA-407F-2F70-CEBD-8047E8BB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8843"/>
              </p:ext>
            </p:extLst>
          </p:nvPr>
        </p:nvGraphicFramePr>
        <p:xfrm>
          <a:off x="4058460" y="4310574"/>
          <a:ext cx="43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038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0AB9C2BD-8257-CC45-8D69-68B3DCB3E1FA}"/>
              </a:ext>
            </a:extLst>
          </p:cNvPr>
          <p:cNvSpPr/>
          <p:nvPr/>
        </p:nvSpPr>
        <p:spPr>
          <a:xfrm rot="16200000">
            <a:off x="6018215" y="36617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1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9170"/>
              </p:ext>
            </p:extLst>
          </p:nvPr>
        </p:nvGraphicFramePr>
        <p:xfrm>
          <a:off x="1457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58339"/>
              </p:ext>
            </p:extLst>
          </p:nvPr>
        </p:nvGraphicFramePr>
        <p:xfrm>
          <a:off x="6791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C2EDF98-7158-A9D9-EE2D-F48C68825200}"/>
              </a:ext>
            </a:extLst>
          </p:cNvPr>
          <p:cNvSpPr/>
          <p:nvPr/>
        </p:nvSpPr>
        <p:spPr>
          <a:xfrm rot="10800000">
            <a:off x="6084056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0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76896"/>
              </p:ext>
            </p:extLst>
          </p:nvPr>
        </p:nvGraphicFramePr>
        <p:xfrm>
          <a:off x="1457303" y="603042"/>
          <a:ext cx="4319999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99999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4597"/>
              </p:ext>
            </p:extLst>
          </p:nvPr>
        </p:nvGraphicFramePr>
        <p:xfrm>
          <a:off x="6791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1C4FDA-073F-D58A-4C78-CBC7CA6C35D1}"/>
              </a:ext>
            </a:extLst>
          </p:cNvPr>
          <p:cNvSpPr txBox="1"/>
          <p:nvPr/>
        </p:nvSpPr>
        <p:spPr>
          <a:xfrm>
            <a:off x="1785776" y="233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kumimoji="1" lang="ja-JP" altLang="en-US" b="1">
              <a:solidFill>
                <a:schemeClr val="accent2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6CAECA-AA76-30FA-DAB2-CEF42B635A74}"/>
              </a:ext>
            </a:extLst>
          </p:cNvPr>
          <p:cNvSpPr txBox="1"/>
          <p:nvPr/>
        </p:nvSpPr>
        <p:spPr>
          <a:xfrm>
            <a:off x="7118208" y="233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kumimoji="1" lang="ja-JP" altLang="en-US" b="1">
              <a:solidFill>
                <a:schemeClr val="accent2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2496AE-78DC-D50C-B95C-50513962FC8C}"/>
              </a:ext>
            </a:extLst>
          </p:cNvPr>
          <p:cNvSpPr txBox="1"/>
          <p:nvPr/>
        </p:nvSpPr>
        <p:spPr>
          <a:xfrm>
            <a:off x="3006968" y="233710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D094F6-6B9B-9836-C927-F4E5D325ADB0}"/>
              </a:ext>
            </a:extLst>
          </p:cNvPr>
          <p:cNvSpPr txBox="1"/>
          <p:nvPr/>
        </p:nvSpPr>
        <p:spPr>
          <a:xfrm>
            <a:off x="8362807" y="2337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2CCACF4B-6FB2-CCA4-9099-7DB5BFA6D38F}"/>
              </a:ext>
            </a:extLst>
          </p:cNvPr>
          <p:cNvSpPr/>
          <p:nvPr/>
        </p:nvSpPr>
        <p:spPr>
          <a:xfrm rot="10800000">
            <a:off x="6084056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4E2714-D158-F062-1C0A-D3C5F02CF40E}"/>
              </a:ext>
            </a:extLst>
          </p:cNvPr>
          <p:cNvSpPr txBox="1"/>
          <p:nvPr/>
        </p:nvSpPr>
        <p:spPr>
          <a:xfrm>
            <a:off x="5777302" y="2139931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93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35985"/>
              </p:ext>
            </p:extLst>
          </p:nvPr>
        </p:nvGraphicFramePr>
        <p:xfrm>
          <a:off x="667188" y="603042"/>
          <a:ext cx="5719115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759115">
                  <a:extLst>
                    <a:ext uri="{9D8B030D-6E8A-4147-A177-3AD203B41FA5}">
                      <a16:colId xmlns:a16="http://schemas.microsoft.com/office/drawing/2014/main" val="93204179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1" i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1" i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7868"/>
              </p:ext>
            </p:extLst>
          </p:nvPr>
        </p:nvGraphicFramePr>
        <p:xfrm>
          <a:off x="7004366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1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F53A91-2D1E-E818-9500-6E212C607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62950"/>
              </p:ext>
            </p:extLst>
          </p:nvPr>
        </p:nvGraphicFramePr>
        <p:xfrm>
          <a:off x="942613" y="1127024"/>
          <a:ext cx="10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1CAD4B3-F550-6751-0472-5DBEF3B7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88489"/>
              </p:ext>
            </p:extLst>
          </p:nvPr>
        </p:nvGraphicFramePr>
        <p:xfrm>
          <a:off x="7721844" y="192654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3CABC1F-7EAE-566B-8EB1-CBBA5384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81035"/>
              </p:ext>
            </p:extLst>
          </p:nvPr>
        </p:nvGraphicFramePr>
        <p:xfrm>
          <a:off x="2571597" y="1127024"/>
          <a:ext cx="2364605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113F422-9F87-EAE4-37C6-8099BE3C0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98379"/>
              </p:ext>
            </p:extLst>
          </p:nvPr>
        </p:nvGraphicFramePr>
        <p:xfrm>
          <a:off x="5482078" y="1127024"/>
          <a:ext cx="108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CCE735-6B18-6849-0769-2A9A7C7EE9A2}"/>
              </a:ext>
            </a:extLst>
          </p:cNvPr>
          <p:cNvSpPr txBox="1"/>
          <p:nvPr/>
        </p:nvSpPr>
        <p:spPr>
          <a:xfrm>
            <a:off x="942613" y="60380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df1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6A19A4-108B-CB58-81B6-B719160D5659}"/>
              </a:ext>
            </a:extLst>
          </p:cNvPr>
          <p:cNvSpPr txBox="1"/>
          <p:nvPr/>
        </p:nvSpPr>
        <p:spPr>
          <a:xfrm>
            <a:off x="2568489" y="603804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9EB8E2-31F1-0EAF-9555-AC93B067BE2D}"/>
              </a:ext>
            </a:extLst>
          </p:cNvPr>
          <p:cNvSpPr txBox="1"/>
          <p:nvPr/>
        </p:nvSpPr>
        <p:spPr>
          <a:xfrm>
            <a:off x="5482078" y="60380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df3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9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49282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6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DF0358-EB97-1276-E875-5BAEABC2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78111"/>
              </p:ext>
            </p:extLst>
          </p:nvPr>
        </p:nvGraphicFramePr>
        <p:xfrm>
          <a:off x="685759" y="523220"/>
          <a:ext cx="10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3ECCE49-80B0-D149-39DE-A9694B28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5325"/>
              </p:ext>
            </p:extLst>
          </p:nvPr>
        </p:nvGraphicFramePr>
        <p:xfrm>
          <a:off x="2782865" y="523220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10996FA-D0E9-733D-8EED-5DA6D9B6A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6862"/>
              </p:ext>
            </p:extLst>
          </p:nvPr>
        </p:nvGraphicFramePr>
        <p:xfrm>
          <a:off x="6184859" y="523220"/>
          <a:ext cx="234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253047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41E2F-9EB9-AE4F-FDAC-4E39D1ACCE0D}"/>
              </a:ext>
            </a:extLst>
          </p:cNvPr>
          <p:cNvSpPr txBox="1"/>
          <p:nvPr/>
        </p:nvSpPr>
        <p:spPr>
          <a:xfrm>
            <a:off x="685759" y="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df1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D32F9-7B95-C7E7-52E2-9381A9CE35B1}"/>
              </a:ext>
            </a:extLst>
          </p:cNvPr>
          <p:cNvSpPr txBox="1"/>
          <p:nvPr/>
        </p:nvSpPr>
        <p:spPr>
          <a:xfrm>
            <a:off x="2779757" y="0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46BE999D-157A-AC91-160C-4648899C6B2B}"/>
              </a:ext>
            </a:extLst>
          </p:cNvPr>
          <p:cNvSpPr/>
          <p:nvPr/>
        </p:nvSpPr>
        <p:spPr>
          <a:xfrm rot="10800000">
            <a:off x="2072513" y="1357665"/>
            <a:ext cx="400491" cy="50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5335CF-0290-0784-865C-842FB58ED2BA}"/>
              </a:ext>
            </a:extLst>
          </p:cNvPr>
          <p:cNvSpPr txBox="1"/>
          <p:nvPr/>
        </p:nvSpPr>
        <p:spPr>
          <a:xfrm>
            <a:off x="1765759" y="984775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4DCA572C-EF4C-A4A5-FB67-FDD52D6F59BF}"/>
              </a:ext>
            </a:extLst>
          </p:cNvPr>
          <p:cNvSpPr/>
          <p:nvPr/>
        </p:nvSpPr>
        <p:spPr>
          <a:xfrm>
            <a:off x="5457331" y="1354107"/>
            <a:ext cx="396000" cy="504000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3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5C587C0-AEC8-DF06-617C-6CF40BEA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6452"/>
              </p:ext>
            </p:extLst>
          </p:nvPr>
        </p:nvGraphicFramePr>
        <p:xfrm>
          <a:off x="2844509" y="982518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B6212-587D-22D7-02AE-0C00493D35CF}"/>
              </a:ext>
            </a:extLst>
          </p:cNvPr>
          <p:cNvSpPr txBox="1"/>
          <p:nvPr/>
        </p:nvSpPr>
        <p:spPr>
          <a:xfrm>
            <a:off x="2841401" y="459298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D0A21448-AF7B-BBC9-9481-8CDEE5EC0243}"/>
              </a:ext>
            </a:extLst>
          </p:cNvPr>
          <p:cNvSpPr/>
          <p:nvPr/>
        </p:nvSpPr>
        <p:spPr>
          <a:xfrm rot="10800000">
            <a:off x="2134155" y="1878628"/>
            <a:ext cx="400491" cy="50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5F86E2-BB39-8758-3C13-9FF61AD12FD7}"/>
              </a:ext>
            </a:extLst>
          </p:cNvPr>
          <p:cNvSpPr txBox="1"/>
          <p:nvPr/>
        </p:nvSpPr>
        <p:spPr>
          <a:xfrm>
            <a:off x="1827401" y="1505738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08B9996-4B24-C79A-87BB-78128E55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40980"/>
              </p:ext>
            </p:extLst>
          </p:nvPr>
        </p:nvGraphicFramePr>
        <p:xfrm>
          <a:off x="747403" y="982518"/>
          <a:ext cx="108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C2C6ED-5A0D-D9CC-A9E3-9D502CAECCCC}"/>
              </a:ext>
            </a:extLst>
          </p:cNvPr>
          <p:cNvSpPr txBox="1"/>
          <p:nvPr/>
        </p:nvSpPr>
        <p:spPr>
          <a:xfrm>
            <a:off x="747403" y="45929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df3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72019104-884C-B817-890B-FEA39FCAA18A}"/>
              </a:ext>
            </a:extLst>
          </p:cNvPr>
          <p:cNvSpPr/>
          <p:nvPr/>
        </p:nvSpPr>
        <p:spPr>
          <a:xfrm>
            <a:off x="5494372" y="1855518"/>
            <a:ext cx="396000" cy="504000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37A389F-68FE-5FE9-33C9-41F4E8E8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4885"/>
              </p:ext>
            </p:extLst>
          </p:nvPr>
        </p:nvGraphicFramePr>
        <p:xfrm>
          <a:off x="6246503" y="1005628"/>
          <a:ext cx="23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253047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531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8485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9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4F5A9E2A-0DC3-0566-328C-AF562BF9AE30}"/>
              </a:ext>
            </a:extLst>
          </p:cNvPr>
          <p:cNvSpPr/>
          <p:nvPr/>
        </p:nvSpPr>
        <p:spPr>
          <a:xfrm>
            <a:off x="1208470" y="478048"/>
            <a:ext cx="1740764" cy="2210540"/>
          </a:xfrm>
          <a:custGeom>
            <a:avLst/>
            <a:gdLst>
              <a:gd name="connsiteX0" fmla="*/ 1105270 w 1740764"/>
              <a:gd name="connsiteY0" fmla="*/ 0 h 2210540"/>
              <a:gd name="connsiteX1" fmla="*/ 1723237 w 1740764"/>
              <a:gd name="connsiteY1" fmla="*/ 188763 h 2210540"/>
              <a:gd name="connsiteX2" fmla="*/ 1740764 w 1740764"/>
              <a:gd name="connsiteY2" fmla="*/ 201869 h 2210540"/>
              <a:gd name="connsiteX3" fmla="*/ 1673203 w 1740764"/>
              <a:gd name="connsiteY3" fmla="*/ 252390 h 2210540"/>
              <a:gd name="connsiteX4" fmla="*/ 1270987 w 1740764"/>
              <a:gd name="connsiteY4" fmla="*/ 1105270 h 2210540"/>
              <a:gd name="connsiteX5" fmla="*/ 1673203 w 1740764"/>
              <a:gd name="connsiteY5" fmla="*/ 1958150 h 2210540"/>
              <a:gd name="connsiteX6" fmla="*/ 1740764 w 1740764"/>
              <a:gd name="connsiteY6" fmla="*/ 2008671 h 2210540"/>
              <a:gd name="connsiteX7" fmla="*/ 1723237 w 1740764"/>
              <a:gd name="connsiteY7" fmla="*/ 2021777 h 2210540"/>
              <a:gd name="connsiteX8" fmla="*/ 1105270 w 1740764"/>
              <a:gd name="connsiteY8" fmla="*/ 2210540 h 2210540"/>
              <a:gd name="connsiteX9" fmla="*/ 0 w 1740764"/>
              <a:gd name="connsiteY9" fmla="*/ 1105270 h 2210540"/>
              <a:gd name="connsiteX10" fmla="*/ 1105270 w 1740764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4" h="2210540">
                <a:moveTo>
                  <a:pt x="1105270" y="0"/>
                </a:moveTo>
                <a:cubicBezTo>
                  <a:pt x="1334179" y="0"/>
                  <a:pt x="1546835" y="69588"/>
                  <a:pt x="1723237" y="188763"/>
                </a:cubicBezTo>
                <a:lnTo>
                  <a:pt x="1740764" y="201869"/>
                </a:lnTo>
                <a:lnTo>
                  <a:pt x="1673203" y="252390"/>
                </a:lnTo>
                <a:cubicBezTo>
                  <a:pt x="1427559" y="455113"/>
                  <a:pt x="1270987" y="761907"/>
                  <a:pt x="1270987" y="1105270"/>
                </a:cubicBezTo>
                <a:cubicBezTo>
                  <a:pt x="1270987" y="1448634"/>
                  <a:pt x="1427559" y="1755428"/>
                  <a:pt x="1673203" y="1958150"/>
                </a:cubicBezTo>
                <a:lnTo>
                  <a:pt x="1740764" y="2008671"/>
                </a:lnTo>
                <a:lnTo>
                  <a:pt x="1723237" y="2021777"/>
                </a:lnTo>
                <a:cubicBezTo>
                  <a:pt x="1546835" y="2140952"/>
                  <a:pt x="1334179" y="2210540"/>
                  <a:pt x="1105270" y="2210540"/>
                </a:cubicBezTo>
                <a:cubicBezTo>
                  <a:pt x="494846" y="2210540"/>
                  <a:pt x="0" y="1715694"/>
                  <a:pt x="0" y="1105270"/>
                </a:cubicBezTo>
                <a:cubicBezTo>
                  <a:pt x="0" y="494846"/>
                  <a:pt x="494846" y="0"/>
                  <a:pt x="110527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C72802A3-855C-3CD2-AFAA-1947F96C177A}"/>
              </a:ext>
            </a:extLst>
          </p:cNvPr>
          <p:cNvSpPr/>
          <p:nvPr/>
        </p:nvSpPr>
        <p:spPr>
          <a:xfrm>
            <a:off x="2479459" y="679917"/>
            <a:ext cx="939553" cy="1806802"/>
          </a:xfrm>
          <a:custGeom>
            <a:avLst/>
            <a:gdLst>
              <a:gd name="connsiteX0" fmla="*/ 469777 w 939553"/>
              <a:gd name="connsiteY0" fmla="*/ 0 h 1806802"/>
              <a:gd name="connsiteX1" fmla="*/ 537337 w 939553"/>
              <a:gd name="connsiteY1" fmla="*/ 50521 h 1806802"/>
              <a:gd name="connsiteX2" fmla="*/ 939553 w 939553"/>
              <a:gd name="connsiteY2" fmla="*/ 903401 h 1806802"/>
              <a:gd name="connsiteX3" fmla="*/ 537337 w 939553"/>
              <a:gd name="connsiteY3" fmla="*/ 1756281 h 1806802"/>
              <a:gd name="connsiteX4" fmla="*/ 469777 w 939553"/>
              <a:gd name="connsiteY4" fmla="*/ 1806802 h 1806802"/>
              <a:gd name="connsiteX5" fmla="*/ 402216 w 939553"/>
              <a:gd name="connsiteY5" fmla="*/ 1756281 h 1806802"/>
              <a:gd name="connsiteX6" fmla="*/ 0 w 939553"/>
              <a:gd name="connsiteY6" fmla="*/ 903401 h 1806802"/>
              <a:gd name="connsiteX7" fmla="*/ 402216 w 939553"/>
              <a:gd name="connsiteY7" fmla="*/ 50521 h 1806802"/>
              <a:gd name="connsiteX8" fmla="*/ 469777 w 939553"/>
              <a:gd name="connsiteY8" fmla="*/ 0 h 180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553" h="1806802">
                <a:moveTo>
                  <a:pt x="469777" y="0"/>
                </a:moveTo>
                <a:lnTo>
                  <a:pt x="537337" y="50521"/>
                </a:lnTo>
                <a:cubicBezTo>
                  <a:pt x="782981" y="253244"/>
                  <a:pt x="939553" y="560038"/>
                  <a:pt x="939553" y="903401"/>
                </a:cubicBezTo>
                <a:cubicBezTo>
                  <a:pt x="939553" y="1246765"/>
                  <a:pt x="782981" y="1553559"/>
                  <a:pt x="537337" y="1756281"/>
                </a:cubicBezTo>
                <a:lnTo>
                  <a:pt x="469777" y="1806802"/>
                </a:lnTo>
                <a:lnTo>
                  <a:pt x="402216" y="1756281"/>
                </a:lnTo>
                <a:cubicBezTo>
                  <a:pt x="156572" y="1553559"/>
                  <a:pt x="0" y="1246765"/>
                  <a:pt x="0" y="903401"/>
                </a:cubicBezTo>
                <a:cubicBezTo>
                  <a:pt x="0" y="560038"/>
                  <a:pt x="156572" y="253244"/>
                  <a:pt x="402216" y="50521"/>
                </a:cubicBezTo>
                <a:lnTo>
                  <a:pt x="46977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3CF3546B-21DD-E35D-03A0-015853EAF8B1}"/>
              </a:ext>
            </a:extLst>
          </p:cNvPr>
          <p:cNvSpPr/>
          <p:nvPr/>
        </p:nvSpPr>
        <p:spPr>
          <a:xfrm>
            <a:off x="2949237" y="478048"/>
            <a:ext cx="1740763" cy="2210540"/>
          </a:xfrm>
          <a:custGeom>
            <a:avLst/>
            <a:gdLst>
              <a:gd name="connsiteX0" fmla="*/ 635493 w 1740763"/>
              <a:gd name="connsiteY0" fmla="*/ 0 h 2210540"/>
              <a:gd name="connsiteX1" fmla="*/ 1740763 w 1740763"/>
              <a:gd name="connsiteY1" fmla="*/ 1105270 h 2210540"/>
              <a:gd name="connsiteX2" fmla="*/ 635493 w 1740763"/>
              <a:gd name="connsiteY2" fmla="*/ 2210540 h 2210540"/>
              <a:gd name="connsiteX3" fmla="*/ 17526 w 1740763"/>
              <a:gd name="connsiteY3" fmla="*/ 2021777 h 2210540"/>
              <a:gd name="connsiteX4" fmla="*/ 0 w 1740763"/>
              <a:gd name="connsiteY4" fmla="*/ 2008671 h 2210540"/>
              <a:gd name="connsiteX5" fmla="*/ 67560 w 1740763"/>
              <a:gd name="connsiteY5" fmla="*/ 1958150 h 2210540"/>
              <a:gd name="connsiteX6" fmla="*/ 469776 w 1740763"/>
              <a:gd name="connsiteY6" fmla="*/ 1105270 h 2210540"/>
              <a:gd name="connsiteX7" fmla="*/ 67560 w 1740763"/>
              <a:gd name="connsiteY7" fmla="*/ 252390 h 2210540"/>
              <a:gd name="connsiteX8" fmla="*/ 0 w 1740763"/>
              <a:gd name="connsiteY8" fmla="*/ 201869 h 2210540"/>
              <a:gd name="connsiteX9" fmla="*/ 17526 w 1740763"/>
              <a:gd name="connsiteY9" fmla="*/ 188763 h 2210540"/>
              <a:gd name="connsiteX10" fmla="*/ 635493 w 1740763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3" h="2210540">
                <a:moveTo>
                  <a:pt x="635493" y="0"/>
                </a:moveTo>
                <a:cubicBezTo>
                  <a:pt x="1245917" y="0"/>
                  <a:pt x="1740763" y="494846"/>
                  <a:pt x="1740763" y="1105270"/>
                </a:cubicBezTo>
                <a:cubicBezTo>
                  <a:pt x="1740763" y="1715694"/>
                  <a:pt x="1245917" y="2210540"/>
                  <a:pt x="635493" y="2210540"/>
                </a:cubicBezTo>
                <a:cubicBezTo>
                  <a:pt x="406584" y="2210540"/>
                  <a:pt x="193928" y="2140952"/>
                  <a:pt x="17526" y="2021777"/>
                </a:cubicBezTo>
                <a:lnTo>
                  <a:pt x="0" y="2008671"/>
                </a:lnTo>
                <a:lnTo>
                  <a:pt x="67560" y="1958150"/>
                </a:lnTo>
                <a:cubicBezTo>
                  <a:pt x="313204" y="1755428"/>
                  <a:pt x="469776" y="1448634"/>
                  <a:pt x="469776" y="1105270"/>
                </a:cubicBezTo>
                <a:cubicBezTo>
                  <a:pt x="469776" y="761907"/>
                  <a:pt x="313204" y="455113"/>
                  <a:pt x="67560" y="252390"/>
                </a:cubicBezTo>
                <a:lnTo>
                  <a:pt x="0" y="201869"/>
                </a:lnTo>
                <a:lnTo>
                  <a:pt x="17526" y="188763"/>
                </a:lnTo>
                <a:cubicBezTo>
                  <a:pt x="193928" y="69588"/>
                  <a:pt x="406584" y="0"/>
                  <a:pt x="635493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F66BA-EE3C-2DF0-5807-9B4E963537C4}"/>
              </a:ext>
            </a:extLst>
          </p:cNvPr>
          <p:cNvSpPr txBox="1"/>
          <p:nvPr/>
        </p:nvSpPr>
        <p:spPr>
          <a:xfrm>
            <a:off x="1109120" y="2688588"/>
            <a:ext cx="3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i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nner_join(x, y)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D31986-07B5-7E80-FF39-B22D96C78ADE}"/>
              </a:ext>
            </a:extLst>
          </p:cNvPr>
          <p:cNvSpPr txBox="1"/>
          <p:nvPr/>
        </p:nvSpPr>
        <p:spPr>
          <a:xfrm>
            <a:off x="2131642" y="4135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x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639438-D2A2-1B6C-CC20-D161149EC4F4}"/>
              </a:ext>
            </a:extLst>
          </p:cNvPr>
          <p:cNvSpPr txBox="1"/>
          <p:nvPr/>
        </p:nvSpPr>
        <p:spPr>
          <a:xfrm>
            <a:off x="3455416" y="4135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y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F74C7132-82FD-1D41-38FE-06BBF8A393DC}"/>
              </a:ext>
            </a:extLst>
          </p:cNvPr>
          <p:cNvSpPr/>
          <p:nvPr/>
        </p:nvSpPr>
        <p:spPr>
          <a:xfrm>
            <a:off x="7304241" y="473507"/>
            <a:ext cx="1740764" cy="2210540"/>
          </a:xfrm>
          <a:custGeom>
            <a:avLst/>
            <a:gdLst>
              <a:gd name="connsiteX0" fmla="*/ 1105270 w 1740764"/>
              <a:gd name="connsiteY0" fmla="*/ 0 h 2210540"/>
              <a:gd name="connsiteX1" fmla="*/ 1723237 w 1740764"/>
              <a:gd name="connsiteY1" fmla="*/ 188763 h 2210540"/>
              <a:gd name="connsiteX2" fmla="*/ 1740764 w 1740764"/>
              <a:gd name="connsiteY2" fmla="*/ 201869 h 2210540"/>
              <a:gd name="connsiteX3" fmla="*/ 1673203 w 1740764"/>
              <a:gd name="connsiteY3" fmla="*/ 252390 h 2210540"/>
              <a:gd name="connsiteX4" fmla="*/ 1270987 w 1740764"/>
              <a:gd name="connsiteY4" fmla="*/ 1105270 h 2210540"/>
              <a:gd name="connsiteX5" fmla="*/ 1673203 w 1740764"/>
              <a:gd name="connsiteY5" fmla="*/ 1958150 h 2210540"/>
              <a:gd name="connsiteX6" fmla="*/ 1740764 w 1740764"/>
              <a:gd name="connsiteY6" fmla="*/ 2008671 h 2210540"/>
              <a:gd name="connsiteX7" fmla="*/ 1723237 w 1740764"/>
              <a:gd name="connsiteY7" fmla="*/ 2021777 h 2210540"/>
              <a:gd name="connsiteX8" fmla="*/ 1105270 w 1740764"/>
              <a:gd name="connsiteY8" fmla="*/ 2210540 h 2210540"/>
              <a:gd name="connsiteX9" fmla="*/ 0 w 1740764"/>
              <a:gd name="connsiteY9" fmla="*/ 1105270 h 2210540"/>
              <a:gd name="connsiteX10" fmla="*/ 1105270 w 1740764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4" h="2210540">
                <a:moveTo>
                  <a:pt x="1105270" y="0"/>
                </a:moveTo>
                <a:cubicBezTo>
                  <a:pt x="1334179" y="0"/>
                  <a:pt x="1546835" y="69588"/>
                  <a:pt x="1723237" y="188763"/>
                </a:cubicBezTo>
                <a:lnTo>
                  <a:pt x="1740764" y="201869"/>
                </a:lnTo>
                <a:lnTo>
                  <a:pt x="1673203" y="252390"/>
                </a:lnTo>
                <a:cubicBezTo>
                  <a:pt x="1427559" y="455113"/>
                  <a:pt x="1270987" y="761907"/>
                  <a:pt x="1270987" y="1105270"/>
                </a:cubicBezTo>
                <a:cubicBezTo>
                  <a:pt x="1270987" y="1448634"/>
                  <a:pt x="1427559" y="1755428"/>
                  <a:pt x="1673203" y="1958150"/>
                </a:cubicBezTo>
                <a:lnTo>
                  <a:pt x="1740764" y="2008671"/>
                </a:lnTo>
                <a:lnTo>
                  <a:pt x="1723237" y="2021777"/>
                </a:lnTo>
                <a:cubicBezTo>
                  <a:pt x="1546835" y="2140952"/>
                  <a:pt x="1334179" y="2210540"/>
                  <a:pt x="1105270" y="2210540"/>
                </a:cubicBezTo>
                <a:cubicBezTo>
                  <a:pt x="494846" y="2210540"/>
                  <a:pt x="0" y="1715694"/>
                  <a:pt x="0" y="1105270"/>
                </a:cubicBezTo>
                <a:cubicBezTo>
                  <a:pt x="0" y="494846"/>
                  <a:pt x="494846" y="0"/>
                  <a:pt x="110527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41D62969-52DA-0598-F383-6310B68804CF}"/>
              </a:ext>
            </a:extLst>
          </p:cNvPr>
          <p:cNvSpPr/>
          <p:nvPr/>
        </p:nvSpPr>
        <p:spPr>
          <a:xfrm>
            <a:off x="8575230" y="675376"/>
            <a:ext cx="939553" cy="1806802"/>
          </a:xfrm>
          <a:custGeom>
            <a:avLst/>
            <a:gdLst>
              <a:gd name="connsiteX0" fmla="*/ 469777 w 939553"/>
              <a:gd name="connsiteY0" fmla="*/ 0 h 1806802"/>
              <a:gd name="connsiteX1" fmla="*/ 537337 w 939553"/>
              <a:gd name="connsiteY1" fmla="*/ 50521 h 1806802"/>
              <a:gd name="connsiteX2" fmla="*/ 939553 w 939553"/>
              <a:gd name="connsiteY2" fmla="*/ 903401 h 1806802"/>
              <a:gd name="connsiteX3" fmla="*/ 537337 w 939553"/>
              <a:gd name="connsiteY3" fmla="*/ 1756281 h 1806802"/>
              <a:gd name="connsiteX4" fmla="*/ 469777 w 939553"/>
              <a:gd name="connsiteY4" fmla="*/ 1806802 h 1806802"/>
              <a:gd name="connsiteX5" fmla="*/ 402216 w 939553"/>
              <a:gd name="connsiteY5" fmla="*/ 1756281 h 1806802"/>
              <a:gd name="connsiteX6" fmla="*/ 0 w 939553"/>
              <a:gd name="connsiteY6" fmla="*/ 903401 h 1806802"/>
              <a:gd name="connsiteX7" fmla="*/ 402216 w 939553"/>
              <a:gd name="connsiteY7" fmla="*/ 50521 h 1806802"/>
              <a:gd name="connsiteX8" fmla="*/ 469777 w 939553"/>
              <a:gd name="connsiteY8" fmla="*/ 0 h 180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553" h="1806802">
                <a:moveTo>
                  <a:pt x="469777" y="0"/>
                </a:moveTo>
                <a:lnTo>
                  <a:pt x="537337" y="50521"/>
                </a:lnTo>
                <a:cubicBezTo>
                  <a:pt x="782981" y="253244"/>
                  <a:pt x="939553" y="560038"/>
                  <a:pt x="939553" y="903401"/>
                </a:cubicBezTo>
                <a:cubicBezTo>
                  <a:pt x="939553" y="1246765"/>
                  <a:pt x="782981" y="1553559"/>
                  <a:pt x="537337" y="1756281"/>
                </a:cubicBezTo>
                <a:lnTo>
                  <a:pt x="469777" y="1806802"/>
                </a:lnTo>
                <a:lnTo>
                  <a:pt x="402216" y="1756281"/>
                </a:lnTo>
                <a:cubicBezTo>
                  <a:pt x="156572" y="1553559"/>
                  <a:pt x="0" y="1246765"/>
                  <a:pt x="0" y="903401"/>
                </a:cubicBezTo>
                <a:cubicBezTo>
                  <a:pt x="0" y="560038"/>
                  <a:pt x="156572" y="253244"/>
                  <a:pt x="402216" y="50521"/>
                </a:cubicBezTo>
                <a:lnTo>
                  <a:pt x="46977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8CCD0D25-F350-D54C-B96D-F46FD74224FA}"/>
              </a:ext>
            </a:extLst>
          </p:cNvPr>
          <p:cNvSpPr/>
          <p:nvPr/>
        </p:nvSpPr>
        <p:spPr>
          <a:xfrm>
            <a:off x="9045008" y="473507"/>
            <a:ext cx="1740763" cy="2210540"/>
          </a:xfrm>
          <a:custGeom>
            <a:avLst/>
            <a:gdLst>
              <a:gd name="connsiteX0" fmla="*/ 635493 w 1740763"/>
              <a:gd name="connsiteY0" fmla="*/ 0 h 2210540"/>
              <a:gd name="connsiteX1" fmla="*/ 1740763 w 1740763"/>
              <a:gd name="connsiteY1" fmla="*/ 1105270 h 2210540"/>
              <a:gd name="connsiteX2" fmla="*/ 635493 w 1740763"/>
              <a:gd name="connsiteY2" fmla="*/ 2210540 h 2210540"/>
              <a:gd name="connsiteX3" fmla="*/ 17526 w 1740763"/>
              <a:gd name="connsiteY3" fmla="*/ 2021777 h 2210540"/>
              <a:gd name="connsiteX4" fmla="*/ 0 w 1740763"/>
              <a:gd name="connsiteY4" fmla="*/ 2008671 h 2210540"/>
              <a:gd name="connsiteX5" fmla="*/ 67560 w 1740763"/>
              <a:gd name="connsiteY5" fmla="*/ 1958150 h 2210540"/>
              <a:gd name="connsiteX6" fmla="*/ 469776 w 1740763"/>
              <a:gd name="connsiteY6" fmla="*/ 1105270 h 2210540"/>
              <a:gd name="connsiteX7" fmla="*/ 67560 w 1740763"/>
              <a:gd name="connsiteY7" fmla="*/ 252390 h 2210540"/>
              <a:gd name="connsiteX8" fmla="*/ 0 w 1740763"/>
              <a:gd name="connsiteY8" fmla="*/ 201869 h 2210540"/>
              <a:gd name="connsiteX9" fmla="*/ 17526 w 1740763"/>
              <a:gd name="connsiteY9" fmla="*/ 188763 h 2210540"/>
              <a:gd name="connsiteX10" fmla="*/ 635493 w 1740763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3" h="2210540">
                <a:moveTo>
                  <a:pt x="635493" y="0"/>
                </a:moveTo>
                <a:cubicBezTo>
                  <a:pt x="1245917" y="0"/>
                  <a:pt x="1740763" y="494846"/>
                  <a:pt x="1740763" y="1105270"/>
                </a:cubicBezTo>
                <a:cubicBezTo>
                  <a:pt x="1740763" y="1715694"/>
                  <a:pt x="1245917" y="2210540"/>
                  <a:pt x="635493" y="2210540"/>
                </a:cubicBezTo>
                <a:cubicBezTo>
                  <a:pt x="406584" y="2210540"/>
                  <a:pt x="193928" y="2140952"/>
                  <a:pt x="17526" y="2021777"/>
                </a:cubicBezTo>
                <a:lnTo>
                  <a:pt x="0" y="2008671"/>
                </a:lnTo>
                <a:lnTo>
                  <a:pt x="67560" y="1958150"/>
                </a:lnTo>
                <a:cubicBezTo>
                  <a:pt x="313204" y="1755428"/>
                  <a:pt x="469776" y="1448634"/>
                  <a:pt x="469776" y="1105270"/>
                </a:cubicBezTo>
                <a:cubicBezTo>
                  <a:pt x="469776" y="761907"/>
                  <a:pt x="313204" y="455113"/>
                  <a:pt x="67560" y="252390"/>
                </a:cubicBezTo>
                <a:lnTo>
                  <a:pt x="0" y="201869"/>
                </a:lnTo>
                <a:lnTo>
                  <a:pt x="17526" y="188763"/>
                </a:lnTo>
                <a:cubicBezTo>
                  <a:pt x="193928" y="69588"/>
                  <a:pt x="406584" y="0"/>
                  <a:pt x="635493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F8CE2C-1F80-2675-1A34-530034592DD8}"/>
              </a:ext>
            </a:extLst>
          </p:cNvPr>
          <p:cNvSpPr txBox="1"/>
          <p:nvPr/>
        </p:nvSpPr>
        <p:spPr>
          <a:xfrm>
            <a:off x="7204891" y="2684047"/>
            <a:ext cx="3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_join(x, y)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1A1CE8-7CE3-7305-F63A-C9E8B56C8A77}"/>
              </a:ext>
            </a:extLst>
          </p:cNvPr>
          <p:cNvSpPr txBox="1"/>
          <p:nvPr/>
        </p:nvSpPr>
        <p:spPr>
          <a:xfrm>
            <a:off x="8227413" y="409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x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CCFBBA-40E6-B688-722C-0932A440C8C0}"/>
              </a:ext>
            </a:extLst>
          </p:cNvPr>
          <p:cNvSpPr txBox="1"/>
          <p:nvPr/>
        </p:nvSpPr>
        <p:spPr>
          <a:xfrm>
            <a:off x="9551187" y="409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y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8675E2A-F0D5-AE90-543F-90F96A0486BD}"/>
              </a:ext>
            </a:extLst>
          </p:cNvPr>
          <p:cNvGrpSpPr/>
          <p:nvPr/>
        </p:nvGrpSpPr>
        <p:grpSpPr>
          <a:xfrm>
            <a:off x="7304241" y="3583495"/>
            <a:ext cx="3877985" cy="2921332"/>
            <a:chOff x="1109122" y="3653544"/>
            <a:chExt cx="3877985" cy="2921332"/>
          </a:xfrm>
        </p:grpSpPr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1DECEE15-9694-4ABF-F29C-2C9C8280FA07}"/>
                </a:ext>
              </a:extLst>
            </p:cNvPr>
            <p:cNvSpPr/>
            <p:nvPr/>
          </p:nvSpPr>
          <p:spPr>
            <a:xfrm>
              <a:off x="1208472" y="3718005"/>
              <a:ext cx="1740764" cy="2210540"/>
            </a:xfrm>
            <a:custGeom>
              <a:avLst/>
              <a:gdLst>
                <a:gd name="connsiteX0" fmla="*/ 1105270 w 1740764"/>
                <a:gd name="connsiteY0" fmla="*/ 0 h 2210540"/>
                <a:gd name="connsiteX1" fmla="*/ 1723237 w 1740764"/>
                <a:gd name="connsiteY1" fmla="*/ 188763 h 2210540"/>
                <a:gd name="connsiteX2" fmla="*/ 1740764 w 1740764"/>
                <a:gd name="connsiteY2" fmla="*/ 201869 h 2210540"/>
                <a:gd name="connsiteX3" fmla="*/ 1673203 w 1740764"/>
                <a:gd name="connsiteY3" fmla="*/ 252390 h 2210540"/>
                <a:gd name="connsiteX4" fmla="*/ 1270987 w 1740764"/>
                <a:gd name="connsiteY4" fmla="*/ 1105270 h 2210540"/>
                <a:gd name="connsiteX5" fmla="*/ 1673203 w 1740764"/>
                <a:gd name="connsiteY5" fmla="*/ 1958150 h 2210540"/>
                <a:gd name="connsiteX6" fmla="*/ 1740764 w 1740764"/>
                <a:gd name="connsiteY6" fmla="*/ 2008671 h 2210540"/>
                <a:gd name="connsiteX7" fmla="*/ 1723237 w 1740764"/>
                <a:gd name="connsiteY7" fmla="*/ 2021777 h 2210540"/>
                <a:gd name="connsiteX8" fmla="*/ 1105270 w 1740764"/>
                <a:gd name="connsiteY8" fmla="*/ 2210540 h 2210540"/>
                <a:gd name="connsiteX9" fmla="*/ 0 w 1740764"/>
                <a:gd name="connsiteY9" fmla="*/ 1105270 h 2210540"/>
                <a:gd name="connsiteX10" fmla="*/ 1105270 w 1740764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4" h="2210540">
                  <a:moveTo>
                    <a:pt x="1105270" y="0"/>
                  </a:moveTo>
                  <a:cubicBezTo>
                    <a:pt x="1334179" y="0"/>
                    <a:pt x="1546835" y="69588"/>
                    <a:pt x="1723237" y="188763"/>
                  </a:cubicBezTo>
                  <a:lnTo>
                    <a:pt x="1740764" y="201869"/>
                  </a:lnTo>
                  <a:lnTo>
                    <a:pt x="1673203" y="252390"/>
                  </a:lnTo>
                  <a:cubicBezTo>
                    <a:pt x="1427559" y="455113"/>
                    <a:pt x="1270987" y="761907"/>
                    <a:pt x="1270987" y="1105270"/>
                  </a:cubicBezTo>
                  <a:cubicBezTo>
                    <a:pt x="1270987" y="1448634"/>
                    <a:pt x="1427559" y="1755428"/>
                    <a:pt x="1673203" y="1958150"/>
                  </a:cubicBezTo>
                  <a:lnTo>
                    <a:pt x="1740764" y="2008671"/>
                  </a:lnTo>
                  <a:lnTo>
                    <a:pt x="1723237" y="2021777"/>
                  </a:lnTo>
                  <a:cubicBezTo>
                    <a:pt x="1546835" y="2140952"/>
                    <a:pt x="1334179" y="2210540"/>
                    <a:pt x="1105270" y="2210540"/>
                  </a:cubicBezTo>
                  <a:cubicBezTo>
                    <a:pt x="494846" y="2210540"/>
                    <a:pt x="0" y="1715694"/>
                    <a:pt x="0" y="1105270"/>
                  </a:cubicBezTo>
                  <a:cubicBezTo>
                    <a:pt x="0" y="494846"/>
                    <a:pt x="494846" y="0"/>
                    <a:pt x="1105270" y="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64196B9-8753-8CA5-596B-F16689C65AC1}"/>
                </a:ext>
              </a:extLst>
            </p:cNvPr>
            <p:cNvSpPr/>
            <p:nvPr/>
          </p:nvSpPr>
          <p:spPr>
            <a:xfrm>
              <a:off x="2479461" y="3919874"/>
              <a:ext cx="939553" cy="1806802"/>
            </a:xfrm>
            <a:custGeom>
              <a:avLst/>
              <a:gdLst>
                <a:gd name="connsiteX0" fmla="*/ 469777 w 939553"/>
                <a:gd name="connsiteY0" fmla="*/ 0 h 1806802"/>
                <a:gd name="connsiteX1" fmla="*/ 537337 w 939553"/>
                <a:gd name="connsiteY1" fmla="*/ 50521 h 1806802"/>
                <a:gd name="connsiteX2" fmla="*/ 939553 w 939553"/>
                <a:gd name="connsiteY2" fmla="*/ 903401 h 1806802"/>
                <a:gd name="connsiteX3" fmla="*/ 537337 w 939553"/>
                <a:gd name="connsiteY3" fmla="*/ 1756281 h 1806802"/>
                <a:gd name="connsiteX4" fmla="*/ 469777 w 939553"/>
                <a:gd name="connsiteY4" fmla="*/ 1806802 h 1806802"/>
                <a:gd name="connsiteX5" fmla="*/ 402216 w 939553"/>
                <a:gd name="connsiteY5" fmla="*/ 1756281 h 1806802"/>
                <a:gd name="connsiteX6" fmla="*/ 0 w 939553"/>
                <a:gd name="connsiteY6" fmla="*/ 903401 h 1806802"/>
                <a:gd name="connsiteX7" fmla="*/ 402216 w 939553"/>
                <a:gd name="connsiteY7" fmla="*/ 50521 h 1806802"/>
                <a:gd name="connsiteX8" fmla="*/ 469777 w 939553"/>
                <a:gd name="connsiteY8" fmla="*/ 0 h 18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53" h="1806802">
                  <a:moveTo>
                    <a:pt x="469777" y="0"/>
                  </a:moveTo>
                  <a:lnTo>
                    <a:pt x="537337" y="50521"/>
                  </a:lnTo>
                  <a:cubicBezTo>
                    <a:pt x="782981" y="253244"/>
                    <a:pt x="939553" y="560038"/>
                    <a:pt x="939553" y="903401"/>
                  </a:cubicBezTo>
                  <a:cubicBezTo>
                    <a:pt x="939553" y="1246765"/>
                    <a:pt x="782981" y="1553559"/>
                    <a:pt x="537337" y="1756281"/>
                  </a:cubicBezTo>
                  <a:lnTo>
                    <a:pt x="469777" y="1806802"/>
                  </a:lnTo>
                  <a:lnTo>
                    <a:pt x="402216" y="1756281"/>
                  </a:lnTo>
                  <a:cubicBezTo>
                    <a:pt x="156572" y="1553559"/>
                    <a:pt x="0" y="1246765"/>
                    <a:pt x="0" y="903401"/>
                  </a:cubicBezTo>
                  <a:cubicBezTo>
                    <a:pt x="0" y="560038"/>
                    <a:pt x="156572" y="253244"/>
                    <a:pt x="402216" y="50521"/>
                  </a:cubicBezTo>
                  <a:lnTo>
                    <a:pt x="46977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64F0493B-8E33-6316-C805-B35C2851ED7A}"/>
                </a:ext>
              </a:extLst>
            </p:cNvPr>
            <p:cNvSpPr/>
            <p:nvPr/>
          </p:nvSpPr>
          <p:spPr>
            <a:xfrm>
              <a:off x="2949239" y="3718005"/>
              <a:ext cx="1740763" cy="2210540"/>
            </a:xfrm>
            <a:custGeom>
              <a:avLst/>
              <a:gdLst>
                <a:gd name="connsiteX0" fmla="*/ 635493 w 1740763"/>
                <a:gd name="connsiteY0" fmla="*/ 0 h 2210540"/>
                <a:gd name="connsiteX1" fmla="*/ 1740763 w 1740763"/>
                <a:gd name="connsiteY1" fmla="*/ 1105270 h 2210540"/>
                <a:gd name="connsiteX2" fmla="*/ 635493 w 1740763"/>
                <a:gd name="connsiteY2" fmla="*/ 2210540 h 2210540"/>
                <a:gd name="connsiteX3" fmla="*/ 17526 w 1740763"/>
                <a:gd name="connsiteY3" fmla="*/ 2021777 h 2210540"/>
                <a:gd name="connsiteX4" fmla="*/ 0 w 1740763"/>
                <a:gd name="connsiteY4" fmla="*/ 2008671 h 2210540"/>
                <a:gd name="connsiteX5" fmla="*/ 67560 w 1740763"/>
                <a:gd name="connsiteY5" fmla="*/ 1958150 h 2210540"/>
                <a:gd name="connsiteX6" fmla="*/ 469776 w 1740763"/>
                <a:gd name="connsiteY6" fmla="*/ 1105270 h 2210540"/>
                <a:gd name="connsiteX7" fmla="*/ 67560 w 1740763"/>
                <a:gd name="connsiteY7" fmla="*/ 252390 h 2210540"/>
                <a:gd name="connsiteX8" fmla="*/ 0 w 1740763"/>
                <a:gd name="connsiteY8" fmla="*/ 201869 h 2210540"/>
                <a:gd name="connsiteX9" fmla="*/ 17526 w 1740763"/>
                <a:gd name="connsiteY9" fmla="*/ 188763 h 2210540"/>
                <a:gd name="connsiteX10" fmla="*/ 635493 w 1740763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3" h="2210540">
                  <a:moveTo>
                    <a:pt x="635493" y="0"/>
                  </a:moveTo>
                  <a:cubicBezTo>
                    <a:pt x="1245917" y="0"/>
                    <a:pt x="1740763" y="494846"/>
                    <a:pt x="1740763" y="1105270"/>
                  </a:cubicBezTo>
                  <a:cubicBezTo>
                    <a:pt x="1740763" y="1715694"/>
                    <a:pt x="1245917" y="2210540"/>
                    <a:pt x="635493" y="2210540"/>
                  </a:cubicBezTo>
                  <a:cubicBezTo>
                    <a:pt x="406584" y="2210540"/>
                    <a:pt x="193928" y="2140952"/>
                    <a:pt x="17526" y="2021777"/>
                  </a:cubicBezTo>
                  <a:lnTo>
                    <a:pt x="0" y="2008671"/>
                  </a:lnTo>
                  <a:lnTo>
                    <a:pt x="67560" y="1958150"/>
                  </a:lnTo>
                  <a:cubicBezTo>
                    <a:pt x="313204" y="1755428"/>
                    <a:pt x="469776" y="1448634"/>
                    <a:pt x="469776" y="1105270"/>
                  </a:cubicBezTo>
                  <a:cubicBezTo>
                    <a:pt x="469776" y="761907"/>
                    <a:pt x="313204" y="455113"/>
                    <a:pt x="67560" y="252390"/>
                  </a:cubicBezTo>
                  <a:lnTo>
                    <a:pt x="0" y="201869"/>
                  </a:lnTo>
                  <a:lnTo>
                    <a:pt x="17526" y="188763"/>
                  </a:lnTo>
                  <a:cubicBezTo>
                    <a:pt x="193928" y="69588"/>
                    <a:pt x="406584" y="0"/>
                    <a:pt x="63549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3E784AD-D4D2-AA1B-BE0D-BD2F1CF16417}"/>
                </a:ext>
              </a:extLst>
            </p:cNvPr>
            <p:cNvSpPr txBox="1"/>
            <p:nvPr/>
          </p:nvSpPr>
          <p:spPr>
            <a:xfrm>
              <a:off x="1109122" y="5928545"/>
              <a:ext cx="3877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right</a:t>
              </a:r>
              <a:r>
                <a:rPr kumimoji="1"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_join(x, y)</a:t>
              </a:r>
              <a:endParaRPr kumimoji="1" lang="ja-JP" altLang="en-US" sz="36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8540CAB-A71A-F093-C92D-2A18C3246E3F}"/>
                </a:ext>
              </a:extLst>
            </p:cNvPr>
            <p:cNvSpPr txBox="1"/>
            <p:nvPr/>
          </p:nvSpPr>
          <p:spPr>
            <a:xfrm>
              <a:off x="2131644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x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8E813F7-1D8B-C3D8-5511-A614AC6D2517}"/>
                </a:ext>
              </a:extLst>
            </p:cNvPr>
            <p:cNvSpPr txBox="1"/>
            <p:nvPr/>
          </p:nvSpPr>
          <p:spPr>
            <a:xfrm>
              <a:off x="3455418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y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506E2B8-78DD-5C7B-49E5-BD297EF03F17}"/>
              </a:ext>
            </a:extLst>
          </p:cNvPr>
          <p:cNvGrpSpPr/>
          <p:nvPr/>
        </p:nvGrpSpPr>
        <p:grpSpPr>
          <a:xfrm>
            <a:off x="1106828" y="3583495"/>
            <a:ext cx="3877985" cy="2921332"/>
            <a:chOff x="7105541" y="3653544"/>
            <a:chExt cx="3877985" cy="2921332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F0248A19-9FF4-1FEA-E181-801C50F42D76}"/>
                </a:ext>
              </a:extLst>
            </p:cNvPr>
            <p:cNvSpPr/>
            <p:nvPr/>
          </p:nvSpPr>
          <p:spPr>
            <a:xfrm>
              <a:off x="7204891" y="3718005"/>
              <a:ext cx="1740764" cy="2210540"/>
            </a:xfrm>
            <a:custGeom>
              <a:avLst/>
              <a:gdLst>
                <a:gd name="connsiteX0" fmla="*/ 1105270 w 1740764"/>
                <a:gd name="connsiteY0" fmla="*/ 0 h 2210540"/>
                <a:gd name="connsiteX1" fmla="*/ 1723237 w 1740764"/>
                <a:gd name="connsiteY1" fmla="*/ 188763 h 2210540"/>
                <a:gd name="connsiteX2" fmla="*/ 1740764 w 1740764"/>
                <a:gd name="connsiteY2" fmla="*/ 201869 h 2210540"/>
                <a:gd name="connsiteX3" fmla="*/ 1673203 w 1740764"/>
                <a:gd name="connsiteY3" fmla="*/ 252390 h 2210540"/>
                <a:gd name="connsiteX4" fmla="*/ 1270987 w 1740764"/>
                <a:gd name="connsiteY4" fmla="*/ 1105270 h 2210540"/>
                <a:gd name="connsiteX5" fmla="*/ 1673203 w 1740764"/>
                <a:gd name="connsiteY5" fmla="*/ 1958150 h 2210540"/>
                <a:gd name="connsiteX6" fmla="*/ 1740764 w 1740764"/>
                <a:gd name="connsiteY6" fmla="*/ 2008671 h 2210540"/>
                <a:gd name="connsiteX7" fmla="*/ 1723237 w 1740764"/>
                <a:gd name="connsiteY7" fmla="*/ 2021777 h 2210540"/>
                <a:gd name="connsiteX8" fmla="*/ 1105270 w 1740764"/>
                <a:gd name="connsiteY8" fmla="*/ 2210540 h 2210540"/>
                <a:gd name="connsiteX9" fmla="*/ 0 w 1740764"/>
                <a:gd name="connsiteY9" fmla="*/ 1105270 h 2210540"/>
                <a:gd name="connsiteX10" fmla="*/ 1105270 w 1740764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4" h="2210540">
                  <a:moveTo>
                    <a:pt x="1105270" y="0"/>
                  </a:moveTo>
                  <a:cubicBezTo>
                    <a:pt x="1334179" y="0"/>
                    <a:pt x="1546835" y="69588"/>
                    <a:pt x="1723237" y="188763"/>
                  </a:cubicBezTo>
                  <a:lnTo>
                    <a:pt x="1740764" y="201869"/>
                  </a:lnTo>
                  <a:lnTo>
                    <a:pt x="1673203" y="252390"/>
                  </a:lnTo>
                  <a:cubicBezTo>
                    <a:pt x="1427559" y="455113"/>
                    <a:pt x="1270987" y="761907"/>
                    <a:pt x="1270987" y="1105270"/>
                  </a:cubicBezTo>
                  <a:cubicBezTo>
                    <a:pt x="1270987" y="1448634"/>
                    <a:pt x="1427559" y="1755428"/>
                    <a:pt x="1673203" y="1958150"/>
                  </a:cubicBezTo>
                  <a:lnTo>
                    <a:pt x="1740764" y="2008671"/>
                  </a:lnTo>
                  <a:lnTo>
                    <a:pt x="1723237" y="2021777"/>
                  </a:lnTo>
                  <a:cubicBezTo>
                    <a:pt x="1546835" y="2140952"/>
                    <a:pt x="1334179" y="2210540"/>
                    <a:pt x="1105270" y="2210540"/>
                  </a:cubicBezTo>
                  <a:cubicBezTo>
                    <a:pt x="494846" y="2210540"/>
                    <a:pt x="0" y="1715694"/>
                    <a:pt x="0" y="1105270"/>
                  </a:cubicBezTo>
                  <a:cubicBezTo>
                    <a:pt x="0" y="494846"/>
                    <a:pt x="494846" y="0"/>
                    <a:pt x="110527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A507E116-1D81-80CB-9480-3456937E032C}"/>
                </a:ext>
              </a:extLst>
            </p:cNvPr>
            <p:cNvSpPr/>
            <p:nvPr/>
          </p:nvSpPr>
          <p:spPr>
            <a:xfrm>
              <a:off x="8475880" y="3919874"/>
              <a:ext cx="939553" cy="1806802"/>
            </a:xfrm>
            <a:custGeom>
              <a:avLst/>
              <a:gdLst>
                <a:gd name="connsiteX0" fmla="*/ 469777 w 939553"/>
                <a:gd name="connsiteY0" fmla="*/ 0 h 1806802"/>
                <a:gd name="connsiteX1" fmla="*/ 537337 w 939553"/>
                <a:gd name="connsiteY1" fmla="*/ 50521 h 1806802"/>
                <a:gd name="connsiteX2" fmla="*/ 939553 w 939553"/>
                <a:gd name="connsiteY2" fmla="*/ 903401 h 1806802"/>
                <a:gd name="connsiteX3" fmla="*/ 537337 w 939553"/>
                <a:gd name="connsiteY3" fmla="*/ 1756281 h 1806802"/>
                <a:gd name="connsiteX4" fmla="*/ 469777 w 939553"/>
                <a:gd name="connsiteY4" fmla="*/ 1806802 h 1806802"/>
                <a:gd name="connsiteX5" fmla="*/ 402216 w 939553"/>
                <a:gd name="connsiteY5" fmla="*/ 1756281 h 1806802"/>
                <a:gd name="connsiteX6" fmla="*/ 0 w 939553"/>
                <a:gd name="connsiteY6" fmla="*/ 903401 h 1806802"/>
                <a:gd name="connsiteX7" fmla="*/ 402216 w 939553"/>
                <a:gd name="connsiteY7" fmla="*/ 50521 h 1806802"/>
                <a:gd name="connsiteX8" fmla="*/ 469777 w 939553"/>
                <a:gd name="connsiteY8" fmla="*/ 0 h 18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53" h="1806802">
                  <a:moveTo>
                    <a:pt x="469777" y="0"/>
                  </a:moveTo>
                  <a:lnTo>
                    <a:pt x="537337" y="50521"/>
                  </a:lnTo>
                  <a:cubicBezTo>
                    <a:pt x="782981" y="253244"/>
                    <a:pt x="939553" y="560038"/>
                    <a:pt x="939553" y="903401"/>
                  </a:cubicBezTo>
                  <a:cubicBezTo>
                    <a:pt x="939553" y="1246765"/>
                    <a:pt x="782981" y="1553559"/>
                    <a:pt x="537337" y="1756281"/>
                  </a:cubicBezTo>
                  <a:lnTo>
                    <a:pt x="469777" y="1806802"/>
                  </a:lnTo>
                  <a:lnTo>
                    <a:pt x="402216" y="1756281"/>
                  </a:lnTo>
                  <a:cubicBezTo>
                    <a:pt x="156572" y="1553559"/>
                    <a:pt x="0" y="1246765"/>
                    <a:pt x="0" y="903401"/>
                  </a:cubicBezTo>
                  <a:cubicBezTo>
                    <a:pt x="0" y="560038"/>
                    <a:pt x="156572" y="253244"/>
                    <a:pt x="402216" y="50521"/>
                  </a:cubicBezTo>
                  <a:lnTo>
                    <a:pt x="46977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8DDB5284-17B7-1A3C-2687-CF7FE849EACC}"/>
                </a:ext>
              </a:extLst>
            </p:cNvPr>
            <p:cNvSpPr/>
            <p:nvPr/>
          </p:nvSpPr>
          <p:spPr>
            <a:xfrm>
              <a:off x="8945658" y="3718005"/>
              <a:ext cx="1740763" cy="2210540"/>
            </a:xfrm>
            <a:custGeom>
              <a:avLst/>
              <a:gdLst>
                <a:gd name="connsiteX0" fmla="*/ 635493 w 1740763"/>
                <a:gd name="connsiteY0" fmla="*/ 0 h 2210540"/>
                <a:gd name="connsiteX1" fmla="*/ 1740763 w 1740763"/>
                <a:gd name="connsiteY1" fmla="*/ 1105270 h 2210540"/>
                <a:gd name="connsiteX2" fmla="*/ 635493 w 1740763"/>
                <a:gd name="connsiteY2" fmla="*/ 2210540 h 2210540"/>
                <a:gd name="connsiteX3" fmla="*/ 17526 w 1740763"/>
                <a:gd name="connsiteY3" fmla="*/ 2021777 h 2210540"/>
                <a:gd name="connsiteX4" fmla="*/ 0 w 1740763"/>
                <a:gd name="connsiteY4" fmla="*/ 2008671 h 2210540"/>
                <a:gd name="connsiteX5" fmla="*/ 67560 w 1740763"/>
                <a:gd name="connsiteY5" fmla="*/ 1958150 h 2210540"/>
                <a:gd name="connsiteX6" fmla="*/ 469776 w 1740763"/>
                <a:gd name="connsiteY6" fmla="*/ 1105270 h 2210540"/>
                <a:gd name="connsiteX7" fmla="*/ 67560 w 1740763"/>
                <a:gd name="connsiteY7" fmla="*/ 252390 h 2210540"/>
                <a:gd name="connsiteX8" fmla="*/ 0 w 1740763"/>
                <a:gd name="connsiteY8" fmla="*/ 201869 h 2210540"/>
                <a:gd name="connsiteX9" fmla="*/ 17526 w 1740763"/>
                <a:gd name="connsiteY9" fmla="*/ 188763 h 2210540"/>
                <a:gd name="connsiteX10" fmla="*/ 635493 w 1740763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3" h="2210540">
                  <a:moveTo>
                    <a:pt x="635493" y="0"/>
                  </a:moveTo>
                  <a:cubicBezTo>
                    <a:pt x="1245917" y="0"/>
                    <a:pt x="1740763" y="494846"/>
                    <a:pt x="1740763" y="1105270"/>
                  </a:cubicBezTo>
                  <a:cubicBezTo>
                    <a:pt x="1740763" y="1715694"/>
                    <a:pt x="1245917" y="2210540"/>
                    <a:pt x="635493" y="2210540"/>
                  </a:cubicBezTo>
                  <a:cubicBezTo>
                    <a:pt x="406584" y="2210540"/>
                    <a:pt x="193928" y="2140952"/>
                    <a:pt x="17526" y="2021777"/>
                  </a:cubicBezTo>
                  <a:lnTo>
                    <a:pt x="0" y="2008671"/>
                  </a:lnTo>
                  <a:lnTo>
                    <a:pt x="67560" y="1958150"/>
                  </a:lnTo>
                  <a:cubicBezTo>
                    <a:pt x="313204" y="1755428"/>
                    <a:pt x="469776" y="1448634"/>
                    <a:pt x="469776" y="1105270"/>
                  </a:cubicBezTo>
                  <a:cubicBezTo>
                    <a:pt x="469776" y="761907"/>
                    <a:pt x="313204" y="455113"/>
                    <a:pt x="67560" y="252390"/>
                  </a:cubicBezTo>
                  <a:lnTo>
                    <a:pt x="0" y="201869"/>
                  </a:lnTo>
                  <a:lnTo>
                    <a:pt x="17526" y="188763"/>
                  </a:lnTo>
                  <a:cubicBezTo>
                    <a:pt x="193928" y="69588"/>
                    <a:pt x="406584" y="0"/>
                    <a:pt x="63549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FCF7505-48CB-CC3E-ABD1-804CC4A183B1}"/>
                </a:ext>
              </a:extLst>
            </p:cNvPr>
            <p:cNvSpPr txBox="1"/>
            <p:nvPr/>
          </p:nvSpPr>
          <p:spPr>
            <a:xfrm>
              <a:off x="7105541" y="5928545"/>
              <a:ext cx="3877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full_join(x, y)</a:t>
              </a:r>
              <a:endParaRPr kumimoji="1" lang="ja-JP" altLang="en-US" sz="36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3850674-4B93-5B6A-7D3A-48081312D3E3}"/>
                </a:ext>
              </a:extLst>
            </p:cNvPr>
            <p:cNvSpPr txBox="1"/>
            <p:nvPr/>
          </p:nvSpPr>
          <p:spPr>
            <a:xfrm>
              <a:off x="8128063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x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2F24E38-DD9A-9D35-3828-09F9138F85A8}"/>
                </a:ext>
              </a:extLst>
            </p:cNvPr>
            <p:cNvSpPr txBox="1"/>
            <p:nvPr/>
          </p:nvSpPr>
          <p:spPr>
            <a:xfrm>
              <a:off x="9451837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y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4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28F2891-1C1E-1DA7-9A53-CD6765B8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0626"/>
              </p:ext>
            </p:extLst>
          </p:nvPr>
        </p:nvGraphicFramePr>
        <p:xfrm>
          <a:off x="757321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マツダ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3120349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マツダ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3826752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0DE15E4-927F-5DC6-2214-415220AAC2C2}"/>
              </a:ext>
            </a:extLst>
          </p:cNvPr>
          <p:cNvSpPr/>
          <p:nvPr/>
        </p:nvSpPr>
        <p:spPr>
          <a:xfrm rot="10800000">
            <a:off x="5415889" y="2579995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9A9601-6161-2CDD-DC12-E28378E4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88165"/>
              </p:ext>
            </p:extLst>
          </p:nvPr>
        </p:nvGraphicFramePr>
        <p:xfrm>
          <a:off x="6096000" y="635995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FA0451-967F-9CED-5078-D964C5B4B85F}"/>
              </a:ext>
            </a:extLst>
          </p:cNvPr>
          <p:cNvSpPr txBox="1"/>
          <p:nvPr/>
        </p:nvSpPr>
        <p:spPr>
          <a:xfrm>
            <a:off x="5082000" y="2210663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83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936023-3EC2-D7F1-E785-099050E99237}"/>
              </a:ext>
            </a:extLst>
          </p:cNvPr>
          <p:cNvSpPr txBox="1"/>
          <p:nvPr/>
        </p:nvSpPr>
        <p:spPr>
          <a:xfrm>
            <a:off x="1579379" y="569439"/>
            <a:ext cx="9033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r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ead_csv(“</a:t>
            </a:r>
            <a:r>
              <a:rPr kumimoji="1"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ファイル名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”)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C68DBA-F78F-D6E3-18DF-08D96E921EF7}"/>
              </a:ext>
            </a:extLst>
          </p:cNvPr>
          <p:cNvSpPr txBox="1"/>
          <p:nvPr/>
        </p:nvSpPr>
        <p:spPr>
          <a:xfrm>
            <a:off x="3762564" y="318808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dplyr::</a:t>
            </a:r>
            <a:r>
              <a:rPr kumimoji="1" lang="en-US" altLang="ja-JP" sz="6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left_join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4A2134-21E1-F407-FB89-57A31AD04AEB}"/>
              </a:ext>
            </a:extLst>
          </p:cNvPr>
          <p:cNvSpPr txBox="1"/>
          <p:nvPr/>
        </p:nvSpPr>
        <p:spPr>
          <a:xfrm>
            <a:off x="246580" y="4563111"/>
            <a:ext cx="11743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新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&lt;- </a:t>
            </a:r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結合先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|&gt;</a:t>
            </a:r>
          </a:p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	</a:t>
            </a:r>
            <a:r>
              <a:rPr kumimoji="1" lang="en-US" altLang="ja-JP" sz="4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left_join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(</a:t>
            </a:r>
            <a:r>
              <a:rPr kumimoji="1"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結合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</a:t>
            </a:r>
            <a:r>
              <a:rPr kumimoji="1" lang="en-US" altLang="ja-JP" sz="4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by =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 c(“key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1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”, “key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2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"))</a:t>
            </a:r>
            <a:endParaRPr kumimoji="1" lang="ja-JP" altLang="en-US" sz="4000">
              <a:solidFill>
                <a:schemeClr val="tx1">
                  <a:lumMod val="75000"/>
                  <a:lumOff val="25000"/>
                </a:schemeClr>
              </a:solidFill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40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18A9F0A-3FFB-B64C-F30B-536D9F21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28423"/>
              </p:ext>
            </p:extLst>
          </p:nvPr>
        </p:nvGraphicFramePr>
        <p:xfrm>
          <a:off x="757321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F6E10F-AF29-DA20-3875-992DD778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5885"/>
              </p:ext>
            </p:extLst>
          </p:nvPr>
        </p:nvGraphicFramePr>
        <p:xfrm>
          <a:off x="5641519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0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F8B7E2E8-8317-017B-C0D1-3353DD20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2898"/>
              </p:ext>
            </p:extLst>
          </p:nvPr>
        </p:nvGraphicFramePr>
        <p:xfrm>
          <a:off x="1442382" y="1301820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5C156A0-EF77-8585-7F34-03A8E944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077"/>
              </p:ext>
            </p:extLst>
          </p:nvPr>
        </p:nvGraphicFramePr>
        <p:xfrm>
          <a:off x="6681687" y="1301820"/>
          <a:ext cx="1656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14" name="三角形 13">
            <a:extLst>
              <a:ext uri="{FF2B5EF4-FFF2-40B4-BE49-F238E27FC236}">
                <a16:creationId xmlns:a16="http://schemas.microsoft.com/office/drawing/2014/main" id="{BB3815A8-BC4A-C94D-0956-C4607C85A716}"/>
              </a:ext>
            </a:extLst>
          </p:cNvPr>
          <p:cNvSpPr/>
          <p:nvPr/>
        </p:nvSpPr>
        <p:spPr>
          <a:xfrm rot="5400000">
            <a:off x="5833109" y="2966173"/>
            <a:ext cx="540000" cy="540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96EFA4-B3B5-2AA5-E1D3-808F8812B57A}"/>
              </a:ext>
            </a:extLst>
          </p:cNvPr>
          <p:cNvSpPr txBox="1"/>
          <p:nvPr/>
        </p:nvSpPr>
        <p:spPr>
          <a:xfrm>
            <a:off x="1442381" y="5189820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C8D07D-3F94-21D9-BC58-73F2EF50110E}"/>
              </a:ext>
            </a:extLst>
          </p:cNvPr>
          <p:cNvSpPr txBox="1"/>
          <p:nvPr/>
        </p:nvSpPr>
        <p:spPr>
          <a:xfrm>
            <a:off x="1442382" y="593934"/>
            <a:ext cx="414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select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C13405-F0DF-E0A0-26DD-0FC34FD22611}"/>
              </a:ext>
            </a:extLst>
          </p:cNvPr>
          <p:cNvSpPr txBox="1"/>
          <p:nvPr/>
        </p:nvSpPr>
        <p:spPr>
          <a:xfrm>
            <a:off x="6447206" y="5189820"/>
            <a:ext cx="212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２列</a:t>
            </a:r>
          </a:p>
        </p:txBody>
      </p:sp>
    </p:spTree>
    <p:extLst>
      <p:ext uri="{BB962C8B-B14F-4D97-AF65-F5344CB8AC3E}">
        <p14:creationId xmlns:p14="http://schemas.microsoft.com/office/powerpoint/2010/main" val="199720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9039B31-290A-1D71-6454-9177D43B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74983"/>
              </p:ext>
            </p:extLst>
          </p:nvPr>
        </p:nvGraphicFramePr>
        <p:xfrm>
          <a:off x="1442382" y="1301820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D4CC121-EB13-31DB-665D-79C50A26B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74254"/>
              </p:ext>
            </p:extLst>
          </p:nvPr>
        </p:nvGraphicFramePr>
        <p:xfrm>
          <a:off x="6681687" y="1301820"/>
          <a:ext cx="1656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var6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var7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AED45E-BED9-9AC2-5FB8-766F5D1C8B91}"/>
              </a:ext>
            </a:extLst>
          </p:cNvPr>
          <p:cNvSpPr txBox="1"/>
          <p:nvPr/>
        </p:nvSpPr>
        <p:spPr>
          <a:xfrm>
            <a:off x="1442381" y="5189820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3025D0-C1B9-FDE9-C732-257FE8AC870F}"/>
              </a:ext>
            </a:extLst>
          </p:cNvPr>
          <p:cNvSpPr txBox="1"/>
          <p:nvPr/>
        </p:nvSpPr>
        <p:spPr>
          <a:xfrm>
            <a:off x="1442382" y="593934"/>
            <a:ext cx="414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mutate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BE3872-69DD-0289-BF79-9201D75C0D42}"/>
              </a:ext>
            </a:extLst>
          </p:cNvPr>
          <p:cNvSpPr txBox="1"/>
          <p:nvPr/>
        </p:nvSpPr>
        <p:spPr>
          <a:xfrm>
            <a:off x="6447206" y="5189820"/>
            <a:ext cx="212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２列</a:t>
            </a:r>
          </a:p>
        </p:txBody>
      </p:sp>
      <p:sp>
        <p:nvSpPr>
          <p:cNvPr id="8" name="加算記号 7">
            <a:extLst>
              <a:ext uri="{FF2B5EF4-FFF2-40B4-BE49-F238E27FC236}">
                <a16:creationId xmlns:a16="http://schemas.microsoft.com/office/drawing/2014/main" id="{FBD36FCF-A220-06DB-61A8-9A297019358C}"/>
              </a:ext>
            </a:extLst>
          </p:cNvPr>
          <p:cNvSpPr/>
          <p:nvPr/>
        </p:nvSpPr>
        <p:spPr>
          <a:xfrm>
            <a:off x="5862034" y="2975820"/>
            <a:ext cx="540000" cy="5400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24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BB80C50-88E7-4A4D-D85E-F1E37F7E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1858"/>
              </p:ext>
            </p:extLst>
          </p:nvPr>
        </p:nvGraphicFramePr>
        <p:xfrm>
          <a:off x="1408590" y="1346209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CB01B1-4AF3-40BF-833D-4C31EF84BEE5}"/>
              </a:ext>
            </a:extLst>
          </p:cNvPr>
          <p:cNvSpPr txBox="1"/>
          <p:nvPr/>
        </p:nvSpPr>
        <p:spPr>
          <a:xfrm>
            <a:off x="1408590" y="638323"/>
            <a:ext cx="41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filter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53AC76-B0DA-E2A1-D124-7F6373F176B0}"/>
              </a:ext>
            </a:extLst>
          </p:cNvPr>
          <p:cNvSpPr txBox="1"/>
          <p:nvPr/>
        </p:nvSpPr>
        <p:spPr>
          <a:xfrm>
            <a:off x="1408590" y="5234209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35C66C98-1B55-6C79-B86C-F07B0B0BEC81}"/>
              </a:ext>
            </a:extLst>
          </p:cNvPr>
          <p:cNvSpPr/>
          <p:nvPr/>
        </p:nvSpPr>
        <p:spPr>
          <a:xfrm rot="5400000">
            <a:off x="5852388" y="3004745"/>
            <a:ext cx="559293" cy="48214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6D60A2B-29B7-5A32-6132-8AFECCD6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26975"/>
              </p:ext>
            </p:extLst>
          </p:nvPr>
        </p:nvGraphicFramePr>
        <p:xfrm>
          <a:off x="6643412" y="2233974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F81701-920A-E471-6790-C6A9561F1A14}"/>
              </a:ext>
            </a:extLst>
          </p:cNvPr>
          <p:cNvSpPr txBox="1"/>
          <p:nvPr/>
        </p:nvSpPr>
        <p:spPr>
          <a:xfrm>
            <a:off x="6643412" y="3961974"/>
            <a:ext cx="413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３行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</p:spTree>
    <p:extLst>
      <p:ext uri="{BB962C8B-B14F-4D97-AF65-F5344CB8AC3E}">
        <p14:creationId xmlns:p14="http://schemas.microsoft.com/office/powerpoint/2010/main" val="107643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F4D09AF-43CF-A614-C68F-F4227E19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89291"/>
              </p:ext>
            </p:extLst>
          </p:nvPr>
        </p:nvGraphicFramePr>
        <p:xfrm>
          <a:off x="2853931" y="1835216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5" name="右中かっこ 4">
            <a:extLst>
              <a:ext uri="{FF2B5EF4-FFF2-40B4-BE49-F238E27FC236}">
                <a16:creationId xmlns:a16="http://schemas.microsoft.com/office/drawing/2014/main" id="{03A38E8F-FD29-BD00-CD5D-B1A61646C0C6}"/>
              </a:ext>
            </a:extLst>
          </p:cNvPr>
          <p:cNvSpPr/>
          <p:nvPr/>
        </p:nvSpPr>
        <p:spPr>
          <a:xfrm>
            <a:off x="7325318" y="2275158"/>
            <a:ext cx="270770" cy="1287262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474E38C9-2576-E089-B937-DC10E8071404}"/>
              </a:ext>
            </a:extLst>
          </p:cNvPr>
          <p:cNvSpPr/>
          <p:nvPr/>
        </p:nvSpPr>
        <p:spPr>
          <a:xfrm>
            <a:off x="7325318" y="3562420"/>
            <a:ext cx="270770" cy="1287262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5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A4C6472-789F-D0C5-BFEE-6CEC3DB099EA}"/>
              </a:ext>
            </a:extLst>
          </p:cNvPr>
          <p:cNvSpPr/>
          <p:nvPr/>
        </p:nvSpPr>
        <p:spPr>
          <a:xfrm>
            <a:off x="7325318" y="4849682"/>
            <a:ext cx="270770" cy="873534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6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C1E60FF-6E21-08D0-DC47-60D38817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78785"/>
              </p:ext>
            </p:extLst>
          </p:nvPr>
        </p:nvGraphicFramePr>
        <p:xfrm>
          <a:off x="7985659" y="1835216"/>
          <a:ext cx="828000" cy="388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868012016"/>
                    </a:ext>
                  </a:extLst>
                </a:gridCol>
              </a:tblGrid>
              <a:tr h="428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var6</a:t>
                      </a:r>
                      <a:endParaRPr kumimoji="1" lang="ja-JP" altLang="en-US" sz="200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5757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16618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86679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3906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40B6B9-7411-DB6A-A263-3606F342B4C7}"/>
              </a:ext>
            </a:extLst>
          </p:cNvPr>
          <p:cNvSpPr txBox="1"/>
          <p:nvPr/>
        </p:nvSpPr>
        <p:spPr>
          <a:xfrm>
            <a:off x="7200552" y="5723216"/>
            <a:ext cx="228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３行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１列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7CA687-4703-F684-035D-6B882B869720}"/>
              </a:ext>
            </a:extLst>
          </p:cNvPr>
          <p:cNvSpPr txBox="1"/>
          <p:nvPr/>
        </p:nvSpPr>
        <p:spPr>
          <a:xfrm>
            <a:off x="2853931" y="5723216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A1D4FF-F70C-BEB2-41B8-83784D3E80CA}"/>
              </a:ext>
            </a:extLst>
          </p:cNvPr>
          <p:cNvSpPr txBox="1"/>
          <p:nvPr/>
        </p:nvSpPr>
        <p:spPr>
          <a:xfrm>
            <a:off x="2853931" y="1185230"/>
            <a:ext cx="595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group_by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|&gt;</a:t>
            </a:r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 summarise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9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80986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上下矢印 2">
            <a:extLst>
              <a:ext uri="{FF2B5EF4-FFF2-40B4-BE49-F238E27FC236}">
                <a16:creationId xmlns:a16="http://schemas.microsoft.com/office/drawing/2014/main" id="{E80FE138-E450-CDE2-7D91-AA48BFE9DE59}"/>
              </a:ext>
            </a:extLst>
          </p:cNvPr>
          <p:cNvSpPr/>
          <p:nvPr/>
        </p:nvSpPr>
        <p:spPr>
          <a:xfrm>
            <a:off x="2239075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下矢印 3">
            <a:extLst>
              <a:ext uri="{FF2B5EF4-FFF2-40B4-BE49-F238E27FC236}">
                <a16:creationId xmlns:a16="http://schemas.microsoft.com/office/drawing/2014/main" id="{AD9F8F9A-E7EB-57B9-F653-51DE3AC7DEE3}"/>
              </a:ext>
            </a:extLst>
          </p:cNvPr>
          <p:cNvSpPr/>
          <p:nvPr/>
        </p:nvSpPr>
        <p:spPr>
          <a:xfrm>
            <a:off x="4061212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下矢印 4">
            <a:extLst>
              <a:ext uri="{FF2B5EF4-FFF2-40B4-BE49-F238E27FC236}">
                <a16:creationId xmlns:a16="http://schemas.microsoft.com/office/drawing/2014/main" id="{B4AFE4C3-E082-A5E5-6724-A43B633213F7}"/>
              </a:ext>
            </a:extLst>
          </p:cNvPr>
          <p:cNvSpPr/>
          <p:nvPr/>
        </p:nvSpPr>
        <p:spPr>
          <a:xfrm>
            <a:off x="9527622" y="1995800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下矢印 5">
            <a:extLst>
              <a:ext uri="{FF2B5EF4-FFF2-40B4-BE49-F238E27FC236}">
                <a16:creationId xmlns:a16="http://schemas.microsoft.com/office/drawing/2014/main" id="{BD2245EF-8A68-FEED-1885-86D9E74EC782}"/>
              </a:ext>
            </a:extLst>
          </p:cNvPr>
          <p:cNvSpPr/>
          <p:nvPr/>
        </p:nvSpPr>
        <p:spPr>
          <a:xfrm>
            <a:off x="7705486" y="1995801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下矢印 6">
            <a:extLst>
              <a:ext uri="{FF2B5EF4-FFF2-40B4-BE49-F238E27FC236}">
                <a16:creationId xmlns:a16="http://schemas.microsoft.com/office/drawing/2014/main" id="{904F1D90-CA7A-E229-1CCF-5D507EC1FD8A}"/>
              </a:ext>
            </a:extLst>
          </p:cNvPr>
          <p:cNvSpPr/>
          <p:nvPr/>
        </p:nvSpPr>
        <p:spPr>
          <a:xfrm>
            <a:off x="5883349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86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B5139116-2318-B451-D5F5-1EB7B010975E}"/>
              </a:ext>
            </a:extLst>
          </p:cNvPr>
          <p:cNvSpPr/>
          <p:nvPr/>
        </p:nvSpPr>
        <p:spPr>
          <a:xfrm>
            <a:off x="410966" y="4787757"/>
            <a:ext cx="4320000" cy="900000"/>
          </a:xfrm>
          <a:prstGeom prst="flowChartInputOutpu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ECC72F-B6A7-9E4A-F4EF-5AE292916699}"/>
              </a:ext>
            </a:extLst>
          </p:cNvPr>
          <p:cNvSpPr txBox="1"/>
          <p:nvPr/>
        </p:nvSpPr>
        <p:spPr>
          <a:xfrm>
            <a:off x="4730966" y="4787757"/>
            <a:ext cx="713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ggplot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データフレーム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A9C2D-3699-8CBB-90E1-C01644714A03}"/>
              </a:ext>
            </a:extLst>
          </p:cNvPr>
          <p:cNvSpPr txBox="1"/>
          <p:nvPr/>
        </p:nvSpPr>
        <p:spPr>
          <a:xfrm>
            <a:off x="4730966" y="3480740"/>
            <a:ext cx="5647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</a:t>
            </a:r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aes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	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軸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F08EB-91A9-D800-643F-44A392DD1D55}"/>
              </a:ext>
            </a:extLst>
          </p:cNvPr>
          <p:cNvSpPr txBox="1"/>
          <p:nvPr/>
        </p:nvSpPr>
        <p:spPr>
          <a:xfrm>
            <a:off x="4730966" y="2398995"/>
            <a:ext cx="6571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</a:t>
            </a:r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geom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_***()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グラフ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0F22E4-5818-E811-B868-CACDA8AB72BF}"/>
              </a:ext>
            </a:extLst>
          </p:cNvPr>
          <p:cNvSpPr txBox="1"/>
          <p:nvPr/>
        </p:nvSpPr>
        <p:spPr>
          <a:xfrm>
            <a:off x="4743789" y="1200705"/>
            <a:ext cx="7237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labs() 	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その他設定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AEE827D-9685-E1EC-CBAD-2566570EAEB3}"/>
              </a:ext>
            </a:extLst>
          </p:cNvPr>
          <p:cNvGrpSpPr/>
          <p:nvPr/>
        </p:nvGrpSpPr>
        <p:grpSpPr>
          <a:xfrm>
            <a:off x="410966" y="3593376"/>
            <a:ext cx="4320000" cy="900000"/>
            <a:chOff x="410966" y="3497247"/>
            <a:chExt cx="4320000" cy="900000"/>
          </a:xfrm>
        </p:grpSpPr>
        <p:sp>
          <p:nvSpPr>
            <p:cNvPr id="3" name="フローチャート: データ 2">
              <a:extLst>
                <a:ext uri="{FF2B5EF4-FFF2-40B4-BE49-F238E27FC236}">
                  <a16:creationId xmlns:a16="http://schemas.microsoft.com/office/drawing/2014/main" id="{DC60F41B-34AB-D0C6-DE37-D027A5759345}"/>
                </a:ext>
              </a:extLst>
            </p:cNvPr>
            <p:cNvSpPr/>
            <p:nvPr/>
          </p:nvSpPr>
          <p:spPr>
            <a:xfrm>
              <a:off x="410966" y="3497247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0079BB6-2FAD-9236-D1E4-CB315D08D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85" y="3657600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B7C3A2C-D508-B047-45C6-EFA39819635B}"/>
                </a:ext>
              </a:extLst>
            </p:cNvPr>
            <p:cNvCxnSpPr>
              <a:cxnSpLocks/>
            </p:cNvCxnSpPr>
            <p:nvPr/>
          </p:nvCxnSpPr>
          <p:spPr>
            <a:xfrm>
              <a:off x="966485" y="4251789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296799B-37C2-1D9D-7E6E-0205820620F2}"/>
              </a:ext>
            </a:extLst>
          </p:cNvPr>
          <p:cNvGrpSpPr/>
          <p:nvPr/>
        </p:nvGrpSpPr>
        <p:grpSpPr>
          <a:xfrm>
            <a:off x="410966" y="2398996"/>
            <a:ext cx="4320000" cy="900000"/>
            <a:chOff x="410966" y="2206738"/>
            <a:chExt cx="4320000" cy="900000"/>
          </a:xfrm>
        </p:grpSpPr>
        <p:sp>
          <p:nvSpPr>
            <p:cNvPr id="4" name="フローチャート: データ 3">
              <a:extLst>
                <a:ext uri="{FF2B5EF4-FFF2-40B4-BE49-F238E27FC236}">
                  <a16:creationId xmlns:a16="http://schemas.microsoft.com/office/drawing/2014/main" id="{612E118E-257D-F53D-99F1-54F9C5C9112E}"/>
                </a:ext>
              </a:extLst>
            </p:cNvPr>
            <p:cNvSpPr/>
            <p:nvPr/>
          </p:nvSpPr>
          <p:spPr>
            <a:xfrm>
              <a:off x="410966" y="2206738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B68E9FB-32A3-7811-68F4-A8A08570C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85" y="2332383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7A37500-02D8-1DEE-DBBD-06C913489D87}"/>
                </a:ext>
              </a:extLst>
            </p:cNvPr>
            <p:cNvCxnSpPr>
              <a:cxnSpLocks/>
            </p:cNvCxnSpPr>
            <p:nvPr/>
          </p:nvCxnSpPr>
          <p:spPr>
            <a:xfrm>
              <a:off x="966485" y="2926572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2C33F89F-EDF4-D700-5C38-E105DB63CA09}"/>
                </a:ext>
              </a:extLst>
            </p:cNvPr>
            <p:cNvSpPr/>
            <p:nvPr/>
          </p:nvSpPr>
          <p:spPr>
            <a:xfrm>
              <a:off x="2293921" y="2656114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E5529C2-D357-E91F-6A54-193ED602E1CC}"/>
                </a:ext>
              </a:extLst>
            </p:cNvPr>
            <p:cNvSpPr/>
            <p:nvPr/>
          </p:nvSpPr>
          <p:spPr>
            <a:xfrm>
              <a:off x="2446321" y="2808514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A0105CE0-4BC2-F229-87E7-D9DA80F957D3}"/>
                </a:ext>
              </a:extLst>
            </p:cNvPr>
            <p:cNvSpPr/>
            <p:nvPr/>
          </p:nvSpPr>
          <p:spPr>
            <a:xfrm>
              <a:off x="2587835" y="2558140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8FAFC58E-85C7-A949-7CEE-21AA9F587293}"/>
                </a:ext>
              </a:extLst>
            </p:cNvPr>
            <p:cNvSpPr/>
            <p:nvPr/>
          </p:nvSpPr>
          <p:spPr>
            <a:xfrm>
              <a:off x="1553692" y="2710543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204ABF7-472B-F39A-1CBA-3674BE9C5A5F}"/>
                </a:ext>
              </a:extLst>
            </p:cNvPr>
            <p:cNvSpPr/>
            <p:nvPr/>
          </p:nvSpPr>
          <p:spPr>
            <a:xfrm>
              <a:off x="1923806" y="253637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5D205A64-2793-FBA6-1133-880E013ADF81}"/>
                </a:ext>
              </a:extLst>
            </p:cNvPr>
            <p:cNvSpPr/>
            <p:nvPr/>
          </p:nvSpPr>
          <p:spPr>
            <a:xfrm>
              <a:off x="2185063" y="243839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F88B42C7-FCFA-E5FE-DF44-673F530BEEF9}"/>
                </a:ext>
              </a:extLst>
            </p:cNvPr>
            <p:cNvSpPr/>
            <p:nvPr/>
          </p:nvSpPr>
          <p:spPr>
            <a:xfrm>
              <a:off x="1956463" y="2710543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B59A72C2-B103-F804-D510-06B643D1B69F}"/>
                </a:ext>
              </a:extLst>
            </p:cNvPr>
            <p:cNvSpPr/>
            <p:nvPr/>
          </p:nvSpPr>
          <p:spPr>
            <a:xfrm>
              <a:off x="2881749" y="2667000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61A33C6-5C43-3210-858C-D7228AF8C4FC}"/>
                </a:ext>
              </a:extLst>
            </p:cNvPr>
            <p:cNvSpPr/>
            <p:nvPr/>
          </p:nvSpPr>
          <p:spPr>
            <a:xfrm>
              <a:off x="3001493" y="241663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ED944-C022-27A3-1DAA-EF9E3CBDBC92}"/>
              </a:ext>
            </a:extLst>
          </p:cNvPr>
          <p:cNvGrpSpPr/>
          <p:nvPr/>
        </p:nvGrpSpPr>
        <p:grpSpPr>
          <a:xfrm>
            <a:off x="427835" y="1203798"/>
            <a:ext cx="4320000" cy="900818"/>
            <a:chOff x="427835" y="1203798"/>
            <a:chExt cx="4320000" cy="900818"/>
          </a:xfrm>
        </p:grpSpPr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0A3267F6-8C0A-30C8-9903-7626C21C84CE}"/>
                </a:ext>
              </a:extLst>
            </p:cNvPr>
            <p:cNvSpPr/>
            <p:nvPr/>
          </p:nvSpPr>
          <p:spPr>
            <a:xfrm>
              <a:off x="427835" y="1204616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671150-89B1-13A6-D724-7ACA3CF13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354" y="1330261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B4CEC3D-477D-C94F-E5E0-16E9AA58DCAB}"/>
                </a:ext>
              </a:extLst>
            </p:cNvPr>
            <p:cNvCxnSpPr>
              <a:cxnSpLocks/>
            </p:cNvCxnSpPr>
            <p:nvPr/>
          </p:nvCxnSpPr>
          <p:spPr>
            <a:xfrm>
              <a:off x="983354" y="1924450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00B8445F-1C67-E113-F7C9-B3C84A5C53D2}"/>
                </a:ext>
              </a:extLst>
            </p:cNvPr>
            <p:cNvSpPr/>
            <p:nvPr/>
          </p:nvSpPr>
          <p:spPr>
            <a:xfrm>
              <a:off x="2310790" y="1653992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0CB7BDC6-C58B-4111-0653-5A47D4724240}"/>
                </a:ext>
              </a:extLst>
            </p:cNvPr>
            <p:cNvSpPr/>
            <p:nvPr/>
          </p:nvSpPr>
          <p:spPr>
            <a:xfrm>
              <a:off x="2463190" y="1806392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A6723C99-FDDF-C99A-0E18-CE3E1E120E38}"/>
                </a:ext>
              </a:extLst>
            </p:cNvPr>
            <p:cNvSpPr/>
            <p:nvPr/>
          </p:nvSpPr>
          <p:spPr>
            <a:xfrm>
              <a:off x="2604704" y="155601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EED16E6-D8C1-13B8-43E9-790F29CBC372}"/>
                </a:ext>
              </a:extLst>
            </p:cNvPr>
            <p:cNvSpPr/>
            <p:nvPr/>
          </p:nvSpPr>
          <p:spPr>
            <a:xfrm>
              <a:off x="1570561" y="170842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553B447-65E2-D569-8746-46B1CB491CCC}"/>
                </a:ext>
              </a:extLst>
            </p:cNvPr>
            <p:cNvSpPr/>
            <p:nvPr/>
          </p:nvSpPr>
          <p:spPr>
            <a:xfrm>
              <a:off x="1940675" y="1534249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69DCD49-8940-45FC-A834-1A40C20EEAE1}"/>
                </a:ext>
              </a:extLst>
            </p:cNvPr>
            <p:cNvSpPr/>
            <p:nvPr/>
          </p:nvSpPr>
          <p:spPr>
            <a:xfrm>
              <a:off x="2201932" y="1436276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435A56D4-AF7D-656D-F10F-86B0F97B1296}"/>
                </a:ext>
              </a:extLst>
            </p:cNvPr>
            <p:cNvSpPr/>
            <p:nvPr/>
          </p:nvSpPr>
          <p:spPr>
            <a:xfrm>
              <a:off x="1973332" y="170842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D9E213F6-17C2-016D-C302-CC537DBE4F89}"/>
                </a:ext>
              </a:extLst>
            </p:cNvPr>
            <p:cNvSpPr/>
            <p:nvPr/>
          </p:nvSpPr>
          <p:spPr>
            <a:xfrm>
              <a:off x="2898618" y="166487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81AF2E9-7312-6BC7-BFEA-81B3156864B4}"/>
                </a:ext>
              </a:extLst>
            </p:cNvPr>
            <p:cNvSpPr/>
            <p:nvPr/>
          </p:nvSpPr>
          <p:spPr>
            <a:xfrm>
              <a:off x="3018362" y="1414509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04B27AA-4B62-2BE3-6F1E-71D587024CDA}"/>
                </a:ext>
              </a:extLst>
            </p:cNvPr>
            <p:cNvSpPr txBox="1"/>
            <p:nvPr/>
          </p:nvSpPr>
          <p:spPr>
            <a:xfrm>
              <a:off x="1973122" y="1932162"/>
              <a:ext cx="64120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ja-JP" altLang="en-US" sz="100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広告宣伝費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F69BA26-2EBE-9F22-4BA1-442CD5FE98D5}"/>
                </a:ext>
              </a:extLst>
            </p:cNvPr>
            <p:cNvSpPr txBox="1"/>
            <p:nvPr/>
          </p:nvSpPr>
          <p:spPr>
            <a:xfrm rot="18809444">
              <a:off x="950365" y="1479940"/>
              <a:ext cx="4039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05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売上高</a:t>
              </a:r>
              <a:endParaRPr kumimoji="1" lang="ja-JP" altLang="en-US" sz="105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DFA4A64-D14E-49FC-ACB3-EF06AA6996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87166" y="1858901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D2C8859-6C96-D69A-4290-67BD74BD8F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788031" y="1855214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33514C5E-908A-479B-7613-9060865F914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288896" y="1849613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A0AE918-16E0-7C1A-56DD-25CDF32C28C4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789761" y="1849157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2C0C3E5-6437-0EC6-037A-563B3824A99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90627" y="1848183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45221AF-A315-1D82-2DCA-49D707759654}"/>
                </a:ext>
              </a:extLst>
            </p:cNvPr>
            <p:cNvSpPr txBox="1"/>
            <p:nvPr/>
          </p:nvSpPr>
          <p:spPr>
            <a:xfrm>
              <a:off x="1874649" y="1203798"/>
              <a:ext cx="186858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ja-JP" altLang="en-US" sz="100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広告宣伝費と売上高の散布図</a:t>
              </a:r>
              <a:endParaRPr kumimoji="1" lang="ja-JP" altLang="en-US" sz="100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7BF3BAD6-36DE-54DD-A58B-9448325BBAD3}"/>
              </a:ext>
            </a:extLst>
          </p:cNvPr>
          <p:cNvSpPr/>
          <p:nvPr/>
        </p:nvSpPr>
        <p:spPr>
          <a:xfrm>
            <a:off x="2202504" y="1708420"/>
            <a:ext cx="621792" cy="3636757"/>
          </a:xfrm>
          <a:prstGeom prst="downArrow">
            <a:avLst/>
          </a:prstGeom>
          <a:solidFill>
            <a:schemeClr val="accent2">
              <a:lumMod val="60000"/>
              <a:lumOff val="40000"/>
              <a:alpha val="5494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928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FA59DA-8A84-E54D-2D91-E9B3CDD2344D}"/>
              </a:ext>
            </a:extLst>
          </p:cNvPr>
          <p:cNvSpPr/>
          <p:nvPr/>
        </p:nvSpPr>
        <p:spPr>
          <a:xfrm>
            <a:off x="1917700" y="2216150"/>
            <a:ext cx="4356100" cy="21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1558C0E-06C2-53BC-F3B5-CAEA72C88250}"/>
              </a:ext>
            </a:extLst>
          </p:cNvPr>
          <p:cNvCxnSpPr/>
          <p:nvPr/>
        </p:nvCxnSpPr>
        <p:spPr>
          <a:xfrm>
            <a:off x="1917700" y="3822700"/>
            <a:ext cx="43561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97F0B1-4BE4-C506-F046-F0502F1D64D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95750" y="1212165"/>
            <a:ext cx="0" cy="100398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2123B15-5E14-9658-891D-C5CFC3912426}"/>
              </a:ext>
            </a:extLst>
          </p:cNvPr>
          <p:cNvCxnSpPr>
            <a:cxnSpLocks/>
          </p:cNvCxnSpPr>
          <p:nvPr/>
        </p:nvCxnSpPr>
        <p:spPr>
          <a:xfrm flipV="1">
            <a:off x="4095750" y="4376150"/>
            <a:ext cx="0" cy="9842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9958E-29FA-FDBE-2395-2858CAF85432}"/>
              </a:ext>
            </a:extLst>
          </p:cNvPr>
          <p:cNvSpPr txBox="1"/>
          <p:nvPr/>
        </p:nvSpPr>
        <p:spPr>
          <a:xfrm>
            <a:off x="6477000" y="189298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四分位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(Q3)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173FB3-2935-B8F0-3339-8A1733C726FD}"/>
              </a:ext>
            </a:extLst>
          </p:cNvPr>
          <p:cNvSpPr txBox="1"/>
          <p:nvPr/>
        </p:nvSpPr>
        <p:spPr>
          <a:xfrm>
            <a:off x="6477000" y="431868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四分位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(Q1)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6EBC51-7488-D494-FFFD-309ACBBA1569}"/>
              </a:ext>
            </a:extLst>
          </p:cNvPr>
          <p:cNvSpPr txBox="1"/>
          <p:nvPr/>
        </p:nvSpPr>
        <p:spPr>
          <a:xfrm>
            <a:off x="6477000" y="3499534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中央値</a:t>
            </a:r>
            <a:r>
              <a:rPr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(Q2)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D21508-A4DC-A48F-60F1-084548CD8743}"/>
              </a:ext>
            </a:extLst>
          </p:cNvPr>
          <p:cNvSpPr txBox="1"/>
          <p:nvPr/>
        </p:nvSpPr>
        <p:spPr>
          <a:xfrm>
            <a:off x="4259640" y="888999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Q3 + 1.5 × </a:t>
            </a:r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IQR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B1B38C-FDC7-2AD6-A98E-C0389B6BB9E0}"/>
              </a:ext>
            </a:extLst>
          </p:cNvPr>
          <p:cNvSpPr txBox="1"/>
          <p:nvPr/>
        </p:nvSpPr>
        <p:spPr>
          <a:xfrm>
            <a:off x="4259640" y="5137834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Q1 − 1.5 ×</a:t>
            </a:r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IQR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54DFC26-26D0-6096-B775-296573B97DF9}"/>
              </a:ext>
            </a:extLst>
          </p:cNvPr>
          <p:cNvSpPr/>
          <p:nvPr/>
        </p:nvSpPr>
        <p:spPr>
          <a:xfrm>
            <a:off x="4041775" y="709830"/>
            <a:ext cx="107950" cy="107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51A9BF4-8E67-5297-06A2-C54E077D596C}"/>
              </a:ext>
            </a:extLst>
          </p:cNvPr>
          <p:cNvSpPr/>
          <p:nvPr/>
        </p:nvSpPr>
        <p:spPr>
          <a:xfrm>
            <a:off x="4041775" y="458663"/>
            <a:ext cx="107950" cy="107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AEBA89-EBB6-2E16-2CEF-744D6EFC5687}"/>
              </a:ext>
            </a:extLst>
          </p:cNvPr>
          <p:cNvSpPr txBox="1"/>
          <p:nvPr/>
        </p:nvSpPr>
        <p:spPr>
          <a:xfrm>
            <a:off x="4259640" y="2254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異常値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A08F7D2-052C-6251-EC63-270AA84894B1}"/>
              </a:ext>
            </a:extLst>
          </p:cNvPr>
          <p:cNvCxnSpPr/>
          <p:nvPr/>
        </p:nvCxnSpPr>
        <p:spPr>
          <a:xfrm>
            <a:off x="1485900" y="2216149"/>
            <a:ext cx="0" cy="2160000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6CF9F0-1C18-31E6-87B0-1964497D556A}"/>
              </a:ext>
            </a:extLst>
          </p:cNvPr>
          <p:cNvSpPr txBox="1"/>
          <p:nvPr/>
        </p:nvSpPr>
        <p:spPr>
          <a:xfrm>
            <a:off x="244244" y="2972983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IQR</a:t>
            </a:r>
            <a:endParaRPr kumimoji="1" lang="ja-JP" altLang="en-US" sz="3600">
              <a:solidFill>
                <a:schemeClr val="accent1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5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8B238C0-B361-3065-381E-856B441C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84493"/>
              </p:ext>
            </p:extLst>
          </p:nvPr>
        </p:nvGraphicFramePr>
        <p:xfrm>
          <a:off x="491532" y="603042"/>
          <a:ext cx="540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91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55416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494503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799490">
                  <a:extLst>
                    <a:ext uri="{9D8B030D-6E8A-4147-A177-3AD203B41FA5}">
                      <a16:colId xmlns:a16="http://schemas.microsoft.com/office/drawing/2014/main" val="17534363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TotalAsset</a:t>
                      </a:r>
                      <a:endParaRPr kumimoji="1" lang="ja-JP" altLang="en-US" sz="18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272,145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622,671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313,795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676,887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371,542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743,031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126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131,705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219,210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145,526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239,731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169,077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246,700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78,625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164,520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144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84,245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163,724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934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105,966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175,985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10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020A879-E2B4-7F5F-75F6-AC6212987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81252"/>
              </p:ext>
            </p:extLst>
          </p:nvPr>
        </p:nvGraphicFramePr>
        <p:xfrm>
          <a:off x="6642559" y="603042"/>
          <a:ext cx="179949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0">
                  <a:extLst>
                    <a:ext uri="{9D8B030D-6E8A-4147-A177-3AD203B41FA5}">
                      <a16:colId xmlns:a16="http://schemas.microsoft.com/office/drawing/2014/main" val="17534363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Turnover</a:t>
                      </a:r>
                      <a:endParaRPr kumimoji="1" lang="ja-JP" altLang="en-US" sz="18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NA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0.5039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0.5488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126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0.1772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0.6638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0.7052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0.3187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144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0.5120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934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0.6472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10369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26B8782-545A-AC5D-4F97-94CEB01FABBC}"/>
              </a:ext>
            </a:extLst>
          </p:cNvPr>
          <p:cNvCxnSpPr>
            <a:cxnSpLocks/>
          </p:cNvCxnSpPr>
          <p:nvPr/>
        </p:nvCxnSpPr>
        <p:spPr>
          <a:xfrm flipV="1">
            <a:off x="4017196" y="1325366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1F6651E-02AA-ED13-D9FB-E3D35430F0E6}"/>
              </a:ext>
            </a:extLst>
          </p:cNvPr>
          <p:cNvCxnSpPr>
            <a:cxnSpLocks/>
          </p:cNvCxnSpPr>
          <p:nvPr/>
        </p:nvCxnSpPr>
        <p:spPr>
          <a:xfrm flipV="1">
            <a:off x="4017196" y="1773858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F0530A6-6C43-694F-E6B5-0B02D26431E0}"/>
              </a:ext>
            </a:extLst>
          </p:cNvPr>
          <p:cNvCxnSpPr>
            <a:cxnSpLocks/>
          </p:cNvCxnSpPr>
          <p:nvPr/>
        </p:nvCxnSpPr>
        <p:spPr>
          <a:xfrm flipV="1">
            <a:off x="4017196" y="2222351"/>
            <a:ext cx="554804" cy="349322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A85170C-AC5A-85D3-4F89-F7DDD3B2FFFB}"/>
              </a:ext>
            </a:extLst>
          </p:cNvPr>
          <p:cNvCxnSpPr>
            <a:cxnSpLocks/>
          </p:cNvCxnSpPr>
          <p:nvPr/>
        </p:nvCxnSpPr>
        <p:spPr>
          <a:xfrm flipV="1">
            <a:off x="4017196" y="2684252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603EFF4-AC1C-AB13-91AF-8E5A62493A32}"/>
              </a:ext>
            </a:extLst>
          </p:cNvPr>
          <p:cNvCxnSpPr>
            <a:cxnSpLocks/>
          </p:cNvCxnSpPr>
          <p:nvPr/>
        </p:nvCxnSpPr>
        <p:spPr>
          <a:xfrm flipV="1">
            <a:off x="4017196" y="3132744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6B799E2-6FF8-D9E8-3059-162B1611A241}"/>
              </a:ext>
            </a:extLst>
          </p:cNvPr>
          <p:cNvCxnSpPr>
            <a:cxnSpLocks/>
          </p:cNvCxnSpPr>
          <p:nvPr/>
        </p:nvCxnSpPr>
        <p:spPr>
          <a:xfrm flipV="1">
            <a:off x="4017196" y="3581237"/>
            <a:ext cx="554804" cy="349322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84B299-2295-FB44-A3F7-DE114B0ABCC1}"/>
              </a:ext>
            </a:extLst>
          </p:cNvPr>
          <p:cNvCxnSpPr>
            <a:cxnSpLocks/>
          </p:cNvCxnSpPr>
          <p:nvPr/>
        </p:nvCxnSpPr>
        <p:spPr>
          <a:xfrm flipV="1">
            <a:off x="4017196" y="3950566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CBE5C2-DD1F-1D66-566B-CDBCBE757B79}"/>
              </a:ext>
            </a:extLst>
          </p:cNvPr>
          <p:cNvCxnSpPr>
            <a:cxnSpLocks/>
          </p:cNvCxnSpPr>
          <p:nvPr/>
        </p:nvCxnSpPr>
        <p:spPr>
          <a:xfrm flipV="1">
            <a:off x="4017196" y="4399058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90A338D-48AB-2FC2-F861-A0EE90E58311}"/>
              </a:ext>
            </a:extLst>
          </p:cNvPr>
          <p:cNvCxnSpPr>
            <a:cxnSpLocks/>
          </p:cNvCxnSpPr>
          <p:nvPr/>
        </p:nvCxnSpPr>
        <p:spPr>
          <a:xfrm flipV="1">
            <a:off x="4017196" y="863465"/>
            <a:ext cx="554804" cy="349322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B552EEF-4B32-AF26-081A-E995699B0931}"/>
              </a:ext>
            </a:extLst>
          </p:cNvPr>
          <p:cNvSpPr txBox="1"/>
          <p:nvPr/>
        </p:nvSpPr>
        <p:spPr>
          <a:xfrm>
            <a:off x="8474002" y="1041259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OK!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71E0767-2366-8DFB-DC76-A2706D54F18F}"/>
              </a:ext>
            </a:extLst>
          </p:cNvPr>
          <p:cNvSpPr txBox="1"/>
          <p:nvPr/>
        </p:nvSpPr>
        <p:spPr>
          <a:xfrm>
            <a:off x="8474002" y="2390140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?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5775359-D455-06B0-1468-823D6CED14D5}"/>
              </a:ext>
            </a:extLst>
          </p:cNvPr>
          <p:cNvSpPr txBox="1"/>
          <p:nvPr/>
        </p:nvSpPr>
        <p:spPr>
          <a:xfrm>
            <a:off x="8474002" y="3646014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?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3A7425AF-DFB5-F379-90D6-8FF832C73F1C}"/>
              </a:ext>
            </a:extLst>
          </p:cNvPr>
          <p:cNvSpPr/>
          <p:nvPr/>
        </p:nvSpPr>
        <p:spPr>
          <a:xfrm>
            <a:off x="6066800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6443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5" name="上下矢印 4">
            <a:extLst>
              <a:ext uri="{FF2B5EF4-FFF2-40B4-BE49-F238E27FC236}">
                <a16:creationId xmlns:a16="http://schemas.microsoft.com/office/drawing/2014/main" id="{B4AFE4C3-E082-A5E5-6724-A43B633213F7}"/>
              </a:ext>
            </a:extLst>
          </p:cNvPr>
          <p:cNvSpPr/>
          <p:nvPr/>
        </p:nvSpPr>
        <p:spPr>
          <a:xfrm rot="5400000">
            <a:off x="5944307" y="-2300816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8" name="上下矢印 7">
            <a:extLst>
              <a:ext uri="{FF2B5EF4-FFF2-40B4-BE49-F238E27FC236}">
                <a16:creationId xmlns:a16="http://schemas.microsoft.com/office/drawing/2014/main" id="{8199ECC9-203E-EA4B-5F55-A468EB07A38C}"/>
              </a:ext>
            </a:extLst>
          </p:cNvPr>
          <p:cNvSpPr/>
          <p:nvPr/>
        </p:nvSpPr>
        <p:spPr>
          <a:xfrm rot="5400000">
            <a:off x="5944307" y="1072373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9" name="上下矢印 8">
            <a:extLst>
              <a:ext uri="{FF2B5EF4-FFF2-40B4-BE49-F238E27FC236}">
                <a16:creationId xmlns:a16="http://schemas.microsoft.com/office/drawing/2014/main" id="{4F2982C4-94B3-0B4B-8106-692E0F57D3D6}"/>
              </a:ext>
            </a:extLst>
          </p:cNvPr>
          <p:cNvSpPr/>
          <p:nvPr/>
        </p:nvSpPr>
        <p:spPr>
          <a:xfrm rot="5400000">
            <a:off x="5944305" y="-1729423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0" name="上下矢印 9">
            <a:extLst>
              <a:ext uri="{FF2B5EF4-FFF2-40B4-BE49-F238E27FC236}">
                <a16:creationId xmlns:a16="http://schemas.microsoft.com/office/drawing/2014/main" id="{0F5F380D-11CB-DED2-B2B2-65EA346CCC40}"/>
              </a:ext>
            </a:extLst>
          </p:cNvPr>
          <p:cNvSpPr/>
          <p:nvPr/>
        </p:nvSpPr>
        <p:spPr>
          <a:xfrm rot="5400000">
            <a:off x="5944305" y="-1185614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上下矢印 10">
            <a:extLst>
              <a:ext uri="{FF2B5EF4-FFF2-40B4-BE49-F238E27FC236}">
                <a16:creationId xmlns:a16="http://schemas.microsoft.com/office/drawing/2014/main" id="{C9C2D789-6070-206A-3C9B-6D3D70AA245D}"/>
              </a:ext>
            </a:extLst>
          </p:cNvPr>
          <p:cNvSpPr/>
          <p:nvPr/>
        </p:nvSpPr>
        <p:spPr>
          <a:xfrm rot="5400000">
            <a:off x="5944306" y="-614222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2" name="上下矢印 11">
            <a:extLst>
              <a:ext uri="{FF2B5EF4-FFF2-40B4-BE49-F238E27FC236}">
                <a16:creationId xmlns:a16="http://schemas.microsoft.com/office/drawing/2014/main" id="{43D0AE6C-81A4-69CD-6E81-807B95E01584}"/>
              </a:ext>
            </a:extLst>
          </p:cNvPr>
          <p:cNvSpPr/>
          <p:nvPr/>
        </p:nvSpPr>
        <p:spPr>
          <a:xfrm rot="5400000">
            <a:off x="5944305" y="-25384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3" name="上下矢印 12">
            <a:extLst>
              <a:ext uri="{FF2B5EF4-FFF2-40B4-BE49-F238E27FC236}">
                <a16:creationId xmlns:a16="http://schemas.microsoft.com/office/drawing/2014/main" id="{A5EB0995-A841-7BB9-8266-57C066E0AD2E}"/>
              </a:ext>
            </a:extLst>
          </p:cNvPr>
          <p:cNvSpPr/>
          <p:nvPr/>
        </p:nvSpPr>
        <p:spPr>
          <a:xfrm rot="5400000">
            <a:off x="5944305" y="500980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44464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5C6660-7C90-6FA6-52E7-6CBE8A54EB4E}"/>
              </a:ext>
            </a:extLst>
          </p:cNvPr>
          <p:cNvSpPr/>
          <p:nvPr/>
        </p:nvSpPr>
        <p:spPr>
          <a:xfrm>
            <a:off x="1603058" y="1856816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0DA9E5-B6D6-F263-4E5D-9AFA555D2391}"/>
              </a:ext>
            </a:extLst>
          </p:cNvPr>
          <p:cNvSpPr/>
          <p:nvPr/>
        </p:nvSpPr>
        <p:spPr>
          <a:xfrm>
            <a:off x="1603059" y="242374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8DB074-C38C-C8F6-998A-94D1B49943B5}"/>
              </a:ext>
            </a:extLst>
          </p:cNvPr>
          <p:cNvSpPr/>
          <p:nvPr/>
        </p:nvSpPr>
        <p:spPr>
          <a:xfrm>
            <a:off x="1603059" y="5238280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DD2A2-48D8-F6D0-5F1E-4722C26211BF}"/>
              </a:ext>
            </a:extLst>
          </p:cNvPr>
          <p:cNvSpPr/>
          <p:nvPr/>
        </p:nvSpPr>
        <p:spPr>
          <a:xfrm>
            <a:off x="1603059" y="467135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AB0D4-07BE-2FD9-DF44-9AB96A1A264A}"/>
              </a:ext>
            </a:extLst>
          </p:cNvPr>
          <p:cNvSpPr/>
          <p:nvPr/>
        </p:nvSpPr>
        <p:spPr>
          <a:xfrm>
            <a:off x="1603059" y="410442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0F0367-9838-D37C-AB3A-50E5F421B104}"/>
              </a:ext>
            </a:extLst>
          </p:cNvPr>
          <p:cNvSpPr/>
          <p:nvPr/>
        </p:nvSpPr>
        <p:spPr>
          <a:xfrm>
            <a:off x="1603059" y="3547548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0119C8-3B59-5AE2-886D-9215AA59B790}"/>
              </a:ext>
            </a:extLst>
          </p:cNvPr>
          <p:cNvSpPr/>
          <p:nvPr/>
        </p:nvSpPr>
        <p:spPr>
          <a:xfrm>
            <a:off x="1603058" y="296340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552209-FF47-5405-C080-86B5D685623C}"/>
              </a:ext>
            </a:extLst>
          </p:cNvPr>
          <p:cNvSpPr/>
          <p:nvPr/>
        </p:nvSpPr>
        <p:spPr>
          <a:xfrm>
            <a:off x="3730753" y="1856816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C172AE-2476-9A5D-DC54-AB660B80FBA8}"/>
              </a:ext>
            </a:extLst>
          </p:cNvPr>
          <p:cNvSpPr/>
          <p:nvPr/>
        </p:nvSpPr>
        <p:spPr>
          <a:xfrm>
            <a:off x="3730754" y="242374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85D05-9493-3B7D-61ED-FC66E65BD7FD}"/>
              </a:ext>
            </a:extLst>
          </p:cNvPr>
          <p:cNvSpPr/>
          <p:nvPr/>
        </p:nvSpPr>
        <p:spPr>
          <a:xfrm>
            <a:off x="3730754" y="5238280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F4DE91C-2632-49A0-0805-7A25DA713445}"/>
              </a:ext>
            </a:extLst>
          </p:cNvPr>
          <p:cNvSpPr/>
          <p:nvPr/>
        </p:nvSpPr>
        <p:spPr>
          <a:xfrm>
            <a:off x="3730754" y="467135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CFF78C-D752-5AB3-F1B9-2E782A3EF6DB}"/>
              </a:ext>
            </a:extLst>
          </p:cNvPr>
          <p:cNvSpPr/>
          <p:nvPr/>
        </p:nvSpPr>
        <p:spPr>
          <a:xfrm>
            <a:off x="3730754" y="410442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5B6BF5-3A87-AF2A-16C6-4C8616831655}"/>
              </a:ext>
            </a:extLst>
          </p:cNvPr>
          <p:cNvSpPr/>
          <p:nvPr/>
        </p:nvSpPr>
        <p:spPr>
          <a:xfrm>
            <a:off x="3730754" y="3547548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FA5235-9750-B543-30BA-C54340F133EA}"/>
              </a:ext>
            </a:extLst>
          </p:cNvPr>
          <p:cNvSpPr/>
          <p:nvPr/>
        </p:nvSpPr>
        <p:spPr>
          <a:xfrm>
            <a:off x="3730753" y="296340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853B76-75A8-A365-37B4-CF773DA1F549}"/>
              </a:ext>
            </a:extLst>
          </p:cNvPr>
          <p:cNvSpPr/>
          <p:nvPr/>
        </p:nvSpPr>
        <p:spPr>
          <a:xfrm>
            <a:off x="5657088" y="1856816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FDC30E-1627-FDE3-5636-B42288DAF546}"/>
              </a:ext>
            </a:extLst>
          </p:cNvPr>
          <p:cNvSpPr/>
          <p:nvPr/>
        </p:nvSpPr>
        <p:spPr>
          <a:xfrm>
            <a:off x="5657089" y="242374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6DA4058-0B06-E111-F348-4A9F0384DB71}"/>
              </a:ext>
            </a:extLst>
          </p:cNvPr>
          <p:cNvSpPr/>
          <p:nvPr/>
        </p:nvSpPr>
        <p:spPr>
          <a:xfrm>
            <a:off x="5657089" y="5238280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E7E023-6C83-80DD-E890-54857B277953}"/>
              </a:ext>
            </a:extLst>
          </p:cNvPr>
          <p:cNvSpPr/>
          <p:nvPr/>
        </p:nvSpPr>
        <p:spPr>
          <a:xfrm>
            <a:off x="5657089" y="467135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E62C3A-608F-0B30-3BC0-882CA051E3AA}"/>
              </a:ext>
            </a:extLst>
          </p:cNvPr>
          <p:cNvSpPr/>
          <p:nvPr/>
        </p:nvSpPr>
        <p:spPr>
          <a:xfrm>
            <a:off x="5657089" y="410442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36DB8F-33A5-E0F0-5559-446D0EE1A14F}"/>
              </a:ext>
            </a:extLst>
          </p:cNvPr>
          <p:cNvSpPr/>
          <p:nvPr/>
        </p:nvSpPr>
        <p:spPr>
          <a:xfrm>
            <a:off x="5657089" y="3547548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4BD8D4-8649-6EBB-2BBA-060031C780ED}"/>
              </a:ext>
            </a:extLst>
          </p:cNvPr>
          <p:cNvSpPr/>
          <p:nvPr/>
        </p:nvSpPr>
        <p:spPr>
          <a:xfrm>
            <a:off x="5657088" y="296340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A0B7642-F38D-28D5-2353-748C167379A5}"/>
              </a:ext>
            </a:extLst>
          </p:cNvPr>
          <p:cNvSpPr/>
          <p:nvPr/>
        </p:nvSpPr>
        <p:spPr>
          <a:xfrm>
            <a:off x="707745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7F7668E-CD9B-A10A-3580-9879CE54B4A5}"/>
              </a:ext>
            </a:extLst>
          </p:cNvPr>
          <p:cNvSpPr/>
          <p:nvPr/>
        </p:nvSpPr>
        <p:spPr>
          <a:xfrm>
            <a:off x="707745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D9F1A-B4CE-0A50-08B4-D401169B524A}"/>
              </a:ext>
            </a:extLst>
          </p:cNvPr>
          <p:cNvSpPr/>
          <p:nvPr/>
        </p:nvSpPr>
        <p:spPr>
          <a:xfrm>
            <a:off x="707745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1B7339-2EE8-5B91-F383-30F2CD03F29B}"/>
              </a:ext>
            </a:extLst>
          </p:cNvPr>
          <p:cNvSpPr/>
          <p:nvPr/>
        </p:nvSpPr>
        <p:spPr>
          <a:xfrm>
            <a:off x="707745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638382-331C-44AF-AEBA-506A1A270E51}"/>
              </a:ext>
            </a:extLst>
          </p:cNvPr>
          <p:cNvSpPr/>
          <p:nvPr/>
        </p:nvSpPr>
        <p:spPr>
          <a:xfrm>
            <a:off x="707745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3A2073-525A-702D-DE51-A63F68E2F8EF}"/>
              </a:ext>
            </a:extLst>
          </p:cNvPr>
          <p:cNvSpPr/>
          <p:nvPr/>
        </p:nvSpPr>
        <p:spPr>
          <a:xfrm>
            <a:off x="707745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A93F19-73E9-0326-17A3-20FBA2DFF34A}"/>
              </a:ext>
            </a:extLst>
          </p:cNvPr>
          <p:cNvSpPr/>
          <p:nvPr/>
        </p:nvSpPr>
        <p:spPr>
          <a:xfrm>
            <a:off x="707745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B0993D-2083-C833-AE00-4C055489E29E}"/>
              </a:ext>
            </a:extLst>
          </p:cNvPr>
          <p:cNvSpPr/>
          <p:nvPr/>
        </p:nvSpPr>
        <p:spPr>
          <a:xfrm>
            <a:off x="892454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E002C-6B55-0666-57B2-98B7FB30AA26}"/>
              </a:ext>
            </a:extLst>
          </p:cNvPr>
          <p:cNvSpPr/>
          <p:nvPr/>
        </p:nvSpPr>
        <p:spPr>
          <a:xfrm>
            <a:off x="892454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7AAAAA5-CD1E-E39F-851D-078823387B4C}"/>
              </a:ext>
            </a:extLst>
          </p:cNvPr>
          <p:cNvSpPr/>
          <p:nvPr/>
        </p:nvSpPr>
        <p:spPr>
          <a:xfrm>
            <a:off x="892454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880096-65D7-AADC-57BD-1BC231C88642}"/>
              </a:ext>
            </a:extLst>
          </p:cNvPr>
          <p:cNvSpPr/>
          <p:nvPr/>
        </p:nvSpPr>
        <p:spPr>
          <a:xfrm>
            <a:off x="892454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0C1B648-42D8-591E-FE04-A1352113CA2D}"/>
              </a:ext>
            </a:extLst>
          </p:cNvPr>
          <p:cNvSpPr/>
          <p:nvPr/>
        </p:nvSpPr>
        <p:spPr>
          <a:xfrm>
            <a:off x="892454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0D2493-421B-E4FF-D13F-C8C952E1D005}"/>
              </a:ext>
            </a:extLst>
          </p:cNvPr>
          <p:cNvSpPr/>
          <p:nvPr/>
        </p:nvSpPr>
        <p:spPr>
          <a:xfrm>
            <a:off x="892454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947DD8B-F9EE-ABC7-DFA3-05FD77C60F25}"/>
              </a:ext>
            </a:extLst>
          </p:cNvPr>
          <p:cNvSpPr/>
          <p:nvPr/>
        </p:nvSpPr>
        <p:spPr>
          <a:xfrm>
            <a:off x="892454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877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/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5C6660-7C90-6FA6-52E7-6CBE8A54EB4E}"/>
              </a:ext>
            </a:extLst>
          </p:cNvPr>
          <p:cNvSpPr/>
          <p:nvPr/>
        </p:nvSpPr>
        <p:spPr>
          <a:xfrm>
            <a:off x="1603058" y="1856816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0DA9E5-B6D6-F263-4E5D-9AFA555D2391}"/>
              </a:ext>
            </a:extLst>
          </p:cNvPr>
          <p:cNvSpPr/>
          <p:nvPr/>
        </p:nvSpPr>
        <p:spPr>
          <a:xfrm>
            <a:off x="1603059" y="242374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8DB074-C38C-C8F6-998A-94D1B49943B5}"/>
              </a:ext>
            </a:extLst>
          </p:cNvPr>
          <p:cNvSpPr/>
          <p:nvPr/>
        </p:nvSpPr>
        <p:spPr>
          <a:xfrm>
            <a:off x="1603059" y="5238280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DD2A2-48D8-F6D0-5F1E-4722C26211BF}"/>
              </a:ext>
            </a:extLst>
          </p:cNvPr>
          <p:cNvSpPr/>
          <p:nvPr/>
        </p:nvSpPr>
        <p:spPr>
          <a:xfrm>
            <a:off x="1603059" y="467135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AB0D4-07BE-2FD9-DF44-9AB96A1A264A}"/>
              </a:ext>
            </a:extLst>
          </p:cNvPr>
          <p:cNvSpPr/>
          <p:nvPr/>
        </p:nvSpPr>
        <p:spPr>
          <a:xfrm>
            <a:off x="1603059" y="410442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0F0367-9838-D37C-AB3A-50E5F421B104}"/>
              </a:ext>
            </a:extLst>
          </p:cNvPr>
          <p:cNvSpPr/>
          <p:nvPr/>
        </p:nvSpPr>
        <p:spPr>
          <a:xfrm>
            <a:off x="1603059" y="3547548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0119C8-3B59-5AE2-886D-9215AA59B790}"/>
              </a:ext>
            </a:extLst>
          </p:cNvPr>
          <p:cNvSpPr/>
          <p:nvPr/>
        </p:nvSpPr>
        <p:spPr>
          <a:xfrm>
            <a:off x="1603058" y="296340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552209-FF47-5405-C080-86B5D685623C}"/>
              </a:ext>
            </a:extLst>
          </p:cNvPr>
          <p:cNvSpPr/>
          <p:nvPr/>
        </p:nvSpPr>
        <p:spPr>
          <a:xfrm>
            <a:off x="3730753" y="1856816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C172AE-2476-9A5D-DC54-AB660B80FBA8}"/>
              </a:ext>
            </a:extLst>
          </p:cNvPr>
          <p:cNvSpPr/>
          <p:nvPr/>
        </p:nvSpPr>
        <p:spPr>
          <a:xfrm>
            <a:off x="3730754" y="242374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85D05-9493-3B7D-61ED-FC66E65BD7FD}"/>
              </a:ext>
            </a:extLst>
          </p:cNvPr>
          <p:cNvSpPr/>
          <p:nvPr/>
        </p:nvSpPr>
        <p:spPr>
          <a:xfrm>
            <a:off x="3730754" y="5238280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F4DE91C-2632-49A0-0805-7A25DA713445}"/>
              </a:ext>
            </a:extLst>
          </p:cNvPr>
          <p:cNvSpPr/>
          <p:nvPr/>
        </p:nvSpPr>
        <p:spPr>
          <a:xfrm>
            <a:off x="3730754" y="467135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CFF78C-D752-5AB3-F1B9-2E782A3EF6DB}"/>
              </a:ext>
            </a:extLst>
          </p:cNvPr>
          <p:cNvSpPr/>
          <p:nvPr/>
        </p:nvSpPr>
        <p:spPr>
          <a:xfrm>
            <a:off x="3730754" y="410442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5B6BF5-3A87-AF2A-16C6-4C8616831655}"/>
              </a:ext>
            </a:extLst>
          </p:cNvPr>
          <p:cNvSpPr/>
          <p:nvPr/>
        </p:nvSpPr>
        <p:spPr>
          <a:xfrm>
            <a:off x="3730754" y="3547548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FA5235-9750-B543-30BA-C54340F133EA}"/>
              </a:ext>
            </a:extLst>
          </p:cNvPr>
          <p:cNvSpPr/>
          <p:nvPr/>
        </p:nvSpPr>
        <p:spPr>
          <a:xfrm>
            <a:off x="3730753" y="296340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853B76-75A8-A365-37B4-CF773DA1F549}"/>
              </a:ext>
            </a:extLst>
          </p:cNvPr>
          <p:cNvSpPr/>
          <p:nvPr/>
        </p:nvSpPr>
        <p:spPr>
          <a:xfrm>
            <a:off x="5657088" y="1856816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FDC30E-1627-FDE3-5636-B42288DAF546}"/>
              </a:ext>
            </a:extLst>
          </p:cNvPr>
          <p:cNvSpPr/>
          <p:nvPr/>
        </p:nvSpPr>
        <p:spPr>
          <a:xfrm>
            <a:off x="5657089" y="242374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6DA4058-0B06-E111-F348-4A9F0384DB71}"/>
              </a:ext>
            </a:extLst>
          </p:cNvPr>
          <p:cNvSpPr/>
          <p:nvPr/>
        </p:nvSpPr>
        <p:spPr>
          <a:xfrm>
            <a:off x="5657089" y="5238280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E7E023-6C83-80DD-E890-54857B277953}"/>
              </a:ext>
            </a:extLst>
          </p:cNvPr>
          <p:cNvSpPr/>
          <p:nvPr/>
        </p:nvSpPr>
        <p:spPr>
          <a:xfrm>
            <a:off x="5657089" y="467135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E62C3A-608F-0B30-3BC0-882CA051E3AA}"/>
              </a:ext>
            </a:extLst>
          </p:cNvPr>
          <p:cNvSpPr/>
          <p:nvPr/>
        </p:nvSpPr>
        <p:spPr>
          <a:xfrm>
            <a:off x="5657089" y="410442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36DB8F-33A5-E0F0-5559-446D0EE1A14F}"/>
              </a:ext>
            </a:extLst>
          </p:cNvPr>
          <p:cNvSpPr/>
          <p:nvPr/>
        </p:nvSpPr>
        <p:spPr>
          <a:xfrm>
            <a:off x="5657089" y="3547548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4BD8D4-8649-6EBB-2BBA-060031C780ED}"/>
              </a:ext>
            </a:extLst>
          </p:cNvPr>
          <p:cNvSpPr/>
          <p:nvPr/>
        </p:nvSpPr>
        <p:spPr>
          <a:xfrm>
            <a:off x="5657088" y="296340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A0B7642-F38D-28D5-2353-748C167379A5}"/>
              </a:ext>
            </a:extLst>
          </p:cNvPr>
          <p:cNvSpPr/>
          <p:nvPr/>
        </p:nvSpPr>
        <p:spPr>
          <a:xfrm>
            <a:off x="707745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7F7668E-CD9B-A10A-3580-9879CE54B4A5}"/>
              </a:ext>
            </a:extLst>
          </p:cNvPr>
          <p:cNvSpPr/>
          <p:nvPr/>
        </p:nvSpPr>
        <p:spPr>
          <a:xfrm>
            <a:off x="707745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D9F1A-B4CE-0A50-08B4-D401169B524A}"/>
              </a:ext>
            </a:extLst>
          </p:cNvPr>
          <p:cNvSpPr/>
          <p:nvPr/>
        </p:nvSpPr>
        <p:spPr>
          <a:xfrm>
            <a:off x="707745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1B7339-2EE8-5B91-F383-30F2CD03F29B}"/>
              </a:ext>
            </a:extLst>
          </p:cNvPr>
          <p:cNvSpPr/>
          <p:nvPr/>
        </p:nvSpPr>
        <p:spPr>
          <a:xfrm>
            <a:off x="707745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638382-331C-44AF-AEBA-506A1A270E51}"/>
              </a:ext>
            </a:extLst>
          </p:cNvPr>
          <p:cNvSpPr/>
          <p:nvPr/>
        </p:nvSpPr>
        <p:spPr>
          <a:xfrm>
            <a:off x="707745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3A2073-525A-702D-DE51-A63F68E2F8EF}"/>
              </a:ext>
            </a:extLst>
          </p:cNvPr>
          <p:cNvSpPr/>
          <p:nvPr/>
        </p:nvSpPr>
        <p:spPr>
          <a:xfrm>
            <a:off x="707745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A93F19-73E9-0326-17A3-20FBA2DFF34A}"/>
              </a:ext>
            </a:extLst>
          </p:cNvPr>
          <p:cNvSpPr/>
          <p:nvPr/>
        </p:nvSpPr>
        <p:spPr>
          <a:xfrm>
            <a:off x="707745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B0993D-2083-C833-AE00-4C055489E29E}"/>
              </a:ext>
            </a:extLst>
          </p:cNvPr>
          <p:cNvSpPr/>
          <p:nvPr/>
        </p:nvSpPr>
        <p:spPr>
          <a:xfrm>
            <a:off x="892454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E002C-6B55-0666-57B2-98B7FB30AA26}"/>
              </a:ext>
            </a:extLst>
          </p:cNvPr>
          <p:cNvSpPr/>
          <p:nvPr/>
        </p:nvSpPr>
        <p:spPr>
          <a:xfrm>
            <a:off x="892454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7AAAAA5-CD1E-E39F-851D-078823387B4C}"/>
              </a:ext>
            </a:extLst>
          </p:cNvPr>
          <p:cNvSpPr/>
          <p:nvPr/>
        </p:nvSpPr>
        <p:spPr>
          <a:xfrm>
            <a:off x="892454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880096-65D7-AADC-57BD-1BC231C88642}"/>
              </a:ext>
            </a:extLst>
          </p:cNvPr>
          <p:cNvSpPr/>
          <p:nvPr/>
        </p:nvSpPr>
        <p:spPr>
          <a:xfrm>
            <a:off x="892454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0C1B648-42D8-591E-FE04-A1352113CA2D}"/>
              </a:ext>
            </a:extLst>
          </p:cNvPr>
          <p:cNvSpPr/>
          <p:nvPr/>
        </p:nvSpPr>
        <p:spPr>
          <a:xfrm>
            <a:off x="892454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0D2493-421B-E4FF-D13F-C8C952E1D005}"/>
              </a:ext>
            </a:extLst>
          </p:cNvPr>
          <p:cNvSpPr/>
          <p:nvPr/>
        </p:nvSpPr>
        <p:spPr>
          <a:xfrm>
            <a:off x="892454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947DD8B-F9EE-ABC7-DFA3-05FD77C60F25}"/>
              </a:ext>
            </a:extLst>
          </p:cNvPr>
          <p:cNvSpPr/>
          <p:nvPr/>
        </p:nvSpPr>
        <p:spPr>
          <a:xfrm>
            <a:off x="892454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052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759"/>
              </p:ext>
            </p:extLst>
          </p:nvPr>
        </p:nvGraphicFramePr>
        <p:xfrm>
          <a:off x="566620" y="2016837"/>
          <a:ext cx="5391157" cy="22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8164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1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1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B9509C2-B40E-EE2F-8917-52F97487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58041"/>
              </p:ext>
            </p:extLst>
          </p:nvPr>
        </p:nvGraphicFramePr>
        <p:xfrm>
          <a:off x="6845727" y="2016837"/>
          <a:ext cx="468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1CE89C2-FE0F-22C0-3B7A-8A13B4651B58}"/>
              </a:ext>
            </a:extLst>
          </p:cNvPr>
          <p:cNvSpPr/>
          <p:nvPr/>
        </p:nvSpPr>
        <p:spPr>
          <a:xfrm>
            <a:off x="6201506" y="3175221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7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03612"/>
              </p:ext>
            </p:extLst>
          </p:nvPr>
        </p:nvGraphicFramePr>
        <p:xfrm>
          <a:off x="6244143" y="1799162"/>
          <a:ext cx="5391157" cy="22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8164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B9509C2-B40E-EE2F-8917-52F97487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9283"/>
              </p:ext>
            </p:extLst>
          </p:nvPr>
        </p:nvGraphicFramePr>
        <p:xfrm>
          <a:off x="556700" y="1798032"/>
          <a:ext cx="4694592" cy="392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1CE89C2-FE0F-22C0-3B7A-8A13B4651B58}"/>
              </a:ext>
            </a:extLst>
          </p:cNvPr>
          <p:cNvSpPr/>
          <p:nvPr/>
        </p:nvSpPr>
        <p:spPr>
          <a:xfrm>
            <a:off x="5547367" y="2921734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DAF616-FE93-86DF-1936-9B88D9C83BE8}"/>
              </a:ext>
            </a:extLst>
          </p:cNvPr>
          <p:cNvSpPr txBox="1"/>
          <p:nvPr/>
        </p:nvSpPr>
        <p:spPr>
          <a:xfrm>
            <a:off x="2980146" y="130094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&gt; head(5)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2925901" y="39188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head(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n = 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1661281" y="2451151"/>
            <a:ext cx="837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 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/>
          <p:nvPr/>
        </p:nvSpPr>
        <p:spPr>
          <a:xfrm>
            <a:off x="4473469" y="2672360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6205930" y="2672360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7938391" y="2672360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219976" y="3860452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661281" y="4070611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128958" y="4070611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8788058" y="4070611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924024-348E-674A-9719-3DD2D2351ABC}"/>
              </a:ext>
            </a:extLst>
          </p:cNvPr>
          <p:cNvSpPr txBox="1"/>
          <p:nvPr/>
        </p:nvSpPr>
        <p:spPr>
          <a:xfrm>
            <a:off x="2860308" y="4002978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|&gt;</a:t>
            </a:r>
            <a:endParaRPr kumimoji="1" lang="ja-JP" altLang="en-US" sz="8000" b="1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5A2985-5D2E-3C9C-4E23-A00B6E135ED6}"/>
              </a:ext>
            </a:extLst>
          </p:cNvPr>
          <p:cNvSpPr txBox="1"/>
          <p:nvPr/>
        </p:nvSpPr>
        <p:spPr>
          <a:xfrm>
            <a:off x="4601580" y="5394050"/>
            <a:ext cx="769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 .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A7FC07-ABD7-7C9B-4F26-A7FC3A8B3B9D}"/>
              </a:ext>
            </a:extLst>
          </p:cNvPr>
          <p:cNvSpPr/>
          <p:nvPr/>
        </p:nvSpPr>
        <p:spPr>
          <a:xfrm>
            <a:off x="7410922" y="5605777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A0BD75-1786-EEAA-E838-DBFC4C92B1C4}"/>
              </a:ext>
            </a:extLst>
          </p:cNvPr>
          <p:cNvSpPr/>
          <p:nvPr/>
        </p:nvSpPr>
        <p:spPr>
          <a:xfrm>
            <a:off x="8976777" y="5609992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3F48-0E88-B5B4-C1A8-1C414276D60E}"/>
              </a:ext>
            </a:extLst>
          </p:cNvPr>
          <p:cNvSpPr/>
          <p:nvPr/>
        </p:nvSpPr>
        <p:spPr>
          <a:xfrm>
            <a:off x="1657644" y="5605777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525CEE-4405-974A-3174-BF82D462C9F0}"/>
              </a:ext>
            </a:extLst>
          </p:cNvPr>
          <p:cNvSpPr txBox="1"/>
          <p:nvPr/>
        </p:nvSpPr>
        <p:spPr>
          <a:xfrm>
            <a:off x="2860308" y="5430129"/>
            <a:ext cx="1786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%&gt;%</a:t>
            </a:r>
            <a:endParaRPr kumimoji="1" lang="ja-JP" altLang="en-US" sz="8000" b="1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2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1212</Words>
  <Application>Microsoft Macintosh PowerPoint</Application>
  <PresentationFormat>ワイド画面</PresentationFormat>
  <Paragraphs>893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BIZ UDPGothic</vt:lpstr>
      <vt:lpstr>MYRICAM MONOSPACE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松浦 総一(matsuura)</dc:creator>
  <cp:lastModifiedBy>松浦 総一(matsuura)</cp:lastModifiedBy>
  <cp:revision>26</cp:revision>
  <dcterms:created xsi:type="dcterms:W3CDTF">2024-01-01T23:59:07Z</dcterms:created>
  <dcterms:modified xsi:type="dcterms:W3CDTF">2024-02-13T00:32:00Z</dcterms:modified>
</cp:coreProperties>
</file>