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2CC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/>
    <p:restoredTop sz="94629"/>
  </p:normalViewPr>
  <p:slideViewPr>
    <p:cSldViewPr snapToGrid="0">
      <p:cViewPr varScale="1">
        <p:scale>
          <a:sx n="108" d="100"/>
          <a:sy n="10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7564-1C9A-7E67-AFCE-230A1ED7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353F7-B5BE-3B15-C574-AFB82FEA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07FB6-2EC2-3F39-6ACA-D8643C4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27124-5BA2-5775-D956-5B5354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CDF12-5EBE-2525-D777-C5B0ED8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4A15E-C294-7B64-5ECF-480D5A8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254B6-C36E-AE0E-E622-10B7231A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FC31B-80BA-99CE-4224-8DAC848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2C755-2050-823D-28D5-E950685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C85A1-0D95-9AFF-03E1-26A516A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68BF9E-4EF8-859E-EA06-9ED5CF45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17E4B-A7AC-DDAF-F57A-9BC2FA17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4004-8493-323B-4CED-43F242B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F4A8B-EF41-066F-FFD4-4B02228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7CE5-A18B-D915-591B-91AD951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F746-C646-192C-027C-F8ABE02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6E21-2B9E-D4C5-E8E8-213B4E7F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A1306-E2B5-9171-C654-96B36D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2F030-9840-4545-C111-10B509BE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7F8B-9F41-D9FD-6566-9F14F3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DD83-ABF5-F2E9-DAD5-F4C54AC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937E-D1D4-8EC7-63BB-36A4610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FDAF-865D-F6A0-A911-5F74E35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C3416-BB20-733D-7337-C2920B7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0CA8B-2CD6-CEE6-2D65-05050A7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BCC85-6CE4-B175-1D58-593746C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5EFEC-71E4-B899-FF70-72C4A011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4D442-B427-0D0F-B143-ECCFC6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CE65C-98ED-ADA2-4DCA-AFDA827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F1673-CCAE-6468-0EFA-9A985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254EC-1C6F-EFCA-A67D-F6CDE296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8AD1-6D64-AD13-CEED-21EC82A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EFE1C-A3E0-F3CC-57D3-13D2558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D6C04-FAD3-AE5E-BB64-FD2089C3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992DB-E9B6-C5AE-269A-01F7533A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FB676-8521-CF75-FC8D-0331316E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1987-75BC-0587-07A8-E4D81D5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8ABC0E-53ED-F838-5976-E2356C7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F34AE-8B4E-5679-E161-669E5FE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F255-A336-B11F-8AA2-125CBD3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56C47-DB20-60D9-CA1F-0032A75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D98C-029D-D7E3-A004-CDB67D5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62A71D-777D-E6EC-56E4-6A133D7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7CE6BE-42FF-9D3F-505D-3F7CC74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ACAD22-35BF-AE49-F9FA-7429F2C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BFE65A-830C-AFD3-8017-2168CBB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FB2-FACF-C724-4FF3-3DB61F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386B6-CE77-1E88-59BD-F5B904E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DFC0B-89A3-7C7D-1386-EF6270A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FD25-16A6-E3C6-4305-3713F11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DCE3-CCF0-8B20-85F0-9607FCF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5D37D-BBAF-C909-46A5-A1027C5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584EE-4CFA-4551-67B6-D3C14EC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AA03B-EA16-2938-3AE0-C013BD0A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AF372-063C-1F93-086A-BE14D551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3E04C-99E2-C4AD-23CF-4336E18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A4CD1-C927-7454-F93A-BDDD4CD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0EB-A3A2-4886-C8FF-931FDB7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6339E-4A4C-C34D-8CE0-4F8764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56B67-677A-48B7-82A5-BE5BC62A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C34F-BA86-E71D-6EB9-9A49EF9D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7E74A-BF22-667E-D41D-29B60880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2BA08-BB71-AB84-671F-11CCB78B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C7250-C946-2767-B599-BC7F9B16B506}"/>
              </a:ext>
            </a:extLst>
          </p:cNvPr>
          <p:cNvSpPr/>
          <p:nvPr/>
        </p:nvSpPr>
        <p:spPr>
          <a:xfrm>
            <a:off x="8173928" y="937556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給与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63870B-2505-39BC-D6B1-FDA1497D699F}"/>
              </a:ext>
            </a:extLst>
          </p:cNvPr>
          <p:cNvSpPr/>
          <p:nvPr/>
        </p:nvSpPr>
        <p:spPr>
          <a:xfrm>
            <a:off x="8173928" y="1881352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賃借料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DFF957-5526-B1FB-9FC1-40BD85F4B8A0}"/>
              </a:ext>
            </a:extLst>
          </p:cNvPr>
          <p:cNvSpPr/>
          <p:nvPr/>
        </p:nvSpPr>
        <p:spPr>
          <a:xfrm>
            <a:off x="8173928" y="2825148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支払利息</a:t>
            </a:r>
            <a:endParaRPr kumimoji="1" lang="ja-JP" altLang="en-US" sz="2800">
              <a:solidFill>
                <a:sysClr val="windowText" lastClr="0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F8AAE4-935B-1377-1E21-BB65E30B9CE6}"/>
              </a:ext>
            </a:extLst>
          </p:cNvPr>
          <p:cNvSpPr/>
          <p:nvPr/>
        </p:nvSpPr>
        <p:spPr>
          <a:xfrm>
            <a:off x="8173928" y="4712740"/>
            <a:ext cx="2970158" cy="94379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当期純利益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A47003-F6A9-26E9-F1CA-F0916774EDDF}"/>
              </a:ext>
            </a:extLst>
          </p:cNvPr>
          <p:cNvSpPr txBox="1"/>
          <p:nvPr/>
        </p:nvSpPr>
        <p:spPr>
          <a:xfrm>
            <a:off x="4572000" y="2977158"/>
            <a:ext cx="244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BIZ UDPGothic" panose="020B0400000000000000" pitchFamily="34" charset="-128"/>
                <a:ea typeface="BIZ UDPGothic" panose="020B0400000000000000" pitchFamily="34" charset="-128"/>
              </a:rPr>
              <a:t>借主に分配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C27314-4A5D-42B1-B3B2-0B106F2FE6AB}"/>
              </a:ext>
            </a:extLst>
          </p:cNvPr>
          <p:cNvSpPr txBox="1"/>
          <p:nvPr/>
        </p:nvSpPr>
        <p:spPr>
          <a:xfrm>
            <a:off x="8173928" y="5658834"/>
            <a:ext cx="297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BIZ UDPGothic" panose="020B0400000000000000" pitchFamily="34" charset="-128"/>
                <a:ea typeface="BIZ UDPGothic" panose="020B0400000000000000" pitchFamily="34" charset="-128"/>
              </a:rPr>
              <a:t>最後に残った部分</a:t>
            </a:r>
            <a:endParaRPr kumimoji="1" lang="ja-JP" altLang="en-US" sz="24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24AC43-2557-69CC-105B-CBD31CDE7F5C}"/>
              </a:ext>
            </a:extLst>
          </p:cNvPr>
          <p:cNvSpPr/>
          <p:nvPr/>
        </p:nvSpPr>
        <p:spPr>
          <a:xfrm>
            <a:off x="761015" y="937475"/>
            <a:ext cx="2970158" cy="4719061"/>
          </a:xfrm>
          <a:prstGeom prst="rect">
            <a:avLst/>
          </a:prstGeom>
          <a:solidFill>
            <a:srgbClr val="FF40FF">
              <a:alpha val="21018"/>
            </a:srgbClr>
          </a:solidFill>
          <a:ln w="38100">
            <a:solidFill>
              <a:srgbClr val="CB3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企業が創出した価値</a:t>
            </a:r>
            <a:br>
              <a:rPr lang="en-US" altLang="ja-JP" sz="2800" dirty="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br>
              <a:rPr kumimoji="1" lang="en-US" altLang="ja-JP" sz="2800" dirty="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付加価値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326B37C5-BAEE-500F-7DF3-037FDCD6F222}"/>
              </a:ext>
            </a:extLst>
          </p:cNvPr>
          <p:cNvSpPr/>
          <p:nvPr/>
        </p:nvSpPr>
        <p:spPr>
          <a:xfrm>
            <a:off x="4152550" y="1049454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</a:t>
            </a:r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従業員に分配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BE62589E-CB96-6477-B679-FD8048802288}"/>
              </a:ext>
            </a:extLst>
          </p:cNvPr>
          <p:cNvSpPr/>
          <p:nvPr/>
        </p:nvSpPr>
        <p:spPr>
          <a:xfrm>
            <a:off x="4152550" y="1993250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借主に分配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C8D4A5FA-294D-7B59-4131-3652143A3B34}"/>
              </a:ext>
            </a:extLst>
          </p:cNvPr>
          <p:cNvSpPr/>
          <p:nvPr/>
        </p:nvSpPr>
        <p:spPr>
          <a:xfrm>
            <a:off x="4152550" y="2937046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債権者に分配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6B2C180-E963-C813-B8DD-8E162DCE240B}"/>
              </a:ext>
            </a:extLst>
          </p:cNvPr>
          <p:cNvSpPr/>
          <p:nvPr/>
        </p:nvSpPr>
        <p:spPr>
          <a:xfrm>
            <a:off x="4152550" y="3880842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</a:t>
            </a:r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国・自治体に分配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A836CC-CC79-68A8-23A4-69E54E51277F}"/>
              </a:ext>
            </a:extLst>
          </p:cNvPr>
          <p:cNvSpPr/>
          <p:nvPr/>
        </p:nvSpPr>
        <p:spPr>
          <a:xfrm>
            <a:off x="8173928" y="3768944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法人税</a:t>
            </a:r>
          </a:p>
        </p:txBody>
      </p:sp>
    </p:spTree>
    <p:extLst>
      <p:ext uri="{BB962C8B-B14F-4D97-AF65-F5344CB8AC3E}">
        <p14:creationId xmlns:p14="http://schemas.microsoft.com/office/powerpoint/2010/main" val="203397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8100">
          <a:noFill/>
        </a:ln>
      </a:spPr>
      <a:bodyPr rtlCol="0" anchor="ctr"/>
      <a:lstStyle>
        <a:defPPr algn="ctr">
          <a:defRPr kumimoji="1" sz="2800" smtClean="0">
            <a:solidFill>
              <a:schemeClr val="tx1">
                <a:lumMod val="75000"/>
                <a:lumOff val="25000"/>
              </a:schemeClr>
            </a:solidFill>
            <a:latin typeface="BIZ UDPGothic" panose="020B0400000000000000" pitchFamily="34" charset="-128"/>
            <a:ea typeface="BIZ UDPGothic" panose="020B0400000000000000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</TotalTime>
  <Words>43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UDPGothic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松浦 総一(matsuura)</dc:creator>
  <cp:lastModifiedBy>松浦 総一(matsuura)</cp:lastModifiedBy>
  <cp:revision>29</cp:revision>
  <dcterms:created xsi:type="dcterms:W3CDTF">2024-01-01T23:59:07Z</dcterms:created>
  <dcterms:modified xsi:type="dcterms:W3CDTF">2024-02-06T09:26:36Z</dcterms:modified>
</cp:coreProperties>
</file>