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5BF-28E8-427C-9F56-3D018BE818CA}" type="datetimeFigureOut">
              <a:rPr lang="ru-RU" smtClean="0"/>
              <a:pPr/>
              <a:t>17.04.2024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300-D93A-4541-AF67-69992188C6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5BF-28E8-427C-9F56-3D018BE818CA}" type="datetimeFigureOut">
              <a:rPr lang="ru-RU" smtClean="0"/>
              <a:pPr/>
              <a:t>17.04.2024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300-D93A-4541-AF67-69992188C6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5BF-28E8-427C-9F56-3D018BE818CA}" type="datetimeFigureOut">
              <a:rPr lang="ru-RU" smtClean="0"/>
              <a:pPr/>
              <a:t>17.04.2024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300-D93A-4541-AF67-69992188C6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5BF-28E8-427C-9F56-3D018BE818CA}" type="datetimeFigureOut">
              <a:rPr lang="ru-RU" smtClean="0"/>
              <a:pPr/>
              <a:t>17.04.2024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300-D93A-4541-AF67-69992188C6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5BF-28E8-427C-9F56-3D018BE818CA}" type="datetimeFigureOut">
              <a:rPr lang="ru-RU" smtClean="0"/>
              <a:pPr/>
              <a:t>17.04.2024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300-D93A-4541-AF67-69992188C6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5BF-28E8-427C-9F56-3D018BE818CA}" type="datetimeFigureOut">
              <a:rPr lang="ru-RU" smtClean="0"/>
              <a:pPr/>
              <a:t>17.04.2024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300-D93A-4541-AF67-69992188C6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5BF-28E8-427C-9F56-3D018BE818CA}" type="datetimeFigureOut">
              <a:rPr lang="ru-RU" smtClean="0"/>
              <a:pPr/>
              <a:t>17.04.2024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300-D93A-4541-AF67-69992188C6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5BF-28E8-427C-9F56-3D018BE818CA}" type="datetimeFigureOut">
              <a:rPr lang="ru-RU" smtClean="0"/>
              <a:pPr/>
              <a:t>17.04.2024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300-D93A-4541-AF67-69992188C6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5BF-28E8-427C-9F56-3D018BE818CA}" type="datetimeFigureOut">
              <a:rPr lang="ru-RU" smtClean="0"/>
              <a:pPr/>
              <a:t>17.04.2024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300-D93A-4541-AF67-69992188C6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5BF-28E8-427C-9F56-3D018BE818CA}" type="datetimeFigureOut">
              <a:rPr lang="ru-RU" smtClean="0"/>
              <a:pPr/>
              <a:t>17.04.2024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300-D93A-4541-AF67-69992188C6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5BF-28E8-427C-9F56-3D018BE818CA}" type="datetimeFigureOut">
              <a:rPr lang="ru-RU" smtClean="0"/>
              <a:pPr/>
              <a:t>17.04.2024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300-D93A-4541-AF67-69992188C6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705BF-28E8-427C-9F56-3D018BE818CA}" type="datetimeFigureOut">
              <a:rPr lang="ru-RU" smtClean="0"/>
              <a:pPr/>
              <a:t>17.04.2024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E5300-D93A-4541-AF67-69992188C69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Информационный бот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5105400"/>
            <a:ext cx="6400800" cy="1752600"/>
          </a:xfrm>
        </p:spPr>
        <p:txBody>
          <a:bodyPr/>
          <a:lstStyle/>
          <a:p>
            <a:r>
              <a:rPr lang="ru-RU" dirty="0" smtClean="0"/>
              <a:t>Выполнил: Беседин Данил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Идея:</a:t>
            </a:r>
          </a:p>
          <a:p>
            <a:r>
              <a:rPr lang="ru-RU" dirty="0" smtClean="0"/>
              <a:t>Разработка бота для </a:t>
            </a:r>
            <a:r>
              <a:rPr lang="ru-RU" dirty="0" err="1" smtClean="0"/>
              <a:t>Telegram</a:t>
            </a:r>
            <a:r>
              <a:rPr lang="ru-RU" dirty="0" smtClean="0"/>
              <a:t> на </a:t>
            </a:r>
            <a:r>
              <a:rPr lang="en-US" dirty="0" smtClean="0"/>
              <a:t>Python</a:t>
            </a:r>
            <a:r>
              <a:rPr lang="ru-RU" dirty="0" smtClean="0"/>
              <a:t>, который будет выполнять вспомогательные и информационные функции.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Цел</a:t>
            </a:r>
            <a:r>
              <a:rPr lang="ru-RU" dirty="0" smtClean="0"/>
              <a:t>и</a:t>
            </a:r>
            <a:r>
              <a:rPr lang="ru-RU" dirty="0" smtClean="0"/>
              <a:t>:</a:t>
            </a:r>
            <a:endParaRPr lang="ru-RU" dirty="0" smtClean="0"/>
          </a:p>
          <a:p>
            <a:r>
              <a:rPr lang="ru-RU" dirty="0" smtClean="0"/>
              <a:t>создание асинхронного бота</a:t>
            </a:r>
          </a:p>
          <a:p>
            <a:r>
              <a:rPr lang="ru-RU" dirty="0" smtClean="0"/>
              <a:t>реализация задуманных способностей бота</a:t>
            </a:r>
          </a:p>
          <a:p>
            <a:r>
              <a:rPr lang="ru-RU" dirty="0" smtClean="0"/>
              <a:t>реализация функций отслеживания действий в базу данных для отображения статистики в боте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библиотеки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Название </a:t>
            </a: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ru-RU" dirty="0" smtClean="0"/>
              <a:t>Версия</a:t>
            </a:r>
            <a:endParaRPr lang="en-US" dirty="0" smtClean="0"/>
          </a:p>
          <a:p>
            <a:pPr algn="ctr">
              <a:buNone/>
            </a:pPr>
            <a:r>
              <a:rPr lang="ru-RU" dirty="0" smtClean="0"/>
              <a:t>Бот</a:t>
            </a:r>
            <a:endParaRPr lang="en-US" dirty="0" smtClean="0"/>
          </a:p>
          <a:p>
            <a:r>
              <a:rPr lang="en-US" dirty="0" err="1" smtClean="0"/>
              <a:t>Pyrogram</a:t>
            </a:r>
            <a:r>
              <a:rPr lang="ru-RU" dirty="0" smtClean="0"/>
              <a:t>			</a:t>
            </a:r>
            <a:r>
              <a:rPr lang="en-US" dirty="0" smtClean="0"/>
              <a:t>	</a:t>
            </a:r>
            <a:r>
              <a:rPr lang="en-US" dirty="0" smtClean="0"/>
              <a:t>2.0.106</a:t>
            </a:r>
            <a:endParaRPr lang="ru-RU" dirty="0"/>
          </a:p>
          <a:p>
            <a:r>
              <a:rPr lang="en-US" dirty="0" err="1" smtClean="0"/>
              <a:t>TgCrypto</a:t>
            </a:r>
            <a:r>
              <a:rPr lang="ru-RU" dirty="0" smtClean="0"/>
              <a:t>					</a:t>
            </a:r>
            <a:r>
              <a:rPr lang="en-US" dirty="0" smtClean="0"/>
              <a:t>1.2.5</a:t>
            </a:r>
            <a:endParaRPr lang="ru-RU" dirty="0" smtClean="0"/>
          </a:p>
          <a:p>
            <a:pPr algn="ctr">
              <a:buNone/>
            </a:pPr>
            <a:r>
              <a:rPr lang="ru-RU" dirty="0" smtClean="0"/>
              <a:t>Сайт</a:t>
            </a:r>
          </a:p>
          <a:p>
            <a:r>
              <a:rPr lang="en-US" dirty="0" smtClean="0"/>
              <a:t>Flask					3.0.2</a:t>
            </a:r>
          </a:p>
          <a:p>
            <a:r>
              <a:rPr lang="en-US" dirty="0" err="1" smtClean="0"/>
              <a:t>SQLAlchemy</a:t>
            </a:r>
            <a:r>
              <a:rPr lang="en-US" dirty="0" smtClean="0"/>
              <a:t>				2.0.29</a:t>
            </a:r>
            <a:endParaRPr lang="ru-RU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Способности бота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Информация (</a:t>
            </a:r>
            <a:r>
              <a:rPr lang="ru-RU" dirty="0" err="1" smtClean="0"/>
              <a:t>реквесты</a:t>
            </a:r>
            <a:r>
              <a:rPr lang="ru-RU" dirty="0" smtClean="0"/>
              <a:t> на сайты и работа с </a:t>
            </a:r>
            <a:r>
              <a:rPr lang="ru-RU" dirty="0" err="1" smtClean="0"/>
              <a:t>api</a:t>
            </a:r>
            <a:r>
              <a:rPr lang="ru-RU" dirty="0" smtClean="0"/>
              <a:t>)</a:t>
            </a:r>
          </a:p>
          <a:p>
            <a:pPr>
              <a:buNone/>
            </a:pPr>
            <a:endParaRPr lang="ru-RU" dirty="0"/>
          </a:p>
          <a:p>
            <a:r>
              <a:rPr lang="ru-RU" dirty="0" smtClean="0"/>
              <a:t>Работа с файлами на пространстве, где был запущен бот</a:t>
            </a:r>
          </a:p>
          <a:p>
            <a:endParaRPr lang="ru-RU" dirty="0"/>
          </a:p>
          <a:p>
            <a:pPr>
              <a:buNone/>
            </a:pPr>
            <a:r>
              <a:rPr lang="ru-RU" dirty="0" smtClean="0"/>
              <a:t>Хранение информации о пользователях хранится в базе данных на сайте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бота</a:t>
            </a:r>
            <a:endParaRPr lang="ru-RU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00174"/>
            <a:ext cx="633224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Инлайн</a:t>
            </a:r>
            <a:r>
              <a:rPr lang="ru-RU" dirty="0" smtClean="0"/>
              <a:t> режим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357298"/>
            <a:ext cx="4148794" cy="448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357298"/>
            <a:ext cx="42862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4286256"/>
            <a:ext cx="4480183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Строение бота в файловой системе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/>
              <a:t>| main.py</a:t>
            </a:r>
            <a:r>
              <a:rPr lang="ru-RU" sz="2800" dirty="0" smtClean="0"/>
              <a:t> – основной файл </a:t>
            </a:r>
            <a:r>
              <a:rPr lang="ru-RU" sz="2800" dirty="0" smtClean="0"/>
              <a:t>бота</a:t>
            </a:r>
          </a:p>
          <a:p>
            <a:pPr>
              <a:buNone/>
            </a:pPr>
            <a:r>
              <a:rPr lang="en-US" sz="2800" dirty="0" smtClean="0"/>
              <a:t>| .</a:t>
            </a:r>
            <a:r>
              <a:rPr lang="en-US" sz="2800" dirty="0" err="1" smtClean="0"/>
              <a:t>env</a:t>
            </a:r>
            <a:r>
              <a:rPr lang="ru-RU" sz="2800" dirty="0" smtClean="0"/>
              <a:t> – хранение данных для работы бота </a:t>
            </a:r>
            <a:r>
              <a:rPr lang="en-US" sz="2800" dirty="0" smtClean="0"/>
              <a:t>(</a:t>
            </a:r>
            <a:r>
              <a:rPr lang="en-US" sz="2800" dirty="0" err="1" smtClean="0"/>
              <a:t>api</a:t>
            </a:r>
            <a:r>
              <a:rPr lang="en-US" sz="2800" dirty="0" smtClean="0"/>
              <a:t>, token, hash, I </a:t>
            </a:r>
            <a:r>
              <a:rPr lang="en-US" sz="2800" dirty="0" err="1" smtClean="0"/>
              <a:t>t.d</a:t>
            </a:r>
            <a:r>
              <a:rPr lang="en-US" sz="2800" dirty="0" smtClean="0"/>
              <a:t>.)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| </a:t>
            </a:r>
            <a:r>
              <a:rPr lang="en-US" sz="2800" dirty="0" smtClean="0"/>
              <a:t>help/</a:t>
            </a:r>
            <a:r>
              <a:rPr lang="ru-RU" sz="2800" dirty="0" smtClean="0"/>
              <a:t> </a:t>
            </a:r>
            <a:r>
              <a:rPr lang="ru-RU" sz="2800" dirty="0" smtClean="0"/>
              <a:t>- директория с в. ф.</a:t>
            </a:r>
            <a:endParaRPr lang="en-US" sz="2800" dirty="0" smtClean="0"/>
          </a:p>
          <a:p>
            <a:pPr lvl="1">
              <a:buNone/>
            </a:pPr>
            <a:r>
              <a:rPr lang="en-US" dirty="0" smtClean="0"/>
              <a:t>| utils.py</a:t>
            </a:r>
            <a:r>
              <a:rPr lang="ru-RU" dirty="0" smtClean="0"/>
              <a:t> – функции для работы с базой/файлами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| </a:t>
            </a:r>
            <a:r>
              <a:rPr lang="en-US" dirty="0" smtClean="0"/>
              <a:t>async_requests.py </a:t>
            </a:r>
            <a:r>
              <a:rPr lang="en-US" dirty="0" smtClean="0"/>
              <a:t>– </a:t>
            </a:r>
            <a:r>
              <a:rPr lang="ru-RU" dirty="0" err="1" smtClean="0"/>
              <a:t>асинк</a:t>
            </a:r>
            <a:r>
              <a:rPr lang="ru-RU" dirty="0" smtClean="0"/>
              <a:t> запросы</a:t>
            </a:r>
          </a:p>
          <a:p>
            <a:pPr lvl="1">
              <a:buNone/>
            </a:pPr>
            <a:r>
              <a:rPr lang="en-US" dirty="0" smtClean="0"/>
              <a:t>| code_compile.py – </a:t>
            </a:r>
            <a:r>
              <a:rPr lang="ru-RU" dirty="0" smtClean="0"/>
              <a:t>компиляция кода</a:t>
            </a:r>
            <a:endParaRPr lang="ru-RU" dirty="0" smtClean="0"/>
          </a:p>
          <a:p>
            <a:pPr lvl="1">
              <a:buNone/>
            </a:pPr>
            <a:r>
              <a:rPr lang="en-US" dirty="0" smtClean="0"/>
              <a:t>|other/</a:t>
            </a:r>
            <a:r>
              <a:rPr lang="ru-RU" dirty="0" smtClean="0"/>
              <a:t> - прочее</a:t>
            </a:r>
          </a:p>
          <a:p>
            <a:pPr lvl="1">
              <a:buNone/>
            </a:pPr>
            <a:r>
              <a:rPr lang="en-US" dirty="0" smtClean="0"/>
              <a:t>|info.py –</a:t>
            </a:r>
            <a:r>
              <a:rPr lang="ru-RU" dirty="0" smtClean="0"/>
              <a:t> информационные функции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Информационный бот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5105400"/>
            <a:ext cx="6400800" cy="1752600"/>
          </a:xfrm>
        </p:spPr>
        <p:txBody>
          <a:bodyPr/>
          <a:lstStyle/>
          <a:p>
            <a:r>
              <a:rPr lang="ru-RU" dirty="0" smtClean="0"/>
              <a:t>Выполнил: Беседин Данил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157</Words>
  <Application>Microsoft Office PowerPoint</Application>
  <PresentationFormat>Экран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Информационный бот</vt:lpstr>
      <vt:lpstr>Введение</vt:lpstr>
      <vt:lpstr>Используемые библиотеки</vt:lpstr>
      <vt:lpstr>Способности бота</vt:lpstr>
      <vt:lpstr>Команды бота</vt:lpstr>
      <vt:lpstr>Инлайн режим</vt:lpstr>
      <vt:lpstr>Строение бота в файловой системе</vt:lpstr>
      <vt:lpstr>Информационный бот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Информационный бот</dc:title>
  <dc:creator>3rd</dc:creator>
  <cp:lastModifiedBy>3rd</cp:lastModifiedBy>
  <cp:revision>9</cp:revision>
  <dcterms:created xsi:type="dcterms:W3CDTF">2024-04-04T09:13:58Z</dcterms:created>
  <dcterms:modified xsi:type="dcterms:W3CDTF">2024-04-17T14:08:11Z</dcterms:modified>
</cp:coreProperties>
</file>