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705BF-28E8-427C-9F56-3D018BE818CA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5300-D93A-4541-AF67-69992188C69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Информационный 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105400"/>
            <a:ext cx="6400800" cy="1752600"/>
          </a:xfrm>
        </p:spPr>
        <p:txBody>
          <a:bodyPr/>
          <a:lstStyle/>
          <a:p>
            <a:r>
              <a:rPr lang="ru-RU" dirty="0" smtClean="0"/>
              <a:t>Выполнил: Беседин Данил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Идея:</a:t>
            </a:r>
          </a:p>
          <a:p>
            <a:r>
              <a:rPr lang="ru-RU" dirty="0" smtClean="0"/>
              <a:t>Разработка бота для </a:t>
            </a:r>
            <a:r>
              <a:rPr lang="ru-RU" dirty="0" err="1" smtClean="0"/>
              <a:t>Telegram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r>
              <a:rPr lang="ru-RU" dirty="0" smtClean="0"/>
              <a:t>, который будет выполнять вспомогательные и информационные функции.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Цель:</a:t>
            </a:r>
          </a:p>
          <a:p>
            <a:r>
              <a:rPr lang="ru-RU" dirty="0" smtClean="0"/>
              <a:t>создание асинхронного бота</a:t>
            </a:r>
          </a:p>
          <a:p>
            <a:r>
              <a:rPr lang="ru-RU" dirty="0" smtClean="0"/>
              <a:t>реализация задуманных способностей бота</a:t>
            </a:r>
          </a:p>
          <a:p>
            <a:r>
              <a:rPr lang="ru-RU" dirty="0" smtClean="0"/>
              <a:t>реализация функций отслеживания действий в базу данных для отображения статистики в боте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Название 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ru-RU" dirty="0" smtClean="0"/>
              <a:t>Версия</a:t>
            </a:r>
            <a:endParaRPr lang="en-US" dirty="0" smtClean="0"/>
          </a:p>
          <a:p>
            <a:pPr algn="ctr">
              <a:buNone/>
            </a:pPr>
            <a:r>
              <a:rPr lang="ru-RU" dirty="0" smtClean="0"/>
              <a:t>Бот</a:t>
            </a:r>
            <a:endParaRPr lang="en-US" dirty="0" smtClean="0"/>
          </a:p>
          <a:p>
            <a:r>
              <a:rPr lang="en-US" dirty="0" err="1" smtClean="0"/>
              <a:t>Hydrogram</a:t>
            </a:r>
            <a:r>
              <a:rPr lang="ru-RU" dirty="0" smtClean="0"/>
              <a:t>			</a:t>
            </a:r>
            <a:r>
              <a:rPr lang="en-US" dirty="0" smtClean="0"/>
              <a:t>	</a:t>
            </a:r>
            <a:r>
              <a:rPr lang="ru-RU" dirty="0" smtClean="0"/>
              <a:t>0.1.4</a:t>
            </a:r>
            <a:endParaRPr lang="ru-RU" dirty="0"/>
          </a:p>
          <a:p>
            <a:r>
              <a:rPr lang="en-US" dirty="0" err="1" smtClean="0"/>
              <a:t>TgCrypto</a:t>
            </a:r>
            <a:r>
              <a:rPr lang="ru-RU" dirty="0" smtClean="0"/>
              <a:t>					</a:t>
            </a:r>
            <a:r>
              <a:rPr lang="en-US" dirty="0" smtClean="0"/>
              <a:t>1.2.5</a:t>
            </a:r>
            <a:endParaRPr lang="ru-RU" dirty="0" smtClean="0"/>
          </a:p>
          <a:p>
            <a:pPr algn="ctr">
              <a:buNone/>
            </a:pPr>
            <a:r>
              <a:rPr lang="ru-RU" dirty="0" smtClean="0"/>
              <a:t>Сайт</a:t>
            </a:r>
          </a:p>
          <a:p>
            <a:r>
              <a:rPr lang="en-US" dirty="0" smtClean="0"/>
              <a:t>Flask					3.0.2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				2.0.29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Способности 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Информация (</a:t>
            </a:r>
            <a:r>
              <a:rPr lang="ru-RU" dirty="0" err="1" smtClean="0"/>
              <a:t>реквесты</a:t>
            </a:r>
            <a:r>
              <a:rPr lang="ru-RU" dirty="0" smtClean="0"/>
              <a:t> на сайты и работа с </a:t>
            </a:r>
            <a:r>
              <a:rPr lang="ru-RU" dirty="0" err="1" smtClean="0"/>
              <a:t>api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smtClean="0"/>
              <a:t>Помощник по чату</a:t>
            </a:r>
          </a:p>
          <a:p>
            <a:endParaRPr lang="ru-RU" dirty="0"/>
          </a:p>
          <a:p>
            <a:r>
              <a:rPr lang="ru-RU" dirty="0" smtClean="0"/>
              <a:t>Работа с файлами на пространстве, где был запущен бот</a:t>
            </a:r>
          </a:p>
          <a:p>
            <a:endParaRPr lang="ru-RU" dirty="0"/>
          </a:p>
          <a:p>
            <a:pPr>
              <a:buNone/>
            </a:pPr>
            <a:r>
              <a:rPr lang="ru-RU" dirty="0" smtClean="0"/>
              <a:t>Хранение информации о пользователях хранится в базе данных на сайте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бота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33224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Инлайн</a:t>
            </a:r>
            <a:r>
              <a:rPr lang="ru-RU" dirty="0" smtClean="0"/>
              <a:t> режим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4148794" cy="448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357298"/>
            <a:ext cx="4286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4286256"/>
            <a:ext cx="448018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Строение бота в файловой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| main.py</a:t>
            </a:r>
            <a:r>
              <a:rPr lang="ru-RU" sz="2800" dirty="0" smtClean="0"/>
              <a:t> – основной файл бота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| other/</a:t>
            </a:r>
            <a:r>
              <a:rPr lang="ru-RU" sz="2800" dirty="0" smtClean="0"/>
              <a:t> - директория с в. ф.</a:t>
            </a:r>
            <a:endParaRPr lang="en-US" sz="2800" dirty="0" smtClean="0"/>
          </a:p>
          <a:p>
            <a:pPr lvl="1">
              <a:buNone/>
            </a:pPr>
            <a:r>
              <a:rPr lang="en-US" dirty="0" smtClean="0"/>
              <a:t>| utils.py</a:t>
            </a:r>
            <a:r>
              <a:rPr lang="ru-RU" dirty="0" smtClean="0"/>
              <a:t> – функции для работы с базой/файлами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| info.py – </a:t>
            </a:r>
            <a:r>
              <a:rPr lang="ru-RU" dirty="0" smtClean="0"/>
              <a:t>информационные функции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| .</a:t>
            </a:r>
            <a:r>
              <a:rPr lang="en-US" dirty="0" err="1" smtClean="0"/>
              <a:t>env</a:t>
            </a:r>
            <a:r>
              <a:rPr lang="ru-RU" dirty="0" smtClean="0"/>
              <a:t> – хранение данных для работы бота </a:t>
            </a:r>
            <a:r>
              <a:rPr lang="en-US" dirty="0" smtClean="0"/>
              <a:t>(</a:t>
            </a:r>
            <a:r>
              <a:rPr lang="en-US" dirty="0" err="1" smtClean="0"/>
              <a:t>api</a:t>
            </a:r>
            <a:r>
              <a:rPr lang="en-US" dirty="0" smtClean="0"/>
              <a:t>, token, hash, I </a:t>
            </a:r>
            <a:r>
              <a:rPr lang="en-US" dirty="0" err="1" smtClean="0"/>
              <a:t>t.d</a:t>
            </a:r>
            <a:r>
              <a:rPr lang="en-US" dirty="0" smtClean="0"/>
              <a:t>.)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139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Информационный бот</vt:lpstr>
      <vt:lpstr>Введение</vt:lpstr>
      <vt:lpstr>Используемые библиотеки</vt:lpstr>
      <vt:lpstr>Способности бота</vt:lpstr>
      <vt:lpstr>Команды бота</vt:lpstr>
      <vt:lpstr>Инлайн режим</vt:lpstr>
      <vt:lpstr>Строение бота в файловой системе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бот</dc:title>
  <dc:creator>3rd</dc:creator>
  <cp:lastModifiedBy>3rd</cp:lastModifiedBy>
  <cp:revision>5</cp:revision>
  <dcterms:created xsi:type="dcterms:W3CDTF">2024-04-04T09:13:58Z</dcterms:created>
  <dcterms:modified xsi:type="dcterms:W3CDTF">2024-04-04T10:01:04Z</dcterms:modified>
</cp:coreProperties>
</file>