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2700" y="313444"/>
            <a:ext cx="9118600" cy="6231112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2700" y="884523"/>
            <a:ext cx="9118600" cy="5088953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0800" y="459386"/>
            <a:ext cx="9042400" cy="5939227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11150" y="1404840"/>
            <a:ext cx="8521699" cy="4048319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47650" y="269026"/>
            <a:ext cx="8648700" cy="6319947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09550" y="1176408"/>
            <a:ext cx="8724899" cy="450518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81037" y="0"/>
            <a:ext cx="8581925" cy="68580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33350" y="1163718"/>
            <a:ext cx="8877299" cy="4530564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CPH1931</dc:creator>
  <dcterms:created xsi:type="dcterms:W3CDTF">2015-05-11T22:30:45Z</dcterms:created>
  <dcterms:modified xsi:type="dcterms:W3CDTF">2025-09-02T03:22:39Z</dcterms:modified>
</cp:coreProperties>
</file>