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10895-C5D7-4D79-94BB-ED1B4D22D646}"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E8826-1479-43AA-8DD5-AE5281729A46}" type="slidenum">
              <a:rPr lang="en-IN" smtClean="0"/>
              <a:t>‹#›</a:t>
            </a:fld>
            <a:endParaRPr lang="en-IN"/>
          </a:p>
        </p:txBody>
      </p:sp>
    </p:spTree>
    <p:extLst>
      <p:ext uri="{BB962C8B-B14F-4D97-AF65-F5344CB8AC3E}">
        <p14:creationId xmlns:p14="http://schemas.microsoft.com/office/powerpoint/2010/main" val="346984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10895-C5D7-4D79-94BB-ED1B4D22D646}"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E8826-1479-43AA-8DD5-AE5281729A46}" type="slidenum">
              <a:rPr lang="en-IN" smtClean="0"/>
              <a:t>‹#›</a:t>
            </a:fld>
            <a:endParaRPr lang="en-IN"/>
          </a:p>
        </p:txBody>
      </p:sp>
    </p:spTree>
    <p:extLst>
      <p:ext uri="{BB962C8B-B14F-4D97-AF65-F5344CB8AC3E}">
        <p14:creationId xmlns:p14="http://schemas.microsoft.com/office/powerpoint/2010/main" val="1150058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10895-C5D7-4D79-94BB-ED1B4D22D646}"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E8826-1479-43AA-8DD5-AE5281729A4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48049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10895-C5D7-4D79-94BB-ED1B4D22D646}"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E8826-1479-43AA-8DD5-AE5281729A46}" type="slidenum">
              <a:rPr lang="en-IN" smtClean="0"/>
              <a:t>‹#›</a:t>
            </a:fld>
            <a:endParaRPr lang="en-IN"/>
          </a:p>
        </p:txBody>
      </p:sp>
    </p:spTree>
    <p:extLst>
      <p:ext uri="{BB962C8B-B14F-4D97-AF65-F5344CB8AC3E}">
        <p14:creationId xmlns:p14="http://schemas.microsoft.com/office/powerpoint/2010/main" val="287039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10895-C5D7-4D79-94BB-ED1B4D22D646}"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E8826-1479-43AA-8DD5-AE5281729A4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262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10895-C5D7-4D79-94BB-ED1B4D22D646}"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E8826-1479-43AA-8DD5-AE5281729A46}" type="slidenum">
              <a:rPr lang="en-IN" smtClean="0"/>
              <a:t>‹#›</a:t>
            </a:fld>
            <a:endParaRPr lang="en-IN"/>
          </a:p>
        </p:txBody>
      </p:sp>
    </p:spTree>
    <p:extLst>
      <p:ext uri="{BB962C8B-B14F-4D97-AF65-F5344CB8AC3E}">
        <p14:creationId xmlns:p14="http://schemas.microsoft.com/office/powerpoint/2010/main" val="2095547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10895-C5D7-4D79-94BB-ED1B4D22D646}"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E8826-1479-43AA-8DD5-AE5281729A46}" type="slidenum">
              <a:rPr lang="en-IN" smtClean="0"/>
              <a:t>‹#›</a:t>
            </a:fld>
            <a:endParaRPr lang="en-IN"/>
          </a:p>
        </p:txBody>
      </p:sp>
    </p:spTree>
    <p:extLst>
      <p:ext uri="{BB962C8B-B14F-4D97-AF65-F5344CB8AC3E}">
        <p14:creationId xmlns:p14="http://schemas.microsoft.com/office/powerpoint/2010/main" val="2905310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10895-C5D7-4D79-94BB-ED1B4D22D646}"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E8826-1479-43AA-8DD5-AE5281729A46}" type="slidenum">
              <a:rPr lang="en-IN" smtClean="0"/>
              <a:t>‹#›</a:t>
            </a:fld>
            <a:endParaRPr lang="en-IN"/>
          </a:p>
        </p:txBody>
      </p:sp>
    </p:spTree>
    <p:extLst>
      <p:ext uri="{BB962C8B-B14F-4D97-AF65-F5344CB8AC3E}">
        <p14:creationId xmlns:p14="http://schemas.microsoft.com/office/powerpoint/2010/main" val="2602208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10895-C5D7-4D79-94BB-ED1B4D22D646}"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E8826-1479-43AA-8DD5-AE5281729A46}" type="slidenum">
              <a:rPr lang="en-IN" smtClean="0"/>
              <a:t>‹#›</a:t>
            </a:fld>
            <a:endParaRPr lang="en-IN"/>
          </a:p>
        </p:txBody>
      </p:sp>
    </p:spTree>
    <p:extLst>
      <p:ext uri="{BB962C8B-B14F-4D97-AF65-F5344CB8AC3E}">
        <p14:creationId xmlns:p14="http://schemas.microsoft.com/office/powerpoint/2010/main" val="152790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10895-C5D7-4D79-94BB-ED1B4D22D646}"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E8826-1479-43AA-8DD5-AE5281729A46}" type="slidenum">
              <a:rPr lang="en-IN" smtClean="0"/>
              <a:t>‹#›</a:t>
            </a:fld>
            <a:endParaRPr lang="en-IN"/>
          </a:p>
        </p:txBody>
      </p:sp>
    </p:spTree>
    <p:extLst>
      <p:ext uri="{BB962C8B-B14F-4D97-AF65-F5344CB8AC3E}">
        <p14:creationId xmlns:p14="http://schemas.microsoft.com/office/powerpoint/2010/main" val="135342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10895-C5D7-4D79-94BB-ED1B4D22D646}"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FE8826-1479-43AA-8DD5-AE5281729A46}" type="slidenum">
              <a:rPr lang="en-IN" smtClean="0"/>
              <a:t>‹#›</a:t>
            </a:fld>
            <a:endParaRPr lang="en-IN"/>
          </a:p>
        </p:txBody>
      </p:sp>
    </p:spTree>
    <p:extLst>
      <p:ext uri="{BB962C8B-B14F-4D97-AF65-F5344CB8AC3E}">
        <p14:creationId xmlns:p14="http://schemas.microsoft.com/office/powerpoint/2010/main" val="2181664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10895-C5D7-4D79-94BB-ED1B4D22D646}" type="datetimeFigureOut">
              <a:rPr lang="en-IN" smtClean="0"/>
              <a:t>22-02-2023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FE8826-1479-43AA-8DD5-AE5281729A46}" type="slidenum">
              <a:rPr lang="en-IN" smtClean="0"/>
              <a:t>‹#›</a:t>
            </a:fld>
            <a:endParaRPr lang="en-IN"/>
          </a:p>
        </p:txBody>
      </p:sp>
    </p:spTree>
    <p:extLst>
      <p:ext uri="{BB962C8B-B14F-4D97-AF65-F5344CB8AC3E}">
        <p14:creationId xmlns:p14="http://schemas.microsoft.com/office/powerpoint/2010/main" val="128907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10895-C5D7-4D79-94BB-ED1B4D22D646}" type="datetimeFigureOut">
              <a:rPr lang="en-IN" smtClean="0"/>
              <a:t>22-02-2023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FE8826-1479-43AA-8DD5-AE5281729A46}" type="slidenum">
              <a:rPr lang="en-IN" smtClean="0"/>
              <a:t>‹#›</a:t>
            </a:fld>
            <a:endParaRPr lang="en-IN"/>
          </a:p>
        </p:txBody>
      </p:sp>
    </p:spTree>
    <p:extLst>
      <p:ext uri="{BB962C8B-B14F-4D97-AF65-F5344CB8AC3E}">
        <p14:creationId xmlns:p14="http://schemas.microsoft.com/office/powerpoint/2010/main" val="40869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10895-C5D7-4D79-94BB-ED1B4D22D646}" type="datetimeFigureOut">
              <a:rPr lang="en-IN" smtClean="0"/>
              <a:t>22-02-2023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FE8826-1479-43AA-8DD5-AE5281729A46}" type="slidenum">
              <a:rPr lang="en-IN" smtClean="0"/>
              <a:t>‹#›</a:t>
            </a:fld>
            <a:endParaRPr lang="en-IN"/>
          </a:p>
        </p:txBody>
      </p:sp>
    </p:spTree>
    <p:extLst>
      <p:ext uri="{BB962C8B-B14F-4D97-AF65-F5344CB8AC3E}">
        <p14:creationId xmlns:p14="http://schemas.microsoft.com/office/powerpoint/2010/main" val="2427845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10895-C5D7-4D79-94BB-ED1B4D22D646}"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FE8826-1479-43AA-8DD5-AE5281729A46}" type="slidenum">
              <a:rPr lang="en-IN" smtClean="0"/>
              <a:t>‹#›</a:t>
            </a:fld>
            <a:endParaRPr lang="en-IN"/>
          </a:p>
        </p:txBody>
      </p:sp>
    </p:spTree>
    <p:extLst>
      <p:ext uri="{BB962C8B-B14F-4D97-AF65-F5344CB8AC3E}">
        <p14:creationId xmlns:p14="http://schemas.microsoft.com/office/powerpoint/2010/main" val="2176476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F10895-C5D7-4D79-94BB-ED1B4D22D646}"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FE8826-1479-43AA-8DD5-AE5281729A46}" type="slidenum">
              <a:rPr lang="en-IN" smtClean="0"/>
              <a:t>‹#›</a:t>
            </a:fld>
            <a:endParaRPr lang="en-IN"/>
          </a:p>
        </p:txBody>
      </p:sp>
    </p:spTree>
    <p:extLst>
      <p:ext uri="{BB962C8B-B14F-4D97-AF65-F5344CB8AC3E}">
        <p14:creationId xmlns:p14="http://schemas.microsoft.com/office/powerpoint/2010/main" val="3246827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F10895-C5D7-4D79-94BB-ED1B4D22D646}" type="datetimeFigureOut">
              <a:rPr lang="en-IN" smtClean="0"/>
              <a:t>22-02-2023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FFE8826-1479-43AA-8DD5-AE5281729A46}" type="slidenum">
              <a:rPr lang="en-IN" smtClean="0"/>
              <a:t>‹#›</a:t>
            </a:fld>
            <a:endParaRPr lang="en-IN"/>
          </a:p>
        </p:txBody>
      </p:sp>
    </p:spTree>
    <p:extLst>
      <p:ext uri="{BB962C8B-B14F-4D97-AF65-F5344CB8AC3E}">
        <p14:creationId xmlns:p14="http://schemas.microsoft.com/office/powerpoint/2010/main" val="992131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CB03-6DA9-1DC8-9015-63ADBA07C485}"/>
              </a:ext>
            </a:extLst>
          </p:cNvPr>
          <p:cNvSpPr>
            <a:spLocks noGrp="1"/>
          </p:cNvSpPr>
          <p:nvPr>
            <p:ph type="ctrTitle"/>
          </p:nvPr>
        </p:nvSpPr>
        <p:spPr/>
        <p:txBody>
          <a:bodyPr/>
          <a:lstStyle/>
          <a:p>
            <a:r>
              <a:rPr lang="en-US" dirty="0"/>
              <a:t>Smart Irrigation System</a:t>
            </a:r>
            <a:endParaRPr lang="en-IN" dirty="0"/>
          </a:p>
        </p:txBody>
      </p:sp>
      <p:sp>
        <p:nvSpPr>
          <p:cNvPr id="3" name="Subtitle 2">
            <a:extLst>
              <a:ext uri="{FF2B5EF4-FFF2-40B4-BE49-F238E27FC236}">
                <a16:creationId xmlns:a16="http://schemas.microsoft.com/office/drawing/2014/main" id="{B7EBDE77-A2CE-F1B9-5289-C42E76973D64}"/>
              </a:ext>
            </a:extLst>
          </p:cNvPr>
          <p:cNvSpPr>
            <a:spLocks noGrp="1"/>
          </p:cNvSpPr>
          <p:nvPr>
            <p:ph type="subTitle" idx="1"/>
          </p:nvPr>
        </p:nvSpPr>
        <p:spPr/>
        <p:txBody>
          <a:bodyPr/>
          <a:lstStyle/>
          <a:p>
            <a:r>
              <a:rPr lang="en-US" dirty="0"/>
              <a:t>Cisco Packet Tracer</a:t>
            </a:r>
            <a:endParaRPr lang="en-IN" dirty="0"/>
          </a:p>
        </p:txBody>
      </p:sp>
    </p:spTree>
    <p:extLst>
      <p:ext uri="{BB962C8B-B14F-4D97-AF65-F5344CB8AC3E}">
        <p14:creationId xmlns:p14="http://schemas.microsoft.com/office/powerpoint/2010/main" val="2545163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BC3C-7621-B5ED-58F3-9B1CFE2F087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E02B8E-F969-153D-E591-4760B756DC13}"/>
              </a:ext>
            </a:extLst>
          </p:cNvPr>
          <p:cNvSpPr>
            <a:spLocks noGrp="1"/>
          </p:cNvSpPr>
          <p:nvPr>
            <p:ph idx="1"/>
          </p:nvPr>
        </p:nvSpPr>
        <p:spPr/>
        <p:txBody>
          <a:bodyPr/>
          <a:lstStyle/>
          <a:p>
            <a:r>
              <a:rPr lang="en-US" dirty="0"/>
              <a:t>There are many problems faced by farmers who are farming gardens and maintenance of the plants due to the changing in environmental conditions.</a:t>
            </a:r>
          </a:p>
          <a:p>
            <a:r>
              <a:rPr lang="en-US" dirty="0"/>
              <a:t>Smart Irrigation System is the solution for the above problem and it is developed based on IOT.</a:t>
            </a:r>
          </a:p>
          <a:p>
            <a:r>
              <a:rPr lang="en-US" b="0" i="0" dirty="0">
                <a:solidFill>
                  <a:srgbClr val="333333"/>
                </a:solidFill>
                <a:effectLst/>
              </a:rPr>
              <a:t>It is a combination of software and hardware embedded with sensors, actuators that connect the network, and other topology to exchange the data and transfer it from one place to another over the cloud and internet for communication. </a:t>
            </a:r>
          </a:p>
          <a:p>
            <a:r>
              <a:rPr lang="en-US" dirty="0"/>
              <a:t>Smart Irrigation system consists of smart devices that automate the irrigation system that allows the farmer to automate the lawn sprinkler/ watering system according to the level of the water shown by the water level monitor, which results in turning the water drain on or off accordingly. </a:t>
            </a:r>
          </a:p>
          <a:p>
            <a:endParaRPr lang="en-IN" dirty="0"/>
          </a:p>
        </p:txBody>
      </p:sp>
    </p:spTree>
    <p:extLst>
      <p:ext uri="{BB962C8B-B14F-4D97-AF65-F5344CB8AC3E}">
        <p14:creationId xmlns:p14="http://schemas.microsoft.com/office/powerpoint/2010/main" val="166439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6EB8-3F1F-E423-DFCD-F040A0727F44}"/>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1AE0CF5D-3B57-602B-F056-5BE161365030}"/>
              </a:ext>
            </a:extLst>
          </p:cNvPr>
          <p:cNvSpPr>
            <a:spLocks noGrp="1"/>
          </p:cNvSpPr>
          <p:nvPr>
            <p:ph idx="1"/>
          </p:nvPr>
        </p:nvSpPr>
        <p:spPr/>
        <p:txBody>
          <a:bodyPr/>
          <a:lstStyle/>
          <a:p>
            <a:r>
              <a:rPr lang="en-US" dirty="0"/>
              <a:t>Temperature Sensor – it monitor the temperature of climate</a:t>
            </a:r>
          </a:p>
          <a:p>
            <a:r>
              <a:rPr lang="en-US" dirty="0"/>
              <a:t>Automatic sprinkler – it automatically sprinkle the water to crop</a:t>
            </a:r>
          </a:p>
          <a:p>
            <a:r>
              <a:rPr lang="en-US" dirty="0"/>
              <a:t>Pressure Monitoring – it monitor and maintains the water pressure</a:t>
            </a:r>
          </a:p>
          <a:p>
            <a:r>
              <a:rPr lang="en-US" dirty="0"/>
              <a:t>Water level Monitor – it shows the percentage of water present in the crop</a:t>
            </a:r>
          </a:p>
          <a:p>
            <a:r>
              <a:rPr lang="en-US" dirty="0"/>
              <a:t>DLC 100 Home gateway</a:t>
            </a:r>
          </a:p>
          <a:p>
            <a:r>
              <a:rPr lang="en-US" dirty="0"/>
              <a:t>Smart phone</a:t>
            </a:r>
          </a:p>
          <a:p>
            <a:r>
              <a:rPr lang="en-US" dirty="0"/>
              <a:t>Motion Detector Sensor</a:t>
            </a:r>
          </a:p>
          <a:p>
            <a:r>
              <a:rPr lang="en-US" dirty="0"/>
              <a:t>All this process will be done in Cisco Packet Tracer</a:t>
            </a:r>
          </a:p>
          <a:p>
            <a:endParaRPr lang="en-IN" dirty="0"/>
          </a:p>
        </p:txBody>
      </p:sp>
    </p:spTree>
    <p:extLst>
      <p:ext uri="{BB962C8B-B14F-4D97-AF65-F5344CB8AC3E}">
        <p14:creationId xmlns:p14="http://schemas.microsoft.com/office/powerpoint/2010/main" val="202442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7BB6-79D3-3EAF-58BB-8CA1918235B0}"/>
              </a:ext>
            </a:extLst>
          </p:cNvPr>
          <p:cNvSpPr>
            <a:spLocks noGrp="1"/>
          </p:cNvSpPr>
          <p:nvPr>
            <p:ph type="title"/>
          </p:nvPr>
        </p:nvSpPr>
        <p:spPr/>
        <p:txBody>
          <a:bodyPr/>
          <a:lstStyle/>
          <a:p>
            <a:r>
              <a:rPr lang="en-US" dirty="0"/>
              <a:t>Working Principle</a:t>
            </a:r>
            <a:endParaRPr lang="en-IN" dirty="0"/>
          </a:p>
        </p:txBody>
      </p:sp>
      <p:sp>
        <p:nvSpPr>
          <p:cNvPr id="3" name="Content Placeholder 2">
            <a:extLst>
              <a:ext uri="{FF2B5EF4-FFF2-40B4-BE49-F238E27FC236}">
                <a16:creationId xmlns:a16="http://schemas.microsoft.com/office/drawing/2014/main" id="{BF7454B9-7491-F6A5-2A59-750790F19DD9}"/>
              </a:ext>
            </a:extLst>
          </p:cNvPr>
          <p:cNvSpPr>
            <a:spLocks noGrp="1"/>
          </p:cNvSpPr>
          <p:nvPr>
            <p:ph idx="1"/>
          </p:nvPr>
        </p:nvSpPr>
        <p:spPr/>
        <p:txBody>
          <a:bodyPr/>
          <a:lstStyle/>
          <a:p>
            <a:r>
              <a:rPr lang="en-US" dirty="0"/>
              <a:t>All the components are connected through the home gateway and monitor the sensors and can operate from smartphone.</a:t>
            </a:r>
          </a:p>
          <a:p>
            <a:r>
              <a:rPr lang="en-US" dirty="0"/>
              <a:t>Primary target is to </a:t>
            </a:r>
            <a:r>
              <a:rPr lang="en-US" b="0" i="0" dirty="0">
                <a:solidFill>
                  <a:srgbClr val="333333"/>
                </a:solidFill>
                <a:effectLst/>
                <a:latin typeface="Helvetica" panose="020B0604020202020204" pitchFamily="34" charset="0"/>
              </a:rPr>
              <a:t>Irrigate the field automatically when it is dry.</a:t>
            </a:r>
          </a:p>
          <a:p>
            <a:r>
              <a:rPr lang="en-US" b="0" i="0" dirty="0">
                <a:solidFill>
                  <a:srgbClr val="333333"/>
                </a:solidFill>
                <a:effectLst/>
                <a:latin typeface="Helvetica" panose="020B0604020202020204" pitchFamily="34" charset="0"/>
              </a:rPr>
              <a:t>A conductive sensor is placed into the soil which senses the moisture level of the soil and sends feedback to the microcontroller if the soil is dry which eventually activates the relay and the pump to irrigate the soil.</a:t>
            </a:r>
            <a:endParaRPr lang="en-US" dirty="0">
              <a:solidFill>
                <a:srgbClr val="333333"/>
              </a:solidFill>
              <a:latin typeface="Helvetica" panose="020B0604020202020204" pitchFamily="34" charset="0"/>
            </a:endParaRPr>
          </a:p>
          <a:p>
            <a:r>
              <a:rPr lang="en-US" dirty="0">
                <a:solidFill>
                  <a:srgbClr val="333333"/>
                </a:solidFill>
                <a:latin typeface="Helvetica" panose="020B0604020202020204" pitchFamily="34" charset="0"/>
              </a:rPr>
              <a:t>Water to be controlled by water level monitoring system.</a:t>
            </a:r>
          </a:p>
          <a:p>
            <a:r>
              <a:rPr lang="en-US" dirty="0">
                <a:solidFill>
                  <a:srgbClr val="333333"/>
                </a:solidFill>
                <a:latin typeface="Helvetica" panose="020B0604020202020204" pitchFamily="34" charset="0"/>
              </a:rPr>
              <a:t>To detect the motion, we used the microcontroller device to operate.</a:t>
            </a:r>
          </a:p>
          <a:p>
            <a:r>
              <a:rPr lang="en-US" dirty="0">
                <a:solidFill>
                  <a:srgbClr val="333333"/>
                </a:solidFill>
                <a:latin typeface="Helvetica" panose="020B0604020202020204" pitchFamily="34" charset="0"/>
              </a:rPr>
              <a:t>We used WSN Network in this system.</a:t>
            </a:r>
            <a:endParaRPr lang="en-IN" dirty="0"/>
          </a:p>
        </p:txBody>
      </p:sp>
    </p:spTree>
    <p:extLst>
      <p:ext uri="{BB962C8B-B14F-4D97-AF65-F5344CB8AC3E}">
        <p14:creationId xmlns:p14="http://schemas.microsoft.com/office/powerpoint/2010/main" val="360221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A6F2-658A-A29B-DF4D-1B06B41EEA41}"/>
              </a:ext>
            </a:extLst>
          </p:cNvPr>
          <p:cNvSpPr>
            <a:spLocks noGrp="1"/>
          </p:cNvSpPr>
          <p:nvPr>
            <p:ph type="title"/>
          </p:nvPr>
        </p:nvSpPr>
        <p:spPr/>
        <p:txBody>
          <a:bodyPr/>
          <a:lstStyle/>
          <a:p>
            <a:r>
              <a:rPr lang="en-US" dirty="0"/>
              <a:t>Procedure</a:t>
            </a:r>
            <a:endParaRPr lang="en-IN" dirty="0"/>
          </a:p>
        </p:txBody>
      </p:sp>
      <p:sp>
        <p:nvSpPr>
          <p:cNvPr id="3" name="Content Placeholder 2">
            <a:extLst>
              <a:ext uri="{FF2B5EF4-FFF2-40B4-BE49-F238E27FC236}">
                <a16:creationId xmlns:a16="http://schemas.microsoft.com/office/drawing/2014/main" id="{62F52E06-EBBF-6E51-743A-C867E484FEE5}"/>
              </a:ext>
            </a:extLst>
          </p:cNvPr>
          <p:cNvSpPr>
            <a:spLocks noGrp="1"/>
          </p:cNvSpPr>
          <p:nvPr>
            <p:ph idx="1"/>
          </p:nvPr>
        </p:nvSpPr>
        <p:spPr/>
        <p:txBody>
          <a:bodyPr/>
          <a:lstStyle/>
          <a:p>
            <a:r>
              <a:rPr lang="en-US" dirty="0"/>
              <a:t>To connect the home gateway network, a registration server is required.</a:t>
            </a:r>
          </a:p>
          <a:p>
            <a:r>
              <a:rPr lang="en-US" dirty="0"/>
              <a:t>Connect network to smart phone and we can do physical configuration like turn on or turn off.</a:t>
            </a:r>
          </a:p>
          <a:p>
            <a:r>
              <a:rPr lang="en-US" dirty="0"/>
              <a:t>Home gateway provides the internet access, wireless connectivity  and acts as local network.</a:t>
            </a:r>
          </a:p>
          <a:p>
            <a:r>
              <a:rPr lang="en-US" dirty="0"/>
              <a:t>After setting up the gateway network, next step is to connect all the smart devices to the home gateway network.</a:t>
            </a:r>
          </a:p>
          <a:p>
            <a:r>
              <a:rPr lang="en-US" dirty="0"/>
              <a:t>To configure the devices, select wireless adapter from network adapter.</a:t>
            </a:r>
          </a:p>
          <a:p>
            <a:r>
              <a:rPr lang="en-US" dirty="0"/>
              <a:t>After registering all devices to the network, we can monitor each activity in our smart phone.</a:t>
            </a:r>
          </a:p>
          <a:p>
            <a:endParaRPr lang="en-IN" dirty="0"/>
          </a:p>
        </p:txBody>
      </p:sp>
    </p:spTree>
    <p:extLst>
      <p:ext uri="{BB962C8B-B14F-4D97-AF65-F5344CB8AC3E}">
        <p14:creationId xmlns:p14="http://schemas.microsoft.com/office/powerpoint/2010/main" val="68844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2F67-DEA2-0A18-2179-BFD4759D1863}"/>
              </a:ext>
            </a:extLst>
          </p:cNvPr>
          <p:cNvSpPr>
            <a:spLocks noGrp="1"/>
          </p:cNvSpPr>
          <p:nvPr>
            <p:ph type="title"/>
          </p:nvPr>
        </p:nvSpPr>
        <p:spPr/>
        <p:txBody>
          <a:bodyPr/>
          <a:lstStyle/>
          <a:p>
            <a:r>
              <a:rPr lang="en-US" dirty="0"/>
              <a:t>Block Diagram</a:t>
            </a:r>
            <a:endParaRPr lang="en-IN" dirty="0"/>
          </a:p>
        </p:txBody>
      </p:sp>
      <p:pic>
        <p:nvPicPr>
          <p:cNvPr id="5" name="Content Placeholder 4">
            <a:extLst>
              <a:ext uri="{FF2B5EF4-FFF2-40B4-BE49-F238E27FC236}">
                <a16:creationId xmlns:a16="http://schemas.microsoft.com/office/drawing/2014/main" id="{D292FD16-DB91-7FB8-C9DE-E2809BD222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040" y="1631821"/>
            <a:ext cx="5387923" cy="4181467"/>
          </a:xfrm>
        </p:spPr>
      </p:pic>
    </p:spTree>
    <p:extLst>
      <p:ext uri="{BB962C8B-B14F-4D97-AF65-F5344CB8AC3E}">
        <p14:creationId xmlns:p14="http://schemas.microsoft.com/office/powerpoint/2010/main" val="112276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4AFE-8555-45D8-AF03-5B7A53F3A22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5FC0455-045D-B50B-A7D9-7EF9C9381EFF}"/>
              </a:ext>
            </a:extLst>
          </p:cNvPr>
          <p:cNvSpPr>
            <a:spLocks noGrp="1"/>
          </p:cNvSpPr>
          <p:nvPr>
            <p:ph idx="1"/>
          </p:nvPr>
        </p:nvSpPr>
        <p:spPr/>
        <p:txBody>
          <a:bodyPr/>
          <a:lstStyle/>
          <a:p>
            <a:r>
              <a:rPr lang="en-US" dirty="0"/>
              <a:t>A smart irrigation system is implementing using the Cisco packet tracer. A home gateway to register the devices and control them using a tablet.</a:t>
            </a:r>
          </a:p>
          <a:p>
            <a:r>
              <a:rPr lang="en-US" dirty="0"/>
              <a:t>All the IoT devices connected to the home gateway can be monitored manually as well as remotely by the user.</a:t>
            </a:r>
          </a:p>
          <a:p>
            <a:r>
              <a:rPr lang="en-US" dirty="0"/>
              <a:t>Using this smart irrigation system, we can reduce the use of water.</a:t>
            </a:r>
          </a:p>
          <a:p>
            <a:r>
              <a:rPr lang="en-US" dirty="0"/>
              <a:t>The network is secured because IoT devices are interconnected to the each other.</a:t>
            </a:r>
          </a:p>
          <a:p>
            <a:endParaRPr lang="en-IN" dirty="0"/>
          </a:p>
        </p:txBody>
      </p:sp>
    </p:spTree>
    <p:extLst>
      <p:ext uri="{BB962C8B-B14F-4D97-AF65-F5344CB8AC3E}">
        <p14:creationId xmlns:p14="http://schemas.microsoft.com/office/powerpoint/2010/main" val="25941724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71</TotalTime>
  <Words>485</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Helvetica</vt:lpstr>
      <vt:lpstr>Trebuchet MS</vt:lpstr>
      <vt:lpstr>Wingdings 3</vt:lpstr>
      <vt:lpstr>Facet</vt:lpstr>
      <vt:lpstr>Smart Irrigation System</vt:lpstr>
      <vt:lpstr>Introduction</vt:lpstr>
      <vt:lpstr>Components</vt:lpstr>
      <vt:lpstr>Working Principle</vt:lpstr>
      <vt:lpstr>Procedure</vt:lpstr>
      <vt:lpstr>Block Diagram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 System</dc:title>
  <dc:creator>SRAVAN KUMAR NAKERAKANTI</dc:creator>
  <cp:lastModifiedBy>SRAVAN KUMAR NAKERAKANTI</cp:lastModifiedBy>
  <cp:revision>2</cp:revision>
  <dcterms:created xsi:type="dcterms:W3CDTF">2023-02-22T04:38:11Z</dcterms:created>
  <dcterms:modified xsi:type="dcterms:W3CDTF">2023-02-22T05:49:27Z</dcterms:modified>
</cp:coreProperties>
</file>