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1" r:id="rId1"/>
  </p:sldMasterIdLst>
  <p:notesMasterIdLst>
    <p:notesMasterId r:id="rId20"/>
  </p:notesMasterIdLst>
  <p:sldIdLst>
    <p:sldId id="300" r:id="rId2"/>
    <p:sldId id="301" r:id="rId3"/>
    <p:sldId id="302" r:id="rId4"/>
    <p:sldId id="304" r:id="rId5"/>
    <p:sldId id="264" r:id="rId6"/>
    <p:sldId id="282" r:id="rId7"/>
    <p:sldId id="287" r:id="rId8"/>
    <p:sldId id="305" r:id="rId9"/>
    <p:sldId id="291" r:id="rId10"/>
    <p:sldId id="265" r:id="rId11"/>
    <p:sldId id="306" r:id="rId12"/>
    <p:sldId id="267" r:id="rId13"/>
    <p:sldId id="307" r:id="rId14"/>
    <p:sldId id="308" r:id="rId15"/>
    <p:sldId id="309" r:id="rId16"/>
    <p:sldId id="295" r:id="rId17"/>
    <p:sldId id="31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A55"/>
    <a:srgbClr val="941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02002-1A1B-418B-AB83-6F52B61052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D34A17-E6F8-471E-8CF6-E0302B743222}">
      <dgm:prSet/>
      <dgm:spPr>
        <a:solidFill>
          <a:schemeClr val="accent3"/>
        </a:solidFill>
      </dgm:spPr>
      <dgm:t>
        <a:bodyPr/>
        <a:lstStyle/>
        <a:p>
          <a:r>
            <a:rPr lang="en-US"/>
            <a:t>Introduction</a:t>
          </a:r>
        </a:p>
      </dgm:t>
    </dgm:pt>
    <dgm:pt modelId="{8929D143-ADF7-4EBE-BCAC-D5855D793E66}" type="parTrans" cxnId="{2833B610-1242-4D71-859E-956E8800F3CB}">
      <dgm:prSet/>
      <dgm:spPr/>
      <dgm:t>
        <a:bodyPr/>
        <a:lstStyle/>
        <a:p>
          <a:endParaRPr lang="en-US"/>
        </a:p>
      </dgm:t>
    </dgm:pt>
    <dgm:pt modelId="{29BB0330-47CA-4D1D-B1F2-01645CE66911}" type="sibTrans" cxnId="{2833B610-1242-4D71-859E-956E8800F3CB}">
      <dgm:prSet/>
      <dgm:spPr/>
      <dgm:t>
        <a:bodyPr/>
        <a:lstStyle/>
        <a:p>
          <a:endParaRPr lang="en-US"/>
        </a:p>
      </dgm:t>
    </dgm:pt>
    <dgm:pt modelId="{EBE064FF-0D0E-4CA3-AA06-B72CEED94C79}">
      <dgm:prSet/>
      <dgm:spPr>
        <a:solidFill>
          <a:schemeClr val="accent3"/>
        </a:solidFill>
      </dgm:spPr>
      <dgm:t>
        <a:bodyPr/>
        <a:lstStyle/>
        <a:p>
          <a:r>
            <a:rPr lang="en-US"/>
            <a:t>Related Work</a:t>
          </a:r>
        </a:p>
      </dgm:t>
    </dgm:pt>
    <dgm:pt modelId="{3CFE4C1B-7540-4C70-A875-335FEB412ADA}" type="parTrans" cxnId="{39FF6D57-4875-4849-B664-530A13AF17B2}">
      <dgm:prSet/>
      <dgm:spPr/>
      <dgm:t>
        <a:bodyPr/>
        <a:lstStyle/>
        <a:p>
          <a:endParaRPr lang="en-US"/>
        </a:p>
      </dgm:t>
    </dgm:pt>
    <dgm:pt modelId="{E6593731-5E06-422F-AFD7-BC273A866740}" type="sibTrans" cxnId="{39FF6D57-4875-4849-B664-530A13AF17B2}">
      <dgm:prSet/>
      <dgm:spPr/>
      <dgm:t>
        <a:bodyPr/>
        <a:lstStyle/>
        <a:p>
          <a:endParaRPr lang="en-US"/>
        </a:p>
      </dgm:t>
    </dgm:pt>
    <dgm:pt modelId="{7BADD119-2719-4895-A7A5-377F51ADF4CB}">
      <dgm:prSet/>
      <dgm:spPr>
        <a:solidFill>
          <a:schemeClr val="accent3"/>
        </a:solidFill>
      </dgm:spPr>
      <dgm:t>
        <a:bodyPr/>
        <a:lstStyle/>
        <a:p>
          <a:r>
            <a:rPr lang="en-US"/>
            <a:t>Dataset</a:t>
          </a:r>
        </a:p>
      </dgm:t>
    </dgm:pt>
    <dgm:pt modelId="{7A4F595A-CE60-43AE-B836-39C28A4F7D2C}" type="parTrans" cxnId="{9E5C1543-E706-40B0-8558-DDEC02CAA298}">
      <dgm:prSet/>
      <dgm:spPr/>
      <dgm:t>
        <a:bodyPr/>
        <a:lstStyle/>
        <a:p>
          <a:endParaRPr lang="en-US"/>
        </a:p>
      </dgm:t>
    </dgm:pt>
    <dgm:pt modelId="{2F12918A-B814-4198-901C-935B845CADBF}" type="sibTrans" cxnId="{9E5C1543-E706-40B0-8558-DDEC02CAA298}">
      <dgm:prSet/>
      <dgm:spPr/>
      <dgm:t>
        <a:bodyPr/>
        <a:lstStyle/>
        <a:p>
          <a:endParaRPr lang="en-US"/>
        </a:p>
      </dgm:t>
    </dgm:pt>
    <dgm:pt modelId="{957C8AC3-B40F-4855-80F6-B39D74DD79A4}">
      <dgm:prSet/>
      <dgm:spPr>
        <a:solidFill>
          <a:schemeClr val="accent3"/>
        </a:solidFill>
      </dgm:spPr>
      <dgm:t>
        <a:bodyPr/>
        <a:lstStyle/>
        <a:p>
          <a:r>
            <a:rPr lang="en-US"/>
            <a:t>The Four Tags</a:t>
          </a:r>
        </a:p>
      </dgm:t>
    </dgm:pt>
    <dgm:pt modelId="{CB78689E-2C3C-4F69-B6F5-70E02FA77DFE}" type="parTrans" cxnId="{F9DC4048-BB79-4530-A173-EDF0F6A58F38}">
      <dgm:prSet/>
      <dgm:spPr/>
      <dgm:t>
        <a:bodyPr/>
        <a:lstStyle/>
        <a:p>
          <a:endParaRPr lang="en-US"/>
        </a:p>
      </dgm:t>
    </dgm:pt>
    <dgm:pt modelId="{EF434EB3-1889-47AC-82F5-866BA13361D5}" type="sibTrans" cxnId="{F9DC4048-BB79-4530-A173-EDF0F6A58F38}">
      <dgm:prSet/>
      <dgm:spPr/>
      <dgm:t>
        <a:bodyPr/>
        <a:lstStyle/>
        <a:p>
          <a:endParaRPr lang="en-US"/>
        </a:p>
      </dgm:t>
    </dgm:pt>
    <dgm:pt modelId="{021D83BF-AE9E-41F6-A3B5-4D38F1F9112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Prepossessing</a:t>
          </a:r>
        </a:p>
      </dgm:t>
    </dgm:pt>
    <dgm:pt modelId="{BA6FDF54-B1FF-42C0-AA88-C6E0EDB4449D}" type="parTrans" cxnId="{72E632A0-D95B-453B-828F-1252C87E0AD4}">
      <dgm:prSet/>
      <dgm:spPr/>
      <dgm:t>
        <a:bodyPr/>
        <a:lstStyle/>
        <a:p>
          <a:endParaRPr lang="en-US"/>
        </a:p>
      </dgm:t>
    </dgm:pt>
    <dgm:pt modelId="{FC4E9544-A29B-4722-862F-4F8C9A680BCE}" type="sibTrans" cxnId="{72E632A0-D95B-453B-828F-1252C87E0AD4}">
      <dgm:prSet/>
      <dgm:spPr/>
      <dgm:t>
        <a:bodyPr/>
        <a:lstStyle/>
        <a:p>
          <a:endParaRPr lang="en-US"/>
        </a:p>
      </dgm:t>
    </dgm:pt>
    <dgm:pt modelId="{4671A6D1-817F-45D8-A629-6EB81B4F2C6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Training Environment</a:t>
          </a:r>
        </a:p>
      </dgm:t>
    </dgm:pt>
    <dgm:pt modelId="{C24940C3-DFC0-409C-832A-F92CAD5CDF30}" type="parTrans" cxnId="{0AB3216B-F6C5-407C-8142-2B6F4027F124}">
      <dgm:prSet/>
      <dgm:spPr/>
      <dgm:t>
        <a:bodyPr/>
        <a:lstStyle/>
        <a:p>
          <a:endParaRPr lang="en-US"/>
        </a:p>
      </dgm:t>
    </dgm:pt>
    <dgm:pt modelId="{6631C408-52FD-4B12-AB28-829194436D05}" type="sibTrans" cxnId="{0AB3216B-F6C5-407C-8142-2B6F4027F124}">
      <dgm:prSet/>
      <dgm:spPr/>
      <dgm:t>
        <a:bodyPr/>
        <a:lstStyle/>
        <a:p>
          <a:endParaRPr lang="en-US"/>
        </a:p>
      </dgm:t>
    </dgm:pt>
    <dgm:pt modelId="{9909740B-C96C-45C5-A054-6844D0E193CF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Results</a:t>
          </a:r>
        </a:p>
      </dgm:t>
    </dgm:pt>
    <dgm:pt modelId="{ADCB11DC-646E-4C2E-82BC-1CAF28023294}" type="parTrans" cxnId="{7B22CDDC-5CF3-4828-B0F3-BB1C9742B3A5}">
      <dgm:prSet/>
      <dgm:spPr/>
      <dgm:t>
        <a:bodyPr/>
        <a:lstStyle/>
        <a:p>
          <a:endParaRPr lang="en-US"/>
        </a:p>
      </dgm:t>
    </dgm:pt>
    <dgm:pt modelId="{E69DD4FF-60E5-4816-9DC3-CE3550AAEE27}" type="sibTrans" cxnId="{7B22CDDC-5CF3-4828-B0F3-BB1C9742B3A5}">
      <dgm:prSet/>
      <dgm:spPr/>
      <dgm:t>
        <a:bodyPr/>
        <a:lstStyle/>
        <a:p>
          <a:endParaRPr lang="en-US"/>
        </a:p>
      </dgm:t>
    </dgm:pt>
    <dgm:pt modelId="{C846C4D3-8897-4B75-B05A-6C1113E1B02D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Proposed Solution</a:t>
          </a:r>
        </a:p>
      </dgm:t>
    </dgm:pt>
    <dgm:pt modelId="{1D492CB7-F50C-465D-8336-5A89F8238BFF}" type="parTrans" cxnId="{D27CB9E0-40CE-4E03-A158-0D7CBC969D99}">
      <dgm:prSet/>
      <dgm:spPr/>
      <dgm:t>
        <a:bodyPr/>
        <a:lstStyle/>
        <a:p>
          <a:endParaRPr lang="en-US"/>
        </a:p>
      </dgm:t>
    </dgm:pt>
    <dgm:pt modelId="{90CBDCEE-8729-4605-B912-CCC218B174C6}" type="sibTrans" cxnId="{D27CB9E0-40CE-4E03-A158-0D7CBC969D99}">
      <dgm:prSet/>
      <dgm:spPr/>
      <dgm:t>
        <a:bodyPr/>
        <a:lstStyle/>
        <a:p>
          <a:endParaRPr lang="en-US"/>
        </a:p>
      </dgm:t>
    </dgm:pt>
    <dgm:pt modelId="{70E9934F-B0CE-4841-B7A5-F489E8CE9FFE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Comparison</a:t>
          </a:r>
        </a:p>
      </dgm:t>
    </dgm:pt>
    <dgm:pt modelId="{60CCE95F-5D5C-4816-818E-E5259A006670}" type="parTrans" cxnId="{C0D625DF-4F00-42FE-A128-5E0F37CFFBBC}">
      <dgm:prSet/>
      <dgm:spPr/>
      <dgm:t>
        <a:bodyPr/>
        <a:lstStyle/>
        <a:p>
          <a:endParaRPr lang="en-US"/>
        </a:p>
      </dgm:t>
    </dgm:pt>
    <dgm:pt modelId="{65573771-B0C4-4E71-B2BE-32E068AC2285}" type="sibTrans" cxnId="{C0D625DF-4F00-42FE-A128-5E0F37CFFBBC}">
      <dgm:prSet/>
      <dgm:spPr/>
      <dgm:t>
        <a:bodyPr/>
        <a:lstStyle/>
        <a:p>
          <a:endParaRPr lang="en-US"/>
        </a:p>
      </dgm:t>
    </dgm:pt>
    <dgm:pt modelId="{A27816BA-286F-4B74-BD28-F602199D24C0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C76E7C62-B618-49A6-BC31-529C1F064B79}" type="parTrans" cxnId="{43285ED3-4CEF-4A8A-9BBA-B0B5547967BE}">
      <dgm:prSet/>
      <dgm:spPr/>
    </dgm:pt>
    <dgm:pt modelId="{7B96669D-5B88-4274-BC93-57B224BE4054}" type="sibTrans" cxnId="{43285ED3-4CEF-4A8A-9BBA-B0B5547967BE}">
      <dgm:prSet/>
      <dgm:spPr/>
    </dgm:pt>
    <dgm:pt modelId="{CB6EFE45-3AEA-42CF-BDBC-52D3D398EDE8}" type="pres">
      <dgm:prSet presAssocID="{69C02002-1A1B-418B-AB83-6F52B61052A4}" presName="linear" presStyleCnt="0">
        <dgm:presLayoutVars>
          <dgm:animLvl val="lvl"/>
          <dgm:resizeHandles val="exact"/>
        </dgm:presLayoutVars>
      </dgm:prSet>
      <dgm:spPr/>
    </dgm:pt>
    <dgm:pt modelId="{B10B124A-1003-41F3-95C6-58C903C2C685}" type="pres">
      <dgm:prSet presAssocID="{86D34A17-E6F8-471E-8CF6-E0302B743222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A8F18C39-3D49-408D-84BE-B63C7957C966}" type="pres">
      <dgm:prSet presAssocID="{29BB0330-47CA-4D1D-B1F2-01645CE66911}" presName="spacer" presStyleCnt="0"/>
      <dgm:spPr/>
    </dgm:pt>
    <dgm:pt modelId="{F96D1156-8CB0-4176-821F-3AB6BA055D2D}" type="pres">
      <dgm:prSet presAssocID="{EBE064FF-0D0E-4CA3-AA06-B72CEED94C79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D88C0D60-EA67-436D-85C0-CEFCF0EF4BE2}" type="pres">
      <dgm:prSet presAssocID="{E6593731-5E06-422F-AFD7-BC273A866740}" presName="spacer" presStyleCnt="0"/>
      <dgm:spPr/>
    </dgm:pt>
    <dgm:pt modelId="{585B4A3F-5184-43D9-B5A7-5B5E0229BEA8}" type="pres">
      <dgm:prSet presAssocID="{7BADD119-2719-4895-A7A5-377F51ADF4CB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593518E4-E4FB-4642-8B58-CCEB7DD8AA3D}" type="pres">
      <dgm:prSet presAssocID="{2F12918A-B814-4198-901C-935B845CADBF}" presName="spacer" presStyleCnt="0"/>
      <dgm:spPr/>
    </dgm:pt>
    <dgm:pt modelId="{C1BAC887-D74C-4084-A414-457309EF12D8}" type="pres">
      <dgm:prSet presAssocID="{957C8AC3-B40F-4855-80F6-B39D74DD79A4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D614925C-6367-4F38-9CE6-684E889227F2}" type="pres">
      <dgm:prSet presAssocID="{EF434EB3-1889-47AC-82F5-866BA13361D5}" presName="spacer" presStyleCnt="0"/>
      <dgm:spPr/>
    </dgm:pt>
    <dgm:pt modelId="{7A557044-0471-4477-A837-1E1DC927E0DF}" type="pres">
      <dgm:prSet presAssocID="{021D83BF-AE9E-41F6-A3B5-4D38F1F9112A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95190A31-B1FC-4ACD-9C67-EE42C5E928A3}" type="pres">
      <dgm:prSet presAssocID="{FC4E9544-A29B-4722-862F-4F8C9A680BCE}" presName="spacer" presStyleCnt="0"/>
      <dgm:spPr/>
    </dgm:pt>
    <dgm:pt modelId="{1C49A8FE-525B-4BCE-B711-57C5291C4CAE}" type="pres">
      <dgm:prSet presAssocID="{C846C4D3-8897-4B75-B05A-6C1113E1B02D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CBFE483A-2FB3-4C9F-AAE0-6CDD5FE059CE}" type="pres">
      <dgm:prSet presAssocID="{90CBDCEE-8729-4605-B912-CCC218B174C6}" presName="spacer" presStyleCnt="0"/>
      <dgm:spPr/>
    </dgm:pt>
    <dgm:pt modelId="{8D7744A9-9F99-4EA6-A870-D9E7408FE01A}" type="pres">
      <dgm:prSet presAssocID="{4671A6D1-817F-45D8-A629-6EB81B4F2C6A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74FBE8C2-A7E7-4AF2-868C-4F8B77BAB18F}" type="pres">
      <dgm:prSet presAssocID="{6631C408-52FD-4B12-AB28-829194436D05}" presName="spacer" presStyleCnt="0"/>
      <dgm:spPr/>
    </dgm:pt>
    <dgm:pt modelId="{39F35645-9A38-457E-B4D9-368743035EBB}" type="pres">
      <dgm:prSet presAssocID="{70E9934F-B0CE-4841-B7A5-F489E8CE9FFE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2DC2EEC2-2278-4B1D-9562-06568AE81145}" type="pres">
      <dgm:prSet presAssocID="{65573771-B0C4-4E71-B2BE-32E068AC2285}" presName="spacer" presStyleCnt="0"/>
      <dgm:spPr/>
    </dgm:pt>
    <dgm:pt modelId="{E89FD591-BBC5-4321-A9CD-2A35985A81F5}" type="pres">
      <dgm:prSet presAssocID="{9909740B-C96C-45C5-A054-6844D0E193CF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BCD0E180-D9F3-4134-984F-9560B388988A}" type="pres">
      <dgm:prSet presAssocID="{E69DD4FF-60E5-4816-9DC3-CE3550AAEE27}" presName="spacer" presStyleCnt="0"/>
      <dgm:spPr/>
    </dgm:pt>
    <dgm:pt modelId="{A6F6800F-3BBF-4CC9-98CB-ABB02810A88A}" type="pres">
      <dgm:prSet presAssocID="{A27816BA-286F-4B74-BD28-F602199D24C0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F014107-8F92-42E5-B05E-32F423210B7E}" type="presOf" srcId="{70E9934F-B0CE-4841-B7A5-F489E8CE9FFE}" destId="{39F35645-9A38-457E-B4D9-368743035EBB}" srcOrd="0" destOrd="0" presId="urn:microsoft.com/office/officeart/2005/8/layout/vList2"/>
    <dgm:cxn modelId="{2833B610-1242-4D71-859E-956E8800F3CB}" srcId="{69C02002-1A1B-418B-AB83-6F52B61052A4}" destId="{86D34A17-E6F8-471E-8CF6-E0302B743222}" srcOrd="0" destOrd="0" parTransId="{8929D143-ADF7-4EBE-BCAC-D5855D793E66}" sibTransId="{29BB0330-47CA-4D1D-B1F2-01645CE66911}"/>
    <dgm:cxn modelId="{E73B7D1D-F31E-42C0-9949-937495F8E9D7}" type="presOf" srcId="{021D83BF-AE9E-41F6-A3B5-4D38F1F9112A}" destId="{7A557044-0471-4477-A837-1E1DC927E0DF}" srcOrd="0" destOrd="0" presId="urn:microsoft.com/office/officeart/2005/8/layout/vList2"/>
    <dgm:cxn modelId="{2DB50F2F-967F-4D66-A373-0473D476C3D7}" type="presOf" srcId="{69C02002-1A1B-418B-AB83-6F52B61052A4}" destId="{CB6EFE45-3AEA-42CF-BDBC-52D3D398EDE8}" srcOrd="0" destOrd="0" presId="urn:microsoft.com/office/officeart/2005/8/layout/vList2"/>
    <dgm:cxn modelId="{9E5C1543-E706-40B0-8558-DDEC02CAA298}" srcId="{69C02002-1A1B-418B-AB83-6F52B61052A4}" destId="{7BADD119-2719-4895-A7A5-377F51ADF4CB}" srcOrd="2" destOrd="0" parTransId="{7A4F595A-CE60-43AE-B836-39C28A4F7D2C}" sibTransId="{2F12918A-B814-4198-901C-935B845CADBF}"/>
    <dgm:cxn modelId="{E5273E43-95C9-4AC2-9875-253D4B3D932C}" type="presOf" srcId="{7BADD119-2719-4895-A7A5-377F51ADF4CB}" destId="{585B4A3F-5184-43D9-B5A7-5B5E0229BEA8}" srcOrd="0" destOrd="0" presId="urn:microsoft.com/office/officeart/2005/8/layout/vList2"/>
    <dgm:cxn modelId="{F9DC4048-BB79-4530-A173-EDF0F6A58F38}" srcId="{69C02002-1A1B-418B-AB83-6F52B61052A4}" destId="{957C8AC3-B40F-4855-80F6-B39D74DD79A4}" srcOrd="3" destOrd="0" parTransId="{CB78689E-2C3C-4F69-B6F5-70E02FA77DFE}" sibTransId="{EF434EB3-1889-47AC-82F5-866BA13361D5}"/>
    <dgm:cxn modelId="{17906869-37E8-42D0-8D09-047C9ADFFE22}" type="presOf" srcId="{9909740B-C96C-45C5-A054-6844D0E193CF}" destId="{E89FD591-BBC5-4321-A9CD-2A35985A81F5}" srcOrd="0" destOrd="0" presId="urn:microsoft.com/office/officeart/2005/8/layout/vList2"/>
    <dgm:cxn modelId="{0AB3216B-F6C5-407C-8142-2B6F4027F124}" srcId="{69C02002-1A1B-418B-AB83-6F52B61052A4}" destId="{4671A6D1-817F-45D8-A629-6EB81B4F2C6A}" srcOrd="6" destOrd="0" parTransId="{C24940C3-DFC0-409C-832A-F92CAD5CDF30}" sibTransId="{6631C408-52FD-4B12-AB28-829194436D05}"/>
    <dgm:cxn modelId="{76DDDB6D-8177-4D8C-8AA1-DBCC11BBFDA8}" type="presOf" srcId="{4671A6D1-817F-45D8-A629-6EB81B4F2C6A}" destId="{8D7744A9-9F99-4EA6-A870-D9E7408FE01A}" srcOrd="0" destOrd="0" presId="urn:microsoft.com/office/officeart/2005/8/layout/vList2"/>
    <dgm:cxn modelId="{34125D4E-C14A-4CF4-8328-55EAD1278910}" type="presOf" srcId="{C846C4D3-8897-4B75-B05A-6C1113E1B02D}" destId="{1C49A8FE-525B-4BCE-B711-57C5291C4CAE}" srcOrd="0" destOrd="0" presId="urn:microsoft.com/office/officeart/2005/8/layout/vList2"/>
    <dgm:cxn modelId="{39FF6D57-4875-4849-B664-530A13AF17B2}" srcId="{69C02002-1A1B-418B-AB83-6F52B61052A4}" destId="{EBE064FF-0D0E-4CA3-AA06-B72CEED94C79}" srcOrd="1" destOrd="0" parTransId="{3CFE4C1B-7540-4C70-A875-335FEB412ADA}" sibTransId="{E6593731-5E06-422F-AFD7-BC273A866740}"/>
    <dgm:cxn modelId="{301B9F7D-538D-47AF-A29D-C6DEECE30CC8}" type="presOf" srcId="{A27816BA-286F-4B74-BD28-F602199D24C0}" destId="{A6F6800F-3BBF-4CC9-98CB-ABB02810A88A}" srcOrd="0" destOrd="0" presId="urn:microsoft.com/office/officeart/2005/8/layout/vList2"/>
    <dgm:cxn modelId="{72E632A0-D95B-453B-828F-1252C87E0AD4}" srcId="{69C02002-1A1B-418B-AB83-6F52B61052A4}" destId="{021D83BF-AE9E-41F6-A3B5-4D38F1F9112A}" srcOrd="4" destOrd="0" parTransId="{BA6FDF54-B1FF-42C0-AA88-C6E0EDB4449D}" sibTransId="{FC4E9544-A29B-4722-862F-4F8C9A680BCE}"/>
    <dgm:cxn modelId="{43285ED3-4CEF-4A8A-9BBA-B0B5547967BE}" srcId="{69C02002-1A1B-418B-AB83-6F52B61052A4}" destId="{A27816BA-286F-4B74-BD28-F602199D24C0}" srcOrd="9" destOrd="0" parTransId="{C76E7C62-B618-49A6-BC31-529C1F064B79}" sibTransId="{7B96669D-5B88-4274-BC93-57B224BE4054}"/>
    <dgm:cxn modelId="{79B447DA-0448-4E79-9CF3-166E21A7217F}" type="presOf" srcId="{EBE064FF-0D0E-4CA3-AA06-B72CEED94C79}" destId="{F96D1156-8CB0-4176-821F-3AB6BA055D2D}" srcOrd="0" destOrd="0" presId="urn:microsoft.com/office/officeart/2005/8/layout/vList2"/>
    <dgm:cxn modelId="{7B22CDDC-5CF3-4828-B0F3-BB1C9742B3A5}" srcId="{69C02002-1A1B-418B-AB83-6F52B61052A4}" destId="{9909740B-C96C-45C5-A054-6844D0E193CF}" srcOrd="8" destOrd="0" parTransId="{ADCB11DC-646E-4C2E-82BC-1CAF28023294}" sibTransId="{E69DD4FF-60E5-4816-9DC3-CE3550AAEE27}"/>
    <dgm:cxn modelId="{C0D625DF-4F00-42FE-A128-5E0F37CFFBBC}" srcId="{69C02002-1A1B-418B-AB83-6F52B61052A4}" destId="{70E9934F-B0CE-4841-B7A5-F489E8CE9FFE}" srcOrd="7" destOrd="0" parTransId="{60CCE95F-5D5C-4816-818E-E5259A006670}" sibTransId="{65573771-B0C4-4E71-B2BE-32E068AC2285}"/>
    <dgm:cxn modelId="{D27CB9E0-40CE-4E03-A158-0D7CBC969D99}" srcId="{69C02002-1A1B-418B-AB83-6F52B61052A4}" destId="{C846C4D3-8897-4B75-B05A-6C1113E1B02D}" srcOrd="5" destOrd="0" parTransId="{1D492CB7-F50C-465D-8336-5A89F8238BFF}" sibTransId="{90CBDCEE-8729-4605-B912-CCC218B174C6}"/>
    <dgm:cxn modelId="{6547A7F0-07D4-4D61-96E4-64EEAE45B4E2}" type="presOf" srcId="{86D34A17-E6F8-471E-8CF6-E0302B743222}" destId="{B10B124A-1003-41F3-95C6-58C903C2C685}" srcOrd="0" destOrd="0" presId="urn:microsoft.com/office/officeart/2005/8/layout/vList2"/>
    <dgm:cxn modelId="{DFB534F2-974A-4D9F-ABBE-016A09DEFCB9}" type="presOf" srcId="{957C8AC3-B40F-4855-80F6-B39D74DD79A4}" destId="{C1BAC887-D74C-4084-A414-457309EF12D8}" srcOrd="0" destOrd="0" presId="urn:microsoft.com/office/officeart/2005/8/layout/vList2"/>
    <dgm:cxn modelId="{819B2188-0214-4FDA-8879-380FE2B358A1}" type="presParOf" srcId="{CB6EFE45-3AEA-42CF-BDBC-52D3D398EDE8}" destId="{B10B124A-1003-41F3-95C6-58C903C2C685}" srcOrd="0" destOrd="0" presId="urn:microsoft.com/office/officeart/2005/8/layout/vList2"/>
    <dgm:cxn modelId="{DAC5B505-6DC0-4698-BF9F-0BC5279DF22F}" type="presParOf" srcId="{CB6EFE45-3AEA-42CF-BDBC-52D3D398EDE8}" destId="{A8F18C39-3D49-408D-84BE-B63C7957C966}" srcOrd="1" destOrd="0" presId="urn:microsoft.com/office/officeart/2005/8/layout/vList2"/>
    <dgm:cxn modelId="{97213A93-EB33-4917-88F3-B5E1F357624C}" type="presParOf" srcId="{CB6EFE45-3AEA-42CF-BDBC-52D3D398EDE8}" destId="{F96D1156-8CB0-4176-821F-3AB6BA055D2D}" srcOrd="2" destOrd="0" presId="urn:microsoft.com/office/officeart/2005/8/layout/vList2"/>
    <dgm:cxn modelId="{C8507B5E-93D8-446C-B56C-6BC6793C73E9}" type="presParOf" srcId="{CB6EFE45-3AEA-42CF-BDBC-52D3D398EDE8}" destId="{D88C0D60-EA67-436D-85C0-CEFCF0EF4BE2}" srcOrd="3" destOrd="0" presId="urn:microsoft.com/office/officeart/2005/8/layout/vList2"/>
    <dgm:cxn modelId="{F7A5421B-C4C3-4D64-8F1E-EC55DF39255A}" type="presParOf" srcId="{CB6EFE45-3AEA-42CF-BDBC-52D3D398EDE8}" destId="{585B4A3F-5184-43D9-B5A7-5B5E0229BEA8}" srcOrd="4" destOrd="0" presId="urn:microsoft.com/office/officeart/2005/8/layout/vList2"/>
    <dgm:cxn modelId="{529D3825-D939-4AC2-AD81-DAC978F039ED}" type="presParOf" srcId="{CB6EFE45-3AEA-42CF-BDBC-52D3D398EDE8}" destId="{593518E4-E4FB-4642-8B58-CCEB7DD8AA3D}" srcOrd="5" destOrd="0" presId="urn:microsoft.com/office/officeart/2005/8/layout/vList2"/>
    <dgm:cxn modelId="{578060D2-3576-4DAB-8F57-736FBAF4F73D}" type="presParOf" srcId="{CB6EFE45-3AEA-42CF-BDBC-52D3D398EDE8}" destId="{C1BAC887-D74C-4084-A414-457309EF12D8}" srcOrd="6" destOrd="0" presId="urn:microsoft.com/office/officeart/2005/8/layout/vList2"/>
    <dgm:cxn modelId="{C6F1AA7C-EAC3-4982-A25E-C42D8C415015}" type="presParOf" srcId="{CB6EFE45-3AEA-42CF-BDBC-52D3D398EDE8}" destId="{D614925C-6367-4F38-9CE6-684E889227F2}" srcOrd="7" destOrd="0" presId="urn:microsoft.com/office/officeart/2005/8/layout/vList2"/>
    <dgm:cxn modelId="{36304155-83C0-4D1A-9C1C-7CD882AFF586}" type="presParOf" srcId="{CB6EFE45-3AEA-42CF-BDBC-52D3D398EDE8}" destId="{7A557044-0471-4477-A837-1E1DC927E0DF}" srcOrd="8" destOrd="0" presId="urn:microsoft.com/office/officeart/2005/8/layout/vList2"/>
    <dgm:cxn modelId="{839AED24-B0AB-4AB7-B8B5-AA07854305E9}" type="presParOf" srcId="{CB6EFE45-3AEA-42CF-BDBC-52D3D398EDE8}" destId="{95190A31-B1FC-4ACD-9C67-EE42C5E928A3}" srcOrd="9" destOrd="0" presId="urn:microsoft.com/office/officeart/2005/8/layout/vList2"/>
    <dgm:cxn modelId="{F67624F5-5048-4E0D-8BA4-C6A21E74F5CB}" type="presParOf" srcId="{CB6EFE45-3AEA-42CF-BDBC-52D3D398EDE8}" destId="{1C49A8FE-525B-4BCE-B711-57C5291C4CAE}" srcOrd="10" destOrd="0" presId="urn:microsoft.com/office/officeart/2005/8/layout/vList2"/>
    <dgm:cxn modelId="{92F3FB5C-A139-4382-84B4-7496D498B803}" type="presParOf" srcId="{CB6EFE45-3AEA-42CF-BDBC-52D3D398EDE8}" destId="{CBFE483A-2FB3-4C9F-AAE0-6CDD5FE059CE}" srcOrd="11" destOrd="0" presId="urn:microsoft.com/office/officeart/2005/8/layout/vList2"/>
    <dgm:cxn modelId="{54E97984-6B2F-499B-BDF5-391AFCADA2CB}" type="presParOf" srcId="{CB6EFE45-3AEA-42CF-BDBC-52D3D398EDE8}" destId="{8D7744A9-9F99-4EA6-A870-D9E7408FE01A}" srcOrd="12" destOrd="0" presId="urn:microsoft.com/office/officeart/2005/8/layout/vList2"/>
    <dgm:cxn modelId="{1C8AB94D-1C16-49E6-985A-2DD9AE114048}" type="presParOf" srcId="{CB6EFE45-3AEA-42CF-BDBC-52D3D398EDE8}" destId="{74FBE8C2-A7E7-4AF2-868C-4F8B77BAB18F}" srcOrd="13" destOrd="0" presId="urn:microsoft.com/office/officeart/2005/8/layout/vList2"/>
    <dgm:cxn modelId="{A09A4A8E-3139-42C9-B1C1-446736F1080A}" type="presParOf" srcId="{CB6EFE45-3AEA-42CF-BDBC-52D3D398EDE8}" destId="{39F35645-9A38-457E-B4D9-368743035EBB}" srcOrd="14" destOrd="0" presId="urn:microsoft.com/office/officeart/2005/8/layout/vList2"/>
    <dgm:cxn modelId="{27185B39-C335-4368-8E4B-B56A70B72428}" type="presParOf" srcId="{CB6EFE45-3AEA-42CF-BDBC-52D3D398EDE8}" destId="{2DC2EEC2-2278-4B1D-9562-06568AE81145}" srcOrd="15" destOrd="0" presId="urn:microsoft.com/office/officeart/2005/8/layout/vList2"/>
    <dgm:cxn modelId="{927B8BF1-B7D2-4D05-A730-536199FC3BC9}" type="presParOf" srcId="{CB6EFE45-3AEA-42CF-BDBC-52D3D398EDE8}" destId="{E89FD591-BBC5-4321-A9CD-2A35985A81F5}" srcOrd="16" destOrd="0" presId="urn:microsoft.com/office/officeart/2005/8/layout/vList2"/>
    <dgm:cxn modelId="{F4BA4490-6FF9-4DDE-A3B8-3826358DA632}" type="presParOf" srcId="{CB6EFE45-3AEA-42CF-BDBC-52D3D398EDE8}" destId="{BCD0E180-D9F3-4134-984F-9560B388988A}" srcOrd="17" destOrd="0" presId="urn:microsoft.com/office/officeart/2005/8/layout/vList2"/>
    <dgm:cxn modelId="{00128181-5895-48B0-9F52-2094888012D2}" type="presParOf" srcId="{CB6EFE45-3AEA-42CF-BDBC-52D3D398EDE8}" destId="{A6F6800F-3BBF-4CC9-98CB-ABB02810A88A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A3AB13-5D7A-4315-890F-3A1F44DCAF1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4F49B6B-91A9-40F8-92A1-F0620A4D24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Rule Based Approaches</a:t>
          </a:r>
          <a:endParaRPr lang="en-US"/>
        </a:p>
      </dgm:t>
    </dgm:pt>
    <dgm:pt modelId="{D69A8AA0-2EEE-4FC8-AB1E-B4BB4640D407}" type="parTrans" cxnId="{0A5A3C3B-595E-4E99-B8C5-7AA8C14FEFC1}">
      <dgm:prSet/>
      <dgm:spPr/>
      <dgm:t>
        <a:bodyPr/>
        <a:lstStyle/>
        <a:p>
          <a:endParaRPr lang="en-US"/>
        </a:p>
      </dgm:t>
    </dgm:pt>
    <dgm:pt modelId="{75A55BB1-C181-4113-8734-C44B76030674}" type="sibTrans" cxnId="{0A5A3C3B-595E-4E99-B8C5-7AA8C14FEFC1}">
      <dgm:prSet/>
      <dgm:spPr/>
      <dgm:t>
        <a:bodyPr/>
        <a:lstStyle/>
        <a:p>
          <a:endParaRPr lang="en-US"/>
        </a:p>
      </dgm:t>
    </dgm:pt>
    <dgm:pt modelId="{9F59EB89-2690-44E6-A439-6A362A4326A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Machine Learning Approaches</a:t>
          </a:r>
          <a:endParaRPr lang="en-US"/>
        </a:p>
      </dgm:t>
    </dgm:pt>
    <dgm:pt modelId="{DBEF8A94-AFF8-4088-8968-4F74F23123BA}" type="parTrans" cxnId="{FFCABAB1-5751-4A13-A3F8-D1F7C3FC57B3}">
      <dgm:prSet/>
      <dgm:spPr/>
      <dgm:t>
        <a:bodyPr/>
        <a:lstStyle/>
        <a:p>
          <a:endParaRPr lang="en-US"/>
        </a:p>
      </dgm:t>
    </dgm:pt>
    <dgm:pt modelId="{2C9FC216-2112-4ACA-8323-A1117C7E2215}" type="sibTrans" cxnId="{FFCABAB1-5751-4A13-A3F8-D1F7C3FC57B3}">
      <dgm:prSet/>
      <dgm:spPr/>
      <dgm:t>
        <a:bodyPr/>
        <a:lstStyle/>
        <a:p>
          <a:endParaRPr lang="en-US"/>
        </a:p>
      </dgm:t>
    </dgm:pt>
    <dgm:pt modelId="{7A8C6E49-E9D9-4628-A63A-9726382700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Deep Learning Approaches</a:t>
          </a:r>
          <a:endParaRPr lang="en-US" dirty="0"/>
        </a:p>
      </dgm:t>
    </dgm:pt>
    <dgm:pt modelId="{62A57A63-FBBC-4EE3-8E26-F26229CE5554}" type="parTrans" cxnId="{849D8927-DD96-4FE0-9053-3F257CCCE7CB}">
      <dgm:prSet/>
      <dgm:spPr/>
      <dgm:t>
        <a:bodyPr/>
        <a:lstStyle/>
        <a:p>
          <a:endParaRPr lang="en-US"/>
        </a:p>
      </dgm:t>
    </dgm:pt>
    <dgm:pt modelId="{432B4C8A-7F99-4819-AC1E-A153573352F9}" type="sibTrans" cxnId="{849D8927-DD96-4FE0-9053-3F257CCCE7CB}">
      <dgm:prSet/>
      <dgm:spPr/>
      <dgm:t>
        <a:bodyPr/>
        <a:lstStyle/>
        <a:p>
          <a:endParaRPr lang="en-US"/>
        </a:p>
      </dgm:t>
    </dgm:pt>
    <dgm:pt modelId="{0D307FC3-599F-47E4-9DD0-7B75D70B4A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ea typeface="+mn-lt"/>
              <a:cs typeface="+mn-lt"/>
            </a:rPr>
            <a:t>Port-Based Classifiers</a:t>
          </a:r>
          <a:endParaRPr lang="en-US"/>
        </a:p>
      </dgm:t>
    </dgm:pt>
    <dgm:pt modelId="{0FC481AA-CC25-40F1-83C1-ECC1DBD10080}" type="parTrans" cxnId="{4C5573AC-2F5B-47C8-A6B1-550B6CEE4953}">
      <dgm:prSet/>
      <dgm:spPr/>
      <dgm:t>
        <a:bodyPr/>
        <a:lstStyle/>
        <a:p>
          <a:endParaRPr lang="en-US"/>
        </a:p>
      </dgm:t>
    </dgm:pt>
    <dgm:pt modelId="{D2408102-72FB-4E8A-986E-907F499D4769}" type="sibTrans" cxnId="{4C5573AC-2F5B-47C8-A6B1-550B6CEE4953}">
      <dgm:prSet/>
      <dgm:spPr/>
      <dgm:t>
        <a:bodyPr/>
        <a:lstStyle/>
        <a:p>
          <a:endParaRPr lang="en-US"/>
        </a:p>
      </dgm:t>
    </dgm:pt>
    <dgm:pt modelId="{7DF13A0B-9CE5-4011-B822-8C48B1555D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Trained on Features Extracted</a:t>
          </a:r>
        </a:p>
      </dgm:t>
    </dgm:pt>
    <dgm:pt modelId="{394B0C3F-16FA-45BF-9C7B-1DEBE62157FE}" type="parTrans" cxnId="{F2FA161C-8B74-4BD1-B18F-72998A7BB6A7}">
      <dgm:prSet/>
      <dgm:spPr/>
      <dgm:t>
        <a:bodyPr/>
        <a:lstStyle/>
        <a:p>
          <a:endParaRPr lang="en-US"/>
        </a:p>
      </dgm:t>
    </dgm:pt>
    <dgm:pt modelId="{C7E293FF-3BD3-49D0-A58D-3251F93D4EE8}" type="sibTrans" cxnId="{F2FA161C-8B74-4BD1-B18F-72998A7BB6A7}">
      <dgm:prSet/>
      <dgm:spPr/>
      <dgm:t>
        <a:bodyPr/>
        <a:lstStyle/>
        <a:p>
          <a:endParaRPr lang="en-US"/>
        </a:p>
      </dgm:t>
    </dgm:pt>
    <dgm:pt modelId="{03B23CBF-8E03-4CEE-A708-72ACAA6A1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Trained on Raw Packet Data</a:t>
          </a:r>
        </a:p>
      </dgm:t>
    </dgm:pt>
    <dgm:pt modelId="{D0448920-A31B-4714-A397-FFD6B7AE466E}" type="parTrans" cxnId="{61C20218-5427-4665-8D70-B823B6D47360}">
      <dgm:prSet/>
      <dgm:spPr/>
      <dgm:t>
        <a:bodyPr/>
        <a:lstStyle/>
        <a:p>
          <a:endParaRPr lang="en-US"/>
        </a:p>
      </dgm:t>
    </dgm:pt>
    <dgm:pt modelId="{6CB4E879-A14C-4B76-AC4E-D252CC0CDF8E}" type="sibTrans" cxnId="{61C20218-5427-4665-8D70-B823B6D47360}">
      <dgm:prSet/>
      <dgm:spPr/>
      <dgm:t>
        <a:bodyPr/>
        <a:lstStyle/>
        <a:p>
          <a:endParaRPr lang="en-US"/>
        </a:p>
      </dgm:t>
    </dgm:pt>
    <dgm:pt modelId="{8984BF5C-FFEE-4701-94F2-2AA64B9B95B5}" type="pres">
      <dgm:prSet presAssocID="{B9A3AB13-5D7A-4315-890F-3A1F44DCAF12}" presName="root" presStyleCnt="0">
        <dgm:presLayoutVars>
          <dgm:dir/>
          <dgm:resizeHandles val="exact"/>
        </dgm:presLayoutVars>
      </dgm:prSet>
      <dgm:spPr/>
    </dgm:pt>
    <dgm:pt modelId="{E27B0EE7-0863-4892-9666-82BCECD8A678}" type="pres">
      <dgm:prSet presAssocID="{24F49B6B-91A9-40F8-92A1-F0620A4D24DB}" presName="compNode" presStyleCnt="0"/>
      <dgm:spPr/>
    </dgm:pt>
    <dgm:pt modelId="{3EF83BC2-17EE-4586-BA20-7EF631EB1CA1}" type="pres">
      <dgm:prSet presAssocID="{24F49B6B-91A9-40F8-92A1-F0620A4D24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285DAB3-F3FB-4FAF-8176-DD9869D4B286}" type="pres">
      <dgm:prSet presAssocID="{24F49B6B-91A9-40F8-92A1-F0620A4D24DB}" presName="iconSpace" presStyleCnt="0"/>
      <dgm:spPr/>
    </dgm:pt>
    <dgm:pt modelId="{E89DC1E1-AC35-478A-8F3B-B44B8B68890E}" type="pres">
      <dgm:prSet presAssocID="{24F49B6B-91A9-40F8-92A1-F0620A4D24DB}" presName="parTx" presStyleLbl="revTx" presStyleIdx="0" presStyleCnt="6">
        <dgm:presLayoutVars>
          <dgm:chMax val="0"/>
          <dgm:chPref val="0"/>
        </dgm:presLayoutVars>
      </dgm:prSet>
      <dgm:spPr/>
    </dgm:pt>
    <dgm:pt modelId="{361F8A01-298D-4892-A6A4-D84D1FE1ED44}" type="pres">
      <dgm:prSet presAssocID="{24F49B6B-91A9-40F8-92A1-F0620A4D24DB}" presName="txSpace" presStyleCnt="0"/>
      <dgm:spPr/>
    </dgm:pt>
    <dgm:pt modelId="{A65A098F-A930-44EF-99D8-3DE0FA0C121F}" type="pres">
      <dgm:prSet presAssocID="{24F49B6B-91A9-40F8-92A1-F0620A4D24DB}" presName="desTx" presStyleLbl="revTx" presStyleIdx="1" presStyleCnt="6">
        <dgm:presLayoutVars/>
      </dgm:prSet>
      <dgm:spPr/>
    </dgm:pt>
    <dgm:pt modelId="{B8FF1C09-60BE-4330-AF19-289BFB34ABE5}" type="pres">
      <dgm:prSet presAssocID="{75A55BB1-C181-4113-8734-C44B76030674}" presName="sibTrans" presStyleCnt="0"/>
      <dgm:spPr/>
    </dgm:pt>
    <dgm:pt modelId="{175CAAA2-9024-4FB3-A30B-BDEB6F5FD437}" type="pres">
      <dgm:prSet presAssocID="{9F59EB89-2690-44E6-A439-6A362A4326A0}" presName="compNode" presStyleCnt="0"/>
      <dgm:spPr/>
    </dgm:pt>
    <dgm:pt modelId="{F476A5A4-F3F4-421F-8D82-FFF4071FB484}" type="pres">
      <dgm:prSet presAssocID="{9F59EB89-2690-44E6-A439-6A362A4326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1D7C1FC-D3F2-4399-BA79-3F8FBA8AB007}" type="pres">
      <dgm:prSet presAssocID="{9F59EB89-2690-44E6-A439-6A362A4326A0}" presName="iconSpace" presStyleCnt="0"/>
      <dgm:spPr/>
    </dgm:pt>
    <dgm:pt modelId="{060F843B-FF9B-4B9F-B324-C366994239A4}" type="pres">
      <dgm:prSet presAssocID="{9F59EB89-2690-44E6-A439-6A362A4326A0}" presName="parTx" presStyleLbl="revTx" presStyleIdx="2" presStyleCnt="6">
        <dgm:presLayoutVars>
          <dgm:chMax val="0"/>
          <dgm:chPref val="0"/>
        </dgm:presLayoutVars>
      </dgm:prSet>
      <dgm:spPr/>
    </dgm:pt>
    <dgm:pt modelId="{615CAB10-D8C6-491E-A861-6EAF37975881}" type="pres">
      <dgm:prSet presAssocID="{9F59EB89-2690-44E6-A439-6A362A4326A0}" presName="txSpace" presStyleCnt="0"/>
      <dgm:spPr/>
    </dgm:pt>
    <dgm:pt modelId="{2CEE4D69-83BA-474A-8C9A-699FC22BF251}" type="pres">
      <dgm:prSet presAssocID="{9F59EB89-2690-44E6-A439-6A362A4326A0}" presName="desTx" presStyleLbl="revTx" presStyleIdx="3" presStyleCnt="6">
        <dgm:presLayoutVars/>
      </dgm:prSet>
      <dgm:spPr/>
    </dgm:pt>
    <dgm:pt modelId="{7A8D3063-A3CE-4659-8D3B-91EB71774423}" type="pres">
      <dgm:prSet presAssocID="{2C9FC216-2112-4ACA-8323-A1117C7E2215}" presName="sibTrans" presStyleCnt="0"/>
      <dgm:spPr/>
    </dgm:pt>
    <dgm:pt modelId="{443FBD25-337E-467D-8DF0-95BBE088B252}" type="pres">
      <dgm:prSet presAssocID="{7A8C6E49-E9D9-4628-A63A-9726382700DD}" presName="compNode" presStyleCnt="0"/>
      <dgm:spPr/>
    </dgm:pt>
    <dgm:pt modelId="{C0EB720B-7406-423B-A47F-AB2119130E9F}" type="pres">
      <dgm:prSet presAssocID="{7A8C6E49-E9D9-4628-A63A-9726382700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73B0F59-96BB-4E2F-9BF0-7752BA152E9B}" type="pres">
      <dgm:prSet presAssocID="{7A8C6E49-E9D9-4628-A63A-9726382700DD}" presName="iconSpace" presStyleCnt="0"/>
      <dgm:spPr/>
    </dgm:pt>
    <dgm:pt modelId="{3F2E0895-9434-4B25-A8DF-CB96027988A1}" type="pres">
      <dgm:prSet presAssocID="{7A8C6E49-E9D9-4628-A63A-9726382700DD}" presName="parTx" presStyleLbl="revTx" presStyleIdx="4" presStyleCnt="6">
        <dgm:presLayoutVars>
          <dgm:chMax val="0"/>
          <dgm:chPref val="0"/>
        </dgm:presLayoutVars>
      </dgm:prSet>
      <dgm:spPr/>
    </dgm:pt>
    <dgm:pt modelId="{9B46EF77-70CC-424E-B715-6B7B20BE55F9}" type="pres">
      <dgm:prSet presAssocID="{7A8C6E49-E9D9-4628-A63A-9726382700DD}" presName="txSpace" presStyleCnt="0"/>
      <dgm:spPr/>
    </dgm:pt>
    <dgm:pt modelId="{78C5168D-908F-4DED-8E09-7C416FC3269D}" type="pres">
      <dgm:prSet presAssocID="{7A8C6E49-E9D9-4628-A63A-9726382700DD}" presName="desTx" presStyleLbl="revTx" presStyleIdx="5" presStyleCnt="6">
        <dgm:presLayoutVars/>
      </dgm:prSet>
      <dgm:spPr/>
    </dgm:pt>
  </dgm:ptLst>
  <dgm:cxnLst>
    <dgm:cxn modelId="{2FDE740D-F4B8-43C7-9AA8-B3CC99FCC269}" type="presOf" srcId="{24F49B6B-91A9-40F8-92A1-F0620A4D24DB}" destId="{E89DC1E1-AC35-478A-8F3B-B44B8B68890E}" srcOrd="0" destOrd="0" presId="urn:microsoft.com/office/officeart/2018/5/layout/CenteredIconLabelDescriptionList"/>
    <dgm:cxn modelId="{B32BFA10-73A6-4443-BC1B-87D0833D4DE5}" type="presOf" srcId="{B9A3AB13-5D7A-4315-890F-3A1F44DCAF12}" destId="{8984BF5C-FFEE-4701-94F2-2AA64B9B95B5}" srcOrd="0" destOrd="0" presId="urn:microsoft.com/office/officeart/2018/5/layout/CenteredIconLabelDescriptionList"/>
    <dgm:cxn modelId="{61C20218-5427-4665-8D70-B823B6D47360}" srcId="{7A8C6E49-E9D9-4628-A63A-9726382700DD}" destId="{03B23CBF-8E03-4CEE-A708-72ACAA6A1638}" srcOrd="0" destOrd="0" parTransId="{D0448920-A31B-4714-A397-FFD6B7AE466E}" sibTransId="{6CB4E879-A14C-4B76-AC4E-D252CC0CDF8E}"/>
    <dgm:cxn modelId="{F2FA161C-8B74-4BD1-B18F-72998A7BB6A7}" srcId="{9F59EB89-2690-44E6-A439-6A362A4326A0}" destId="{7DF13A0B-9CE5-4011-B822-8C48B1555DF9}" srcOrd="0" destOrd="0" parTransId="{394B0C3F-16FA-45BF-9C7B-1DEBE62157FE}" sibTransId="{C7E293FF-3BD3-49D0-A58D-3251F93D4EE8}"/>
    <dgm:cxn modelId="{849D8927-DD96-4FE0-9053-3F257CCCE7CB}" srcId="{B9A3AB13-5D7A-4315-890F-3A1F44DCAF12}" destId="{7A8C6E49-E9D9-4628-A63A-9726382700DD}" srcOrd="2" destOrd="0" parTransId="{62A57A63-FBBC-4EE3-8E26-F26229CE5554}" sibTransId="{432B4C8A-7F99-4819-AC1E-A153573352F9}"/>
    <dgm:cxn modelId="{0A5A3C3B-595E-4E99-B8C5-7AA8C14FEFC1}" srcId="{B9A3AB13-5D7A-4315-890F-3A1F44DCAF12}" destId="{24F49B6B-91A9-40F8-92A1-F0620A4D24DB}" srcOrd="0" destOrd="0" parTransId="{D69A8AA0-2EEE-4FC8-AB1E-B4BB4640D407}" sibTransId="{75A55BB1-C181-4113-8734-C44B76030674}"/>
    <dgm:cxn modelId="{DD7D1F5F-259A-4A73-8DE3-273DBB57B075}" type="presOf" srcId="{0D307FC3-599F-47E4-9DD0-7B75D70B4AA6}" destId="{A65A098F-A930-44EF-99D8-3DE0FA0C121F}" srcOrd="0" destOrd="0" presId="urn:microsoft.com/office/officeart/2018/5/layout/CenteredIconLabelDescriptionList"/>
    <dgm:cxn modelId="{3529AF42-1D2E-4533-945F-EA2F89802349}" type="presOf" srcId="{7DF13A0B-9CE5-4011-B822-8C48B1555DF9}" destId="{2CEE4D69-83BA-474A-8C9A-699FC22BF251}" srcOrd="0" destOrd="0" presId="urn:microsoft.com/office/officeart/2018/5/layout/CenteredIconLabelDescriptionList"/>
    <dgm:cxn modelId="{1AB6E381-6FAB-42EC-9681-DAE050C8DB34}" type="presOf" srcId="{03B23CBF-8E03-4CEE-A708-72ACAA6A1638}" destId="{78C5168D-908F-4DED-8E09-7C416FC3269D}" srcOrd="0" destOrd="0" presId="urn:microsoft.com/office/officeart/2018/5/layout/CenteredIconLabelDescriptionList"/>
    <dgm:cxn modelId="{FDCE0F89-3ADB-4658-B161-ED30E5021C7C}" type="presOf" srcId="{7A8C6E49-E9D9-4628-A63A-9726382700DD}" destId="{3F2E0895-9434-4B25-A8DF-CB96027988A1}" srcOrd="0" destOrd="0" presId="urn:microsoft.com/office/officeart/2018/5/layout/CenteredIconLabelDescriptionList"/>
    <dgm:cxn modelId="{A5B7BA8A-2B2E-4F2F-BF38-F3162C04E203}" type="presOf" srcId="{9F59EB89-2690-44E6-A439-6A362A4326A0}" destId="{060F843B-FF9B-4B9F-B324-C366994239A4}" srcOrd="0" destOrd="0" presId="urn:microsoft.com/office/officeart/2018/5/layout/CenteredIconLabelDescriptionList"/>
    <dgm:cxn modelId="{4C5573AC-2F5B-47C8-A6B1-550B6CEE4953}" srcId="{24F49B6B-91A9-40F8-92A1-F0620A4D24DB}" destId="{0D307FC3-599F-47E4-9DD0-7B75D70B4AA6}" srcOrd="0" destOrd="0" parTransId="{0FC481AA-CC25-40F1-83C1-ECC1DBD10080}" sibTransId="{D2408102-72FB-4E8A-986E-907F499D4769}"/>
    <dgm:cxn modelId="{FFCABAB1-5751-4A13-A3F8-D1F7C3FC57B3}" srcId="{B9A3AB13-5D7A-4315-890F-3A1F44DCAF12}" destId="{9F59EB89-2690-44E6-A439-6A362A4326A0}" srcOrd="1" destOrd="0" parTransId="{DBEF8A94-AFF8-4088-8968-4F74F23123BA}" sibTransId="{2C9FC216-2112-4ACA-8323-A1117C7E2215}"/>
    <dgm:cxn modelId="{FA121816-A2D1-4D4F-90F4-951688C4E97A}" type="presParOf" srcId="{8984BF5C-FFEE-4701-94F2-2AA64B9B95B5}" destId="{E27B0EE7-0863-4892-9666-82BCECD8A678}" srcOrd="0" destOrd="0" presId="urn:microsoft.com/office/officeart/2018/5/layout/CenteredIconLabelDescriptionList"/>
    <dgm:cxn modelId="{345EAFF2-A8E4-46F5-8F40-4519957B7B63}" type="presParOf" srcId="{E27B0EE7-0863-4892-9666-82BCECD8A678}" destId="{3EF83BC2-17EE-4586-BA20-7EF631EB1CA1}" srcOrd="0" destOrd="0" presId="urn:microsoft.com/office/officeart/2018/5/layout/CenteredIconLabelDescriptionList"/>
    <dgm:cxn modelId="{BC2D922B-1CAD-40C0-8879-D377598643CB}" type="presParOf" srcId="{E27B0EE7-0863-4892-9666-82BCECD8A678}" destId="{6285DAB3-F3FB-4FAF-8176-DD9869D4B286}" srcOrd="1" destOrd="0" presId="urn:microsoft.com/office/officeart/2018/5/layout/CenteredIconLabelDescriptionList"/>
    <dgm:cxn modelId="{D62E7749-22C4-4C71-AE6C-244A692575BA}" type="presParOf" srcId="{E27B0EE7-0863-4892-9666-82BCECD8A678}" destId="{E89DC1E1-AC35-478A-8F3B-B44B8B68890E}" srcOrd="2" destOrd="0" presId="urn:microsoft.com/office/officeart/2018/5/layout/CenteredIconLabelDescriptionList"/>
    <dgm:cxn modelId="{52BE857A-C396-4CB7-A754-3FA05934CCFF}" type="presParOf" srcId="{E27B0EE7-0863-4892-9666-82BCECD8A678}" destId="{361F8A01-298D-4892-A6A4-D84D1FE1ED44}" srcOrd="3" destOrd="0" presId="urn:microsoft.com/office/officeart/2018/5/layout/CenteredIconLabelDescriptionList"/>
    <dgm:cxn modelId="{39BBE2E5-D708-402D-94A9-55461F374729}" type="presParOf" srcId="{E27B0EE7-0863-4892-9666-82BCECD8A678}" destId="{A65A098F-A930-44EF-99D8-3DE0FA0C121F}" srcOrd="4" destOrd="0" presId="urn:microsoft.com/office/officeart/2018/5/layout/CenteredIconLabelDescriptionList"/>
    <dgm:cxn modelId="{FFEFE353-B0EE-4B28-A731-35E0BE878618}" type="presParOf" srcId="{8984BF5C-FFEE-4701-94F2-2AA64B9B95B5}" destId="{B8FF1C09-60BE-4330-AF19-289BFB34ABE5}" srcOrd="1" destOrd="0" presId="urn:microsoft.com/office/officeart/2018/5/layout/CenteredIconLabelDescriptionList"/>
    <dgm:cxn modelId="{A3B8016C-8B0E-4627-871F-53964CEC045F}" type="presParOf" srcId="{8984BF5C-FFEE-4701-94F2-2AA64B9B95B5}" destId="{175CAAA2-9024-4FB3-A30B-BDEB6F5FD437}" srcOrd="2" destOrd="0" presId="urn:microsoft.com/office/officeart/2018/5/layout/CenteredIconLabelDescriptionList"/>
    <dgm:cxn modelId="{D6C79AD8-8A23-46FA-822B-8CEAB7A33FE7}" type="presParOf" srcId="{175CAAA2-9024-4FB3-A30B-BDEB6F5FD437}" destId="{F476A5A4-F3F4-421F-8D82-FFF4071FB484}" srcOrd="0" destOrd="0" presId="urn:microsoft.com/office/officeart/2018/5/layout/CenteredIconLabelDescriptionList"/>
    <dgm:cxn modelId="{AF577744-6783-4E8B-BAC9-6B3D3332B207}" type="presParOf" srcId="{175CAAA2-9024-4FB3-A30B-BDEB6F5FD437}" destId="{31D7C1FC-D3F2-4399-BA79-3F8FBA8AB007}" srcOrd="1" destOrd="0" presId="urn:microsoft.com/office/officeart/2018/5/layout/CenteredIconLabelDescriptionList"/>
    <dgm:cxn modelId="{0D9312F7-0524-4518-9854-08F66B1E6C0D}" type="presParOf" srcId="{175CAAA2-9024-4FB3-A30B-BDEB6F5FD437}" destId="{060F843B-FF9B-4B9F-B324-C366994239A4}" srcOrd="2" destOrd="0" presId="urn:microsoft.com/office/officeart/2018/5/layout/CenteredIconLabelDescriptionList"/>
    <dgm:cxn modelId="{80F38D8A-BBA3-487E-B80D-8B8D6761B4F6}" type="presParOf" srcId="{175CAAA2-9024-4FB3-A30B-BDEB6F5FD437}" destId="{615CAB10-D8C6-491E-A861-6EAF37975881}" srcOrd="3" destOrd="0" presId="urn:microsoft.com/office/officeart/2018/5/layout/CenteredIconLabelDescriptionList"/>
    <dgm:cxn modelId="{B0FE288A-B533-4E33-834F-CCF8CD349638}" type="presParOf" srcId="{175CAAA2-9024-4FB3-A30B-BDEB6F5FD437}" destId="{2CEE4D69-83BA-474A-8C9A-699FC22BF251}" srcOrd="4" destOrd="0" presId="urn:microsoft.com/office/officeart/2018/5/layout/CenteredIconLabelDescriptionList"/>
    <dgm:cxn modelId="{DDD9931F-95D4-4254-8BE6-56237F677E53}" type="presParOf" srcId="{8984BF5C-FFEE-4701-94F2-2AA64B9B95B5}" destId="{7A8D3063-A3CE-4659-8D3B-91EB71774423}" srcOrd="3" destOrd="0" presId="urn:microsoft.com/office/officeart/2018/5/layout/CenteredIconLabelDescriptionList"/>
    <dgm:cxn modelId="{295F471B-A1CD-44C0-86EE-76D9A8656AA2}" type="presParOf" srcId="{8984BF5C-FFEE-4701-94F2-2AA64B9B95B5}" destId="{443FBD25-337E-467D-8DF0-95BBE088B252}" srcOrd="4" destOrd="0" presId="urn:microsoft.com/office/officeart/2018/5/layout/CenteredIconLabelDescriptionList"/>
    <dgm:cxn modelId="{1957CF52-A340-4619-8B5D-94CF3C5D91F3}" type="presParOf" srcId="{443FBD25-337E-467D-8DF0-95BBE088B252}" destId="{C0EB720B-7406-423B-A47F-AB2119130E9F}" srcOrd="0" destOrd="0" presId="urn:microsoft.com/office/officeart/2018/5/layout/CenteredIconLabelDescriptionList"/>
    <dgm:cxn modelId="{AC4F3BD9-E7B8-4AA5-AEB0-BF00006C9E78}" type="presParOf" srcId="{443FBD25-337E-467D-8DF0-95BBE088B252}" destId="{873B0F59-96BB-4E2F-9BF0-7752BA152E9B}" srcOrd="1" destOrd="0" presId="urn:microsoft.com/office/officeart/2018/5/layout/CenteredIconLabelDescriptionList"/>
    <dgm:cxn modelId="{8180FA6E-9C3D-4D68-9CE4-841C68F6D1D4}" type="presParOf" srcId="{443FBD25-337E-467D-8DF0-95BBE088B252}" destId="{3F2E0895-9434-4B25-A8DF-CB96027988A1}" srcOrd="2" destOrd="0" presId="urn:microsoft.com/office/officeart/2018/5/layout/CenteredIconLabelDescriptionList"/>
    <dgm:cxn modelId="{3B5F85E1-3C3C-4E83-BCC4-843CEB5FE078}" type="presParOf" srcId="{443FBD25-337E-467D-8DF0-95BBE088B252}" destId="{9B46EF77-70CC-424E-B715-6B7B20BE55F9}" srcOrd="3" destOrd="0" presId="urn:microsoft.com/office/officeart/2018/5/layout/CenteredIconLabelDescriptionList"/>
    <dgm:cxn modelId="{13141DEF-A297-4CEC-B904-9567A021F48B}" type="presParOf" srcId="{443FBD25-337E-467D-8DF0-95BBE088B252}" destId="{78C5168D-908F-4DED-8E09-7C416FC3269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976004-3ACE-4138-93CA-0E2E5252E17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E2177B-52EE-4E16-B330-0D6EB8C4F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used “</a:t>
          </a:r>
          <a:r>
            <a:rPr lang="en-US" b="1" dirty="0"/>
            <a:t>ISCX VPN-</a:t>
          </a:r>
          <a:r>
            <a:rPr lang="en-US" b="1" dirty="0" err="1"/>
            <a:t>nonVPN</a:t>
          </a:r>
          <a:r>
            <a:rPr lang="en-US" dirty="0"/>
            <a:t>” traffic dataset which consists of </a:t>
          </a:r>
          <a:r>
            <a:rPr lang="en-US" dirty="0" err="1"/>
            <a:t>pcap</a:t>
          </a:r>
          <a:r>
            <a:rPr lang="en-US" dirty="0"/>
            <a:t>  and </a:t>
          </a:r>
          <a:r>
            <a:rPr lang="en-US" dirty="0" err="1"/>
            <a:t>pcapng</a:t>
          </a:r>
          <a:r>
            <a:rPr lang="en-US" dirty="0"/>
            <a:t> files captured for different applications.</a:t>
          </a:r>
        </a:p>
      </dgm:t>
    </dgm:pt>
    <dgm:pt modelId="{69CBE528-8B37-48E9-BEC2-6D033DFDD838}" type="parTrans" cxnId="{25B2899A-F799-44A9-AFF7-F94101FB6848}">
      <dgm:prSet/>
      <dgm:spPr/>
      <dgm:t>
        <a:bodyPr/>
        <a:lstStyle/>
        <a:p>
          <a:endParaRPr lang="en-US"/>
        </a:p>
      </dgm:t>
    </dgm:pt>
    <dgm:pt modelId="{32B8E2E4-F83E-408D-B5F9-D463EEC7B04F}" type="sibTrans" cxnId="{25B2899A-F799-44A9-AFF7-F94101FB6848}">
      <dgm:prSet/>
      <dgm:spPr/>
      <dgm:t>
        <a:bodyPr/>
        <a:lstStyle/>
        <a:p>
          <a:endParaRPr lang="en-US"/>
        </a:p>
      </dgm:t>
    </dgm:pt>
    <dgm:pt modelId="{FF48B411-FD4F-4A9C-AE91-C57922269A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file name represents the type of traffic and application used.</a:t>
          </a:r>
        </a:p>
      </dgm:t>
    </dgm:pt>
    <dgm:pt modelId="{52D4496A-A9C6-4BA0-A188-52B3EFC2EBA4}" type="parTrans" cxnId="{E7F66ADB-02D4-4E66-A1AD-4939B8ABF465}">
      <dgm:prSet/>
      <dgm:spPr/>
      <dgm:t>
        <a:bodyPr/>
        <a:lstStyle/>
        <a:p>
          <a:endParaRPr lang="en-US"/>
        </a:p>
      </dgm:t>
    </dgm:pt>
    <dgm:pt modelId="{EE201124-A20B-4291-AE56-5A78D96CE482}" type="sibTrans" cxnId="{E7F66ADB-02D4-4E66-A1AD-4939B8ABF465}">
      <dgm:prSet/>
      <dgm:spPr/>
      <dgm:t>
        <a:bodyPr/>
        <a:lstStyle/>
        <a:p>
          <a:endParaRPr lang="en-US"/>
        </a:p>
      </dgm:t>
    </dgm:pt>
    <dgm:pt modelId="{59293AB3-55A3-4816-9CDC-914EE9859D6D}" type="pres">
      <dgm:prSet presAssocID="{FA976004-3ACE-4138-93CA-0E2E5252E176}" presName="root" presStyleCnt="0">
        <dgm:presLayoutVars>
          <dgm:dir/>
          <dgm:resizeHandles val="exact"/>
        </dgm:presLayoutVars>
      </dgm:prSet>
      <dgm:spPr/>
    </dgm:pt>
    <dgm:pt modelId="{E819BFFE-EAF8-4792-AA58-BAED287DAC21}" type="pres">
      <dgm:prSet presAssocID="{E3E2177B-52EE-4E16-B330-0D6EB8C4F263}" presName="compNode" presStyleCnt="0"/>
      <dgm:spPr/>
    </dgm:pt>
    <dgm:pt modelId="{13B8F354-021A-4A0C-AF16-28CCDC0D2B6B}" type="pres">
      <dgm:prSet presAssocID="{E3E2177B-52EE-4E16-B330-0D6EB8C4F2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4ABC57D-0D48-4BD5-9A4A-6898EF979AC3}" type="pres">
      <dgm:prSet presAssocID="{E3E2177B-52EE-4E16-B330-0D6EB8C4F263}" presName="spaceRect" presStyleCnt="0"/>
      <dgm:spPr/>
    </dgm:pt>
    <dgm:pt modelId="{F159B629-EEBE-4465-AA71-E5855DE0B7E6}" type="pres">
      <dgm:prSet presAssocID="{E3E2177B-52EE-4E16-B330-0D6EB8C4F263}" presName="textRect" presStyleLbl="revTx" presStyleIdx="0" presStyleCnt="2">
        <dgm:presLayoutVars>
          <dgm:chMax val="1"/>
          <dgm:chPref val="1"/>
        </dgm:presLayoutVars>
      </dgm:prSet>
      <dgm:spPr/>
    </dgm:pt>
    <dgm:pt modelId="{F65D5FDA-D36A-4794-9ADF-348FDB10659A}" type="pres">
      <dgm:prSet presAssocID="{32B8E2E4-F83E-408D-B5F9-D463EEC7B04F}" presName="sibTrans" presStyleCnt="0"/>
      <dgm:spPr/>
    </dgm:pt>
    <dgm:pt modelId="{CC943F87-835C-4D41-BA7D-6B9FACC015CC}" type="pres">
      <dgm:prSet presAssocID="{FF48B411-FD4F-4A9C-AE91-C57922269ACC}" presName="compNode" presStyleCnt="0"/>
      <dgm:spPr/>
    </dgm:pt>
    <dgm:pt modelId="{C4AEFF81-A2FD-44E8-9914-A6F9D9EA617C}" type="pres">
      <dgm:prSet presAssocID="{FF48B411-FD4F-4A9C-AE91-C57922269A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3522AA9-1141-477F-9222-8AF0C485E25C}" type="pres">
      <dgm:prSet presAssocID="{FF48B411-FD4F-4A9C-AE91-C57922269ACC}" presName="spaceRect" presStyleCnt="0"/>
      <dgm:spPr/>
    </dgm:pt>
    <dgm:pt modelId="{8399C84C-B8A9-4D22-BBC3-3E8AD196DA2C}" type="pres">
      <dgm:prSet presAssocID="{FF48B411-FD4F-4A9C-AE91-C57922269AC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EE5ED46-3179-44DB-B2A3-61EEC44A4FA0}" type="presOf" srcId="{FA976004-3ACE-4138-93CA-0E2E5252E176}" destId="{59293AB3-55A3-4816-9CDC-914EE9859D6D}" srcOrd="0" destOrd="0" presId="urn:microsoft.com/office/officeart/2018/2/layout/IconLabelList"/>
    <dgm:cxn modelId="{25B2899A-F799-44A9-AFF7-F94101FB6848}" srcId="{FA976004-3ACE-4138-93CA-0E2E5252E176}" destId="{E3E2177B-52EE-4E16-B330-0D6EB8C4F263}" srcOrd="0" destOrd="0" parTransId="{69CBE528-8B37-48E9-BEC2-6D033DFDD838}" sibTransId="{32B8E2E4-F83E-408D-B5F9-D463EEC7B04F}"/>
    <dgm:cxn modelId="{D77B08C6-13A1-4754-A1EE-6C8180AC1E7B}" type="presOf" srcId="{FF48B411-FD4F-4A9C-AE91-C57922269ACC}" destId="{8399C84C-B8A9-4D22-BBC3-3E8AD196DA2C}" srcOrd="0" destOrd="0" presId="urn:microsoft.com/office/officeart/2018/2/layout/IconLabelList"/>
    <dgm:cxn modelId="{E7F66ADB-02D4-4E66-A1AD-4939B8ABF465}" srcId="{FA976004-3ACE-4138-93CA-0E2E5252E176}" destId="{FF48B411-FD4F-4A9C-AE91-C57922269ACC}" srcOrd="1" destOrd="0" parTransId="{52D4496A-A9C6-4BA0-A188-52B3EFC2EBA4}" sibTransId="{EE201124-A20B-4291-AE56-5A78D96CE482}"/>
    <dgm:cxn modelId="{492A1DFB-EBA1-4FE7-B6DA-FB9B5F8D42FE}" type="presOf" srcId="{E3E2177B-52EE-4E16-B330-0D6EB8C4F263}" destId="{F159B629-EEBE-4465-AA71-E5855DE0B7E6}" srcOrd="0" destOrd="0" presId="urn:microsoft.com/office/officeart/2018/2/layout/IconLabelList"/>
    <dgm:cxn modelId="{E0A12FD1-2B3A-49B5-8F1A-650AFBA576E1}" type="presParOf" srcId="{59293AB3-55A3-4816-9CDC-914EE9859D6D}" destId="{E819BFFE-EAF8-4792-AA58-BAED287DAC21}" srcOrd="0" destOrd="0" presId="urn:microsoft.com/office/officeart/2018/2/layout/IconLabelList"/>
    <dgm:cxn modelId="{5DC93B7F-2C61-4F23-9CF9-336CECC09F45}" type="presParOf" srcId="{E819BFFE-EAF8-4792-AA58-BAED287DAC21}" destId="{13B8F354-021A-4A0C-AF16-28CCDC0D2B6B}" srcOrd="0" destOrd="0" presId="urn:microsoft.com/office/officeart/2018/2/layout/IconLabelList"/>
    <dgm:cxn modelId="{A5092897-7E88-40FC-9F5E-DDA3E77F4109}" type="presParOf" srcId="{E819BFFE-EAF8-4792-AA58-BAED287DAC21}" destId="{14ABC57D-0D48-4BD5-9A4A-6898EF979AC3}" srcOrd="1" destOrd="0" presId="urn:microsoft.com/office/officeart/2018/2/layout/IconLabelList"/>
    <dgm:cxn modelId="{22C7FAF7-E887-45EA-B284-D40BC9EB9D19}" type="presParOf" srcId="{E819BFFE-EAF8-4792-AA58-BAED287DAC21}" destId="{F159B629-EEBE-4465-AA71-E5855DE0B7E6}" srcOrd="2" destOrd="0" presId="urn:microsoft.com/office/officeart/2018/2/layout/IconLabelList"/>
    <dgm:cxn modelId="{5C5B552C-E061-4E24-8E70-14A7CF56E3B9}" type="presParOf" srcId="{59293AB3-55A3-4816-9CDC-914EE9859D6D}" destId="{F65D5FDA-D36A-4794-9ADF-348FDB10659A}" srcOrd="1" destOrd="0" presId="urn:microsoft.com/office/officeart/2018/2/layout/IconLabelList"/>
    <dgm:cxn modelId="{B7AE9032-9D2E-4408-B833-F79F0224E0BC}" type="presParOf" srcId="{59293AB3-55A3-4816-9CDC-914EE9859D6D}" destId="{CC943F87-835C-4D41-BA7D-6B9FACC015CC}" srcOrd="2" destOrd="0" presId="urn:microsoft.com/office/officeart/2018/2/layout/IconLabelList"/>
    <dgm:cxn modelId="{A6FB89C3-D5D0-43BA-985F-FA0978310101}" type="presParOf" srcId="{CC943F87-835C-4D41-BA7D-6B9FACC015CC}" destId="{C4AEFF81-A2FD-44E8-9914-A6F9D9EA617C}" srcOrd="0" destOrd="0" presId="urn:microsoft.com/office/officeart/2018/2/layout/IconLabelList"/>
    <dgm:cxn modelId="{D784289B-BE9E-4D68-A09B-2B1A879B1F18}" type="presParOf" srcId="{CC943F87-835C-4D41-BA7D-6B9FACC015CC}" destId="{43522AA9-1141-477F-9222-8AF0C485E25C}" srcOrd="1" destOrd="0" presId="urn:microsoft.com/office/officeart/2018/2/layout/IconLabelList"/>
    <dgm:cxn modelId="{F5C73D46-ABD3-43AC-B0BA-67271E996DF1}" type="presParOf" srcId="{CC943F87-835C-4D41-BA7D-6B9FACC015CC}" destId="{8399C84C-B8A9-4D22-BBC3-3E8AD196DA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84903F-E3FB-44F4-B447-DD568559002B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7160819-C46C-4C82-9A7A-1A023D4A8DA2}">
      <dgm:prSet/>
      <dgm:spPr/>
      <dgm:t>
        <a:bodyPr/>
        <a:lstStyle/>
        <a:p>
          <a:r>
            <a:rPr lang="en-US" dirty="0"/>
            <a:t>tag_1</a:t>
          </a:r>
        </a:p>
      </dgm:t>
    </dgm:pt>
    <dgm:pt modelId="{3453C671-CF49-4E00-9337-FF2E9C6B7427}" type="parTrans" cxnId="{4E2DBC5B-5F7A-4039-97EE-A88055C4E622}">
      <dgm:prSet/>
      <dgm:spPr/>
      <dgm:t>
        <a:bodyPr/>
        <a:lstStyle/>
        <a:p>
          <a:endParaRPr lang="en-US"/>
        </a:p>
      </dgm:t>
    </dgm:pt>
    <dgm:pt modelId="{BCD9B8D2-0A09-4FD9-8A73-3241B5D6CEEB}" type="sibTrans" cxnId="{4E2DBC5B-5F7A-4039-97EE-A88055C4E622}">
      <dgm:prSet/>
      <dgm:spPr/>
      <dgm:t>
        <a:bodyPr/>
        <a:lstStyle/>
        <a:p>
          <a:endParaRPr lang="en-US"/>
        </a:p>
      </dgm:t>
    </dgm:pt>
    <dgm:pt modelId="{59A72282-B14E-4A7B-8C44-3BB34F3EACC4}">
      <dgm:prSet/>
      <dgm:spPr/>
      <dgm:t>
        <a:bodyPr/>
        <a:lstStyle/>
        <a:p>
          <a:r>
            <a:rPr lang="en-US" dirty="0"/>
            <a:t>Type of traffic.</a:t>
          </a:r>
        </a:p>
      </dgm:t>
    </dgm:pt>
    <dgm:pt modelId="{2A64E1DB-62ED-4104-817B-1B829BB3A4F0}" type="parTrans" cxnId="{0F88D247-DB53-43B1-8A8D-632573204C0D}">
      <dgm:prSet/>
      <dgm:spPr/>
      <dgm:t>
        <a:bodyPr/>
        <a:lstStyle/>
        <a:p>
          <a:endParaRPr lang="en-US"/>
        </a:p>
      </dgm:t>
    </dgm:pt>
    <dgm:pt modelId="{F9C1C4DF-F5E1-4047-ABDA-C490532A3D74}" type="sibTrans" cxnId="{0F88D247-DB53-43B1-8A8D-632573204C0D}">
      <dgm:prSet/>
      <dgm:spPr/>
      <dgm:t>
        <a:bodyPr/>
        <a:lstStyle/>
        <a:p>
          <a:endParaRPr lang="en-US"/>
        </a:p>
      </dgm:t>
    </dgm:pt>
    <dgm:pt modelId="{83C9BF77-47F7-4C74-BC54-68F22E71793D}">
      <dgm:prSet/>
      <dgm:spPr/>
      <dgm:t>
        <a:bodyPr/>
        <a:lstStyle/>
        <a:p>
          <a:r>
            <a:rPr lang="en-US" dirty="0"/>
            <a:t>tag_2</a:t>
          </a:r>
        </a:p>
      </dgm:t>
    </dgm:pt>
    <dgm:pt modelId="{BA2538F2-C7E3-438A-B88F-B83F7594A946}" type="parTrans" cxnId="{6173F1B6-C003-452B-BD32-858D849E6AA3}">
      <dgm:prSet/>
      <dgm:spPr/>
      <dgm:t>
        <a:bodyPr/>
        <a:lstStyle/>
        <a:p>
          <a:endParaRPr lang="en-US"/>
        </a:p>
      </dgm:t>
    </dgm:pt>
    <dgm:pt modelId="{420FA5B5-A7DF-4BA1-BC74-C036076DA5EA}" type="sibTrans" cxnId="{6173F1B6-C003-452B-BD32-858D849E6AA3}">
      <dgm:prSet/>
      <dgm:spPr/>
      <dgm:t>
        <a:bodyPr/>
        <a:lstStyle/>
        <a:p>
          <a:endParaRPr lang="en-US"/>
        </a:p>
      </dgm:t>
    </dgm:pt>
    <dgm:pt modelId="{385BADE8-0B26-4E5B-B9CA-02AB273D2C54}">
      <dgm:prSet/>
      <dgm:spPr/>
      <dgm:t>
        <a:bodyPr/>
        <a:lstStyle/>
        <a:p>
          <a:r>
            <a:rPr lang="en-US" dirty="0"/>
            <a:t>Application name. </a:t>
          </a:r>
        </a:p>
      </dgm:t>
    </dgm:pt>
    <dgm:pt modelId="{A21E26E0-0B5B-418C-A1F5-4E7E4532E9A7}" type="parTrans" cxnId="{85B3029C-6DB7-471F-B5B2-A0624E5AED28}">
      <dgm:prSet/>
      <dgm:spPr/>
      <dgm:t>
        <a:bodyPr/>
        <a:lstStyle/>
        <a:p>
          <a:endParaRPr lang="en-US"/>
        </a:p>
      </dgm:t>
    </dgm:pt>
    <dgm:pt modelId="{E4A59122-3D35-4E3F-BAC1-736DF65CDB95}" type="sibTrans" cxnId="{85B3029C-6DB7-471F-B5B2-A0624E5AED28}">
      <dgm:prSet/>
      <dgm:spPr/>
      <dgm:t>
        <a:bodyPr/>
        <a:lstStyle/>
        <a:p>
          <a:endParaRPr lang="en-US"/>
        </a:p>
      </dgm:t>
    </dgm:pt>
    <dgm:pt modelId="{8FB60286-5779-4105-A60D-969A04BC41D4}">
      <dgm:prSet/>
      <dgm:spPr/>
      <dgm:t>
        <a:bodyPr/>
        <a:lstStyle/>
        <a:p>
          <a:r>
            <a:rPr lang="en-US" dirty="0"/>
            <a:t>tag_3</a:t>
          </a:r>
        </a:p>
      </dgm:t>
    </dgm:pt>
    <dgm:pt modelId="{F0B34F9C-BFB7-4777-B494-C1A644D40087}" type="parTrans" cxnId="{0751AAD0-098A-448F-B2DC-558593A3CB18}">
      <dgm:prSet/>
      <dgm:spPr/>
      <dgm:t>
        <a:bodyPr/>
        <a:lstStyle/>
        <a:p>
          <a:endParaRPr lang="en-US"/>
        </a:p>
      </dgm:t>
    </dgm:pt>
    <dgm:pt modelId="{D0C0E47F-7848-4588-A0DE-0F73C71FB154}" type="sibTrans" cxnId="{0751AAD0-098A-448F-B2DC-558593A3CB18}">
      <dgm:prSet/>
      <dgm:spPr/>
      <dgm:t>
        <a:bodyPr/>
        <a:lstStyle/>
        <a:p>
          <a:endParaRPr lang="en-US"/>
        </a:p>
      </dgm:t>
    </dgm:pt>
    <dgm:pt modelId="{F2C26A38-C88C-4835-AA5B-2C27C1FBC5FE}">
      <dgm:prSet/>
      <dgm:spPr/>
      <dgm:t>
        <a:bodyPr/>
        <a:lstStyle/>
        <a:p>
          <a:r>
            <a:rPr lang="en-US" dirty="0"/>
            <a:t>Type of traffic inside each application.</a:t>
          </a:r>
        </a:p>
      </dgm:t>
    </dgm:pt>
    <dgm:pt modelId="{705675F2-5272-4894-AB99-332E1DA80832}" type="parTrans" cxnId="{EE4094C6-E136-4D4E-958B-AD7A883B92A1}">
      <dgm:prSet/>
      <dgm:spPr/>
      <dgm:t>
        <a:bodyPr/>
        <a:lstStyle/>
        <a:p>
          <a:endParaRPr lang="en-US"/>
        </a:p>
      </dgm:t>
    </dgm:pt>
    <dgm:pt modelId="{624759B6-AFE2-4720-AF37-EF3325ACC580}" type="sibTrans" cxnId="{EE4094C6-E136-4D4E-958B-AD7A883B92A1}">
      <dgm:prSet/>
      <dgm:spPr/>
      <dgm:t>
        <a:bodyPr/>
        <a:lstStyle/>
        <a:p>
          <a:endParaRPr lang="en-US"/>
        </a:p>
      </dgm:t>
    </dgm:pt>
    <dgm:pt modelId="{9C5135F3-D76A-4088-8CD7-05D2C0F28A28}">
      <dgm:prSet/>
      <dgm:spPr/>
      <dgm:t>
        <a:bodyPr/>
        <a:lstStyle/>
        <a:p>
          <a:r>
            <a:rPr lang="en-US" dirty="0"/>
            <a:t>tag_4</a:t>
          </a:r>
        </a:p>
      </dgm:t>
    </dgm:pt>
    <dgm:pt modelId="{6AB84911-2E6C-4167-A9FA-4386435EC614}" type="parTrans" cxnId="{243BA1FC-E223-4C92-9812-8D451BB9CD05}">
      <dgm:prSet/>
      <dgm:spPr/>
      <dgm:t>
        <a:bodyPr/>
        <a:lstStyle/>
        <a:p>
          <a:endParaRPr lang="en-US"/>
        </a:p>
      </dgm:t>
    </dgm:pt>
    <dgm:pt modelId="{BF97A891-94E1-4D7A-A662-50A2360828CF}" type="sibTrans" cxnId="{243BA1FC-E223-4C92-9812-8D451BB9CD05}">
      <dgm:prSet/>
      <dgm:spPr/>
      <dgm:t>
        <a:bodyPr/>
        <a:lstStyle/>
        <a:p>
          <a:endParaRPr lang="en-US"/>
        </a:p>
      </dgm:t>
    </dgm:pt>
    <dgm:pt modelId="{81C88595-74E9-47DA-8CCB-472A7FC9E9EF}">
      <dgm:prSet/>
      <dgm:spPr/>
      <dgm:t>
        <a:bodyPr/>
        <a:lstStyle/>
        <a:p>
          <a:r>
            <a:rPr lang="en-US" dirty="0"/>
            <a:t>Type of traffic and whether it used VPN or not.</a:t>
          </a:r>
        </a:p>
      </dgm:t>
    </dgm:pt>
    <dgm:pt modelId="{E649637D-95BD-4E70-9BBE-CA03942ED450}" type="parTrans" cxnId="{545426F3-87F7-431B-BA2C-E4CAEC121C93}">
      <dgm:prSet/>
      <dgm:spPr/>
      <dgm:t>
        <a:bodyPr/>
        <a:lstStyle/>
        <a:p>
          <a:endParaRPr lang="en-US"/>
        </a:p>
      </dgm:t>
    </dgm:pt>
    <dgm:pt modelId="{76D5A12A-353E-41E1-8BC0-1FE4CCB3CB83}" type="sibTrans" cxnId="{545426F3-87F7-431B-BA2C-E4CAEC121C93}">
      <dgm:prSet/>
      <dgm:spPr/>
      <dgm:t>
        <a:bodyPr/>
        <a:lstStyle/>
        <a:p>
          <a:endParaRPr lang="en-US"/>
        </a:p>
      </dgm:t>
    </dgm:pt>
    <dgm:pt modelId="{F6E6F6EB-8D48-43EB-898F-E07AF62FB8B5}" type="pres">
      <dgm:prSet presAssocID="{3F84903F-E3FB-44F4-B447-DD568559002B}" presName="Name0" presStyleCnt="0">
        <dgm:presLayoutVars>
          <dgm:dir/>
          <dgm:animLvl val="lvl"/>
          <dgm:resizeHandles val="exact"/>
        </dgm:presLayoutVars>
      </dgm:prSet>
      <dgm:spPr/>
    </dgm:pt>
    <dgm:pt modelId="{98486BC0-FBD5-4B63-B459-2B6C580FB1E3}" type="pres">
      <dgm:prSet presAssocID="{A7160819-C46C-4C82-9A7A-1A023D4A8DA2}" presName="linNode" presStyleCnt="0"/>
      <dgm:spPr/>
    </dgm:pt>
    <dgm:pt modelId="{6DA755B9-2B4C-4A37-9023-150A814E9BDE}" type="pres">
      <dgm:prSet presAssocID="{A7160819-C46C-4C82-9A7A-1A023D4A8DA2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1B08FA6D-6CC5-4119-B357-68D7C86655BC}" type="pres">
      <dgm:prSet presAssocID="{A7160819-C46C-4C82-9A7A-1A023D4A8DA2}" presName="descendantText" presStyleLbl="alignNode1" presStyleIdx="0" presStyleCnt="4">
        <dgm:presLayoutVars>
          <dgm:bulletEnabled/>
        </dgm:presLayoutVars>
      </dgm:prSet>
      <dgm:spPr/>
    </dgm:pt>
    <dgm:pt modelId="{A38C2DF5-E826-49E0-84B7-910583524234}" type="pres">
      <dgm:prSet presAssocID="{BCD9B8D2-0A09-4FD9-8A73-3241B5D6CEEB}" presName="sp" presStyleCnt="0"/>
      <dgm:spPr/>
    </dgm:pt>
    <dgm:pt modelId="{F1D645CD-0D4F-419F-9BEC-EB6EE7EAA8C0}" type="pres">
      <dgm:prSet presAssocID="{83C9BF77-47F7-4C74-BC54-68F22E71793D}" presName="linNode" presStyleCnt="0"/>
      <dgm:spPr/>
    </dgm:pt>
    <dgm:pt modelId="{1E9BFBB3-F9CE-4841-9E42-9907FC8B78CD}" type="pres">
      <dgm:prSet presAssocID="{83C9BF77-47F7-4C74-BC54-68F22E71793D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12F3322A-BAF9-4ABB-9990-528D143BA3CE}" type="pres">
      <dgm:prSet presAssocID="{83C9BF77-47F7-4C74-BC54-68F22E71793D}" presName="descendantText" presStyleLbl="alignNode1" presStyleIdx="1" presStyleCnt="4">
        <dgm:presLayoutVars>
          <dgm:bulletEnabled/>
        </dgm:presLayoutVars>
      </dgm:prSet>
      <dgm:spPr/>
    </dgm:pt>
    <dgm:pt modelId="{674FD40F-5A80-495F-AD3B-0A7D39915076}" type="pres">
      <dgm:prSet presAssocID="{420FA5B5-A7DF-4BA1-BC74-C036076DA5EA}" presName="sp" presStyleCnt="0"/>
      <dgm:spPr/>
    </dgm:pt>
    <dgm:pt modelId="{EBA17F38-CE4D-4A20-A5B2-5CB7C225CC16}" type="pres">
      <dgm:prSet presAssocID="{8FB60286-5779-4105-A60D-969A04BC41D4}" presName="linNode" presStyleCnt="0"/>
      <dgm:spPr/>
    </dgm:pt>
    <dgm:pt modelId="{331F0E61-C46F-4BC1-B087-2C0102C9E158}" type="pres">
      <dgm:prSet presAssocID="{8FB60286-5779-4105-A60D-969A04BC41D4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AB5A3FFB-DF1C-44E4-B699-F42B6951B989}" type="pres">
      <dgm:prSet presAssocID="{8FB60286-5779-4105-A60D-969A04BC41D4}" presName="descendantText" presStyleLbl="alignNode1" presStyleIdx="2" presStyleCnt="4">
        <dgm:presLayoutVars>
          <dgm:bulletEnabled/>
        </dgm:presLayoutVars>
      </dgm:prSet>
      <dgm:spPr/>
    </dgm:pt>
    <dgm:pt modelId="{4E21105B-9237-4125-8E24-FE2063B023CD}" type="pres">
      <dgm:prSet presAssocID="{D0C0E47F-7848-4588-A0DE-0F73C71FB154}" presName="sp" presStyleCnt="0"/>
      <dgm:spPr/>
    </dgm:pt>
    <dgm:pt modelId="{179573B0-A5EE-44B2-8F1E-C2C0006D222D}" type="pres">
      <dgm:prSet presAssocID="{9C5135F3-D76A-4088-8CD7-05D2C0F28A28}" presName="linNode" presStyleCnt="0"/>
      <dgm:spPr/>
    </dgm:pt>
    <dgm:pt modelId="{6C9F68FA-2B78-4C41-A786-0CD6969531A6}" type="pres">
      <dgm:prSet presAssocID="{9C5135F3-D76A-4088-8CD7-05D2C0F28A28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BC519AB7-EC5F-412D-BF84-F3E174E416A1}" type="pres">
      <dgm:prSet presAssocID="{9C5135F3-D76A-4088-8CD7-05D2C0F28A28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EE4D3B1F-66CE-4114-8165-15F09C770E78}" type="presOf" srcId="{A7160819-C46C-4C82-9A7A-1A023D4A8DA2}" destId="{6DA755B9-2B4C-4A37-9023-150A814E9BDE}" srcOrd="0" destOrd="0" presId="urn:microsoft.com/office/officeart/2016/7/layout/VerticalHollowActionList"/>
    <dgm:cxn modelId="{C64E4D39-80E1-4E7B-84C0-EF1FFD4AF8A9}" type="presOf" srcId="{3F84903F-E3FB-44F4-B447-DD568559002B}" destId="{F6E6F6EB-8D48-43EB-898F-E07AF62FB8B5}" srcOrd="0" destOrd="0" presId="urn:microsoft.com/office/officeart/2016/7/layout/VerticalHollowActionList"/>
    <dgm:cxn modelId="{4E2DBC5B-5F7A-4039-97EE-A88055C4E622}" srcId="{3F84903F-E3FB-44F4-B447-DD568559002B}" destId="{A7160819-C46C-4C82-9A7A-1A023D4A8DA2}" srcOrd="0" destOrd="0" parTransId="{3453C671-CF49-4E00-9337-FF2E9C6B7427}" sibTransId="{BCD9B8D2-0A09-4FD9-8A73-3241B5D6CEEB}"/>
    <dgm:cxn modelId="{EB63D461-4E6C-44AA-AEED-2BC075506CDF}" type="presOf" srcId="{81C88595-74E9-47DA-8CCB-472A7FC9E9EF}" destId="{BC519AB7-EC5F-412D-BF84-F3E174E416A1}" srcOrd="0" destOrd="0" presId="urn:microsoft.com/office/officeart/2016/7/layout/VerticalHollowActionList"/>
    <dgm:cxn modelId="{FEF7F944-2427-492C-A53B-60F2814A4A06}" type="presOf" srcId="{385BADE8-0B26-4E5B-B9CA-02AB273D2C54}" destId="{12F3322A-BAF9-4ABB-9990-528D143BA3CE}" srcOrd="0" destOrd="0" presId="urn:microsoft.com/office/officeart/2016/7/layout/VerticalHollowActionList"/>
    <dgm:cxn modelId="{0F88D247-DB53-43B1-8A8D-632573204C0D}" srcId="{A7160819-C46C-4C82-9A7A-1A023D4A8DA2}" destId="{59A72282-B14E-4A7B-8C44-3BB34F3EACC4}" srcOrd="0" destOrd="0" parTransId="{2A64E1DB-62ED-4104-817B-1B829BB3A4F0}" sibTransId="{F9C1C4DF-F5E1-4047-ABDA-C490532A3D74}"/>
    <dgm:cxn modelId="{06A60C8B-27ED-450A-B522-A3374A93ACDB}" type="presOf" srcId="{9C5135F3-D76A-4088-8CD7-05D2C0F28A28}" destId="{6C9F68FA-2B78-4C41-A786-0CD6969531A6}" srcOrd="0" destOrd="0" presId="urn:microsoft.com/office/officeart/2016/7/layout/VerticalHollowActionList"/>
    <dgm:cxn modelId="{77374B97-45CB-420F-8428-ECA5EC25C8C5}" type="presOf" srcId="{83C9BF77-47F7-4C74-BC54-68F22E71793D}" destId="{1E9BFBB3-F9CE-4841-9E42-9907FC8B78CD}" srcOrd="0" destOrd="0" presId="urn:microsoft.com/office/officeart/2016/7/layout/VerticalHollowActionList"/>
    <dgm:cxn modelId="{85B3029C-6DB7-471F-B5B2-A0624E5AED28}" srcId="{83C9BF77-47F7-4C74-BC54-68F22E71793D}" destId="{385BADE8-0B26-4E5B-B9CA-02AB273D2C54}" srcOrd="0" destOrd="0" parTransId="{A21E26E0-0B5B-418C-A1F5-4E7E4532E9A7}" sibTransId="{E4A59122-3D35-4E3F-BAC1-736DF65CDB95}"/>
    <dgm:cxn modelId="{EA4EDF9F-2D95-4DF6-B6B4-03CD0A3BD634}" type="presOf" srcId="{F2C26A38-C88C-4835-AA5B-2C27C1FBC5FE}" destId="{AB5A3FFB-DF1C-44E4-B699-F42B6951B989}" srcOrd="0" destOrd="0" presId="urn:microsoft.com/office/officeart/2016/7/layout/VerticalHollowActionList"/>
    <dgm:cxn modelId="{8141B6AA-E52D-4F27-8DED-B0B2BB4EC31F}" type="presOf" srcId="{8FB60286-5779-4105-A60D-969A04BC41D4}" destId="{331F0E61-C46F-4BC1-B087-2C0102C9E158}" srcOrd="0" destOrd="0" presId="urn:microsoft.com/office/officeart/2016/7/layout/VerticalHollowActionList"/>
    <dgm:cxn modelId="{6173F1B6-C003-452B-BD32-858D849E6AA3}" srcId="{3F84903F-E3FB-44F4-B447-DD568559002B}" destId="{83C9BF77-47F7-4C74-BC54-68F22E71793D}" srcOrd="1" destOrd="0" parTransId="{BA2538F2-C7E3-438A-B88F-B83F7594A946}" sibTransId="{420FA5B5-A7DF-4BA1-BC74-C036076DA5EA}"/>
    <dgm:cxn modelId="{EE4094C6-E136-4D4E-958B-AD7A883B92A1}" srcId="{8FB60286-5779-4105-A60D-969A04BC41D4}" destId="{F2C26A38-C88C-4835-AA5B-2C27C1FBC5FE}" srcOrd="0" destOrd="0" parTransId="{705675F2-5272-4894-AB99-332E1DA80832}" sibTransId="{624759B6-AFE2-4720-AF37-EF3325ACC580}"/>
    <dgm:cxn modelId="{0751AAD0-098A-448F-B2DC-558593A3CB18}" srcId="{3F84903F-E3FB-44F4-B447-DD568559002B}" destId="{8FB60286-5779-4105-A60D-969A04BC41D4}" srcOrd="2" destOrd="0" parTransId="{F0B34F9C-BFB7-4777-B494-C1A644D40087}" sibTransId="{D0C0E47F-7848-4588-A0DE-0F73C71FB154}"/>
    <dgm:cxn modelId="{545426F3-87F7-431B-BA2C-E4CAEC121C93}" srcId="{9C5135F3-D76A-4088-8CD7-05D2C0F28A28}" destId="{81C88595-74E9-47DA-8CCB-472A7FC9E9EF}" srcOrd="0" destOrd="0" parTransId="{E649637D-95BD-4E70-9BBE-CA03942ED450}" sibTransId="{76D5A12A-353E-41E1-8BC0-1FE4CCB3CB83}"/>
    <dgm:cxn modelId="{04BC8FFC-3B0B-4D26-B22E-AD5208482888}" type="presOf" srcId="{59A72282-B14E-4A7B-8C44-3BB34F3EACC4}" destId="{1B08FA6D-6CC5-4119-B357-68D7C86655BC}" srcOrd="0" destOrd="0" presId="urn:microsoft.com/office/officeart/2016/7/layout/VerticalHollowActionList"/>
    <dgm:cxn modelId="{243BA1FC-E223-4C92-9812-8D451BB9CD05}" srcId="{3F84903F-E3FB-44F4-B447-DD568559002B}" destId="{9C5135F3-D76A-4088-8CD7-05D2C0F28A28}" srcOrd="3" destOrd="0" parTransId="{6AB84911-2E6C-4167-A9FA-4386435EC614}" sibTransId="{BF97A891-94E1-4D7A-A662-50A2360828CF}"/>
    <dgm:cxn modelId="{A5467203-3DE9-4991-A0BF-E45B1DE001A7}" type="presParOf" srcId="{F6E6F6EB-8D48-43EB-898F-E07AF62FB8B5}" destId="{98486BC0-FBD5-4B63-B459-2B6C580FB1E3}" srcOrd="0" destOrd="0" presId="urn:microsoft.com/office/officeart/2016/7/layout/VerticalHollowActionList"/>
    <dgm:cxn modelId="{0EFD32FA-B7A6-4AFC-98F5-FFAA134A6AD5}" type="presParOf" srcId="{98486BC0-FBD5-4B63-B459-2B6C580FB1E3}" destId="{6DA755B9-2B4C-4A37-9023-150A814E9BDE}" srcOrd="0" destOrd="0" presId="urn:microsoft.com/office/officeart/2016/7/layout/VerticalHollowActionList"/>
    <dgm:cxn modelId="{74D5C568-EFD6-48EE-8EFC-6F77984C2004}" type="presParOf" srcId="{98486BC0-FBD5-4B63-B459-2B6C580FB1E3}" destId="{1B08FA6D-6CC5-4119-B357-68D7C86655BC}" srcOrd="1" destOrd="0" presId="urn:microsoft.com/office/officeart/2016/7/layout/VerticalHollowActionList"/>
    <dgm:cxn modelId="{63D595FC-5348-4D87-8721-83759ADD71F7}" type="presParOf" srcId="{F6E6F6EB-8D48-43EB-898F-E07AF62FB8B5}" destId="{A38C2DF5-E826-49E0-84B7-910583524234}" srcOrd="1" destOrd="0" presId="urn:microsoft.com/office/officeart/2016/7/layout/VerticalHollowActionList"/>
    <dgm:cxn modelId="{EA2CA05A-893F-4A10-9744-E7E78853DB58}" type="presParOf" srcId="{F6E6F6EB-8D48-43EB-898F-E07AF62FB8B5}" destId="{F1D645CD-0D4F-419F-9BEC-EB6EE7EAA8C0}" srcOrd="2" destOrd="0" presId="urn:microsoft.com/office/officeart/2016/7/layout/VerticalHollowActionList"/>
    <dgm:cxn modelId="{CC77FDF7-F030-442A-A641-28B8D5AF7B26}" type="presParOf" srcId="{F1D645CD-0D4F-419F-9BEC-EB6EE7EAA8C0}" destId="{1E9BFBB3-F9CE-4841-9E42-9907FC8B78CD}" srcOrd="0" destOrd="0" presId="urn:microsoft.com/office/officeart/2016/7/layout/VerticalHollowActionList"/>
    <dgm:cxn modelId="{590EBBE7-148B-4FB3-B01B-5DF85E4F92B7}" type="presParOf" srcId="{F1D645CD-0D4F-419F-9BEC-EB6EE7EAA8C0}" destId="{12F3322A-BAF9-4ABB-9990-528D143BA3CE}" srcOrd="1" destOrd="0" presId="urn:microsoft.com/office/officeart/2016/7/layout/VerticalHollowActionList"/>
    <dgm:cxn modelId="{06C52801-0908-4010-B4D8-26C44F6FBE74}" type="presParOf" srcId="{F6E6F6EB-8D48-43EB-898F-E07AF62FB8B5}" destId="{674FD40F-5A80-495F-AD3B-0A7D39915076}" srcOrd="3" destOrd="0" presId="urn:microsoft.com/office/officeart/2016/7/layout/VerticalHollowActionList"/>
    <dgm:cxn modelId="{948D6367-CF6E-42E2-A2B6-C265032FEA5A}" type="presParOf" srcId="{F6E6F6EB-8D48-43EB-898F-E07AF62FB8B5}" destId="{EBA17F38-CE4D-4A20-A5B2-5CB7C225CC16}" srcOrd="4" destOrd="0" presId="urn:microsoft.com/office/officeart/2016/7/layout/VerticalHollowActionList"/>
    <dgm:cxn modelId="{7C483D28-CB78-403D-A49D-046145F7EAFB}" type="presParOf" srcId="{EBA17F38-CE4D-4A20-A5B2-5CB7C225CC16}" destId="{331F0E61-C46F-4BC1-B087-2C0102C9E158}" srcOrd="0" destOrd="0" presId="urn:microsoft.com/office/officeart/2016/7/layout/VerticalHollowActionList"/>
    <dgm:cxn modelId="{E0C80D39-B8D9-43D5-BE2C-A4C5DF353285}" type="presParOf" srcId="{EBA17F38-CE4D-4A20-A5B2-5CB7C225CC16}" destId="{AB5A3FFB-DF1C-44E4-B699-F42B6951B989}" srcOrd="1" destOrd="0" presId="urn:microsoft.com/office/officeart/2016/7/layout/VerticalHollowActionList"/>
    <dgm:cxn modelId="{ADFE4741-8B6E-45B7-8C0C-17DB5F140585}" type="presParOf" srcId="{F6E6F6EB-8D48-43EB-898F-E07AF62FB8B5}" destId="{4E21105B-9237-4125-8E24-FE2063B023CD}" srcOrd="5" destOrd="0" presId="urn:microsoft.com/office/officeart/2016/7/layout/VerticalHollowActionList"/>
    <dgm:cxn modelId="{39258532-66FF-458F-83A1-A0FCB83611E1}" type="presParOf" srcId="{F6E6F6EB-8D48-43EB-898F-E07AF62FB8B5}" destId="{179573B0-A5EE-44B2-8F1E-C2C0006D222D}" srcOrd="6" destOrd="0" presId="urn:microsoft.com/office/officeart/2016/7/layout/VerticalHollowActionList"/>
    <dgm:cxn modelId="{FAC306FF-912E-48F8-85D9-CB9DFB5A55FF}" type="presParOf" srcId="{179573B0-A5EE-44B2-8F1E-C2C0006D222D}" destId="{6C9F68FA-2B78-4C41-A786-0CD6969531A6}" srcOrd="0" destOrd="0" presId="urn:microsoft.com/office/officeart/2016/7/layout/VerticalHollowActionList"/>
    <dgm:cxn modelId="{05F7425D-2246-427D-9A0B-90CCC94DDC14}" type="presParOf" srcId="{179573B0-A5EE-44B2-8F1E-C2C0006D222D}" destId="{BC519AB7-EC5F-412D-BF84-F3E174E416A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C880FC-C107-4178-9087-0284DF26EA4F}" type="doc">
      <dgm:prSet loTypeId="urn:microsoft.com/office/officeart/2005/8/layout/process5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45F30A0-9F38-481C-A71F-8D2B8FE29BEA}">
      <dgm:prSet/>
      <dgm:spPr>
        <a:gradFill rotWithShape="0">
          <a:gsLst>
            <a:gs pos="0">
              <a:schemeClr val="bg2"/>
            </a:gs>
            <a:gs pos="69000">
              <a:srgbClr val="00B0F0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en-US"/>
            <a:t>Filtering packets</a:t>
          </a:r>
        </a:p>
      </dgm:t>
    </dgm:pt>
    <dgm:pt modelId="{0D9828B3-7BCE-46BE-8D5C-D350F9234E32}" type="parTrans" cxnId="{FE96AD6E-BF85-4DAE-BC60-3CD03B8F40B5}">
      <dgm:prSet/>
      <dgm:spPr/>
      <dgm:t>
        <a:bodyPr/>
        <a:lstStyle/>
        <a:p>
          <a:endParaRPr lang="en-US"/>
        </a:p>
      </dgm:t>
    </dgm:pt>
    <dgm:pt modelId="{6CCBDFBD-AC71-4309-8081-F55A96AEF8E7}" type="sibTrans" cxnId="{FE96AD6E-BF85-4DAE-BC60-3CD03B8F40B5}">
      <dgm:prSet/>
      <dgm:spPr/>
      <dgm:t>
        <a:bodyPr/>
        <a:lstStyle/>
        <a:p>
          <a:endParaRPr lang="en-US"/>
        </a:p>
      </dgm:t>
    </dgm:pt>
    <dgm:pt modelId="{8AB0904B-0ADE-4F4E-8E3F-A98BB7EFDCC3}">
      <dgm:prSet/>
      <dgm:spPr>
        <a:gradFill rotWithShape="0">
          <a:gsLst>
            <a:gs pos="0">
              <a:schemeClr val="bg2"/>
            </a:gs>
            <a:gs pos="69000">
              <a:srgbClr val="00B0F0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en-US"/>
            <a:t>Masking Information</a:t>
          </a:r>
        </a:p>
      </dgm:t>
    </dgm:pt>
    <dgm:pt modelId="{AB26E4F7-AC0C-4F3F-9DC8-8B66A0B5B69B}" type="parTrans" cxnId="{C05BDC6F-E72E-4871-9D5D-5B2C9C1620EE}">
      <dgm:prSet/>
      <dgm:spPr/>
      <dgm:t>
        <a:bodyPr/>
        <a:lstStyle/>
        <a:p>
          <a:endParaRPr lang="en-US"/>
        </a:p>
      </dgm:t>
    </dgm:pt>
    <dgm:pt modelId="{5DFB37D9-C8F8-44E7-8F9A-FA4D1EF265AF}" type="sibTrans" cxnId="{C05BDC6F-E72E-4871-9D5D-5B2C9C1620EE}">
      <dgm:prSet/>
      <dgm:spPr/>
      <dgm:t>
        <a:bodyPr/>
        <a:lstStyle/>
        <a:p>
          <a:endParaRPr lang="en-US"/>
        </a:p>
      </dgm:t>
    </dgm:pt>
    <dgm:pt modelId="{7BBFC263-E4DB-437B-BC2C-460B73150A11}">
      <dgm:prSet/>
      <dgm:spPr>
        <a:gradFill rotWithShape="0">
          <a:gsLst>
            <a:gs pos="0">
              <a:schemeClr val="bg2"/>
            </a:gs>
            <a:gs pos="69000">
              <a:srgbClr val="00B0F0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en-US"/>
            <a:t>Fixed Packet Length</a:t>
          </a:r>
        </a:p>
      </dgm:t>
    </dgm:pt>
    <dgm:pt modelId="{4884A016-7179-415D-A6A1-093C08FBC99D}" type="parTrans" cxnId="{5E681E7A-47EA-4421-A4A7-5E50EB8638A4}">
      <dgm:prSet/>
      <dgm:spPr/>
      <dgm:t>
        <a:bodyPr/>
        <a:lstStyle/>
        <a:p>
          <a:endParaRPr lang="en-US"/>
        </a:p>
      </dgm:t>
    </dgm:pt>
    <dgm:pt modelId="{B71C1805-6067-4A2A-BD8B-A0255F3EA459}" type="sibTrans" cxnId="{5E681E7A-47EA-4421-A4A7-5E50EB8638A4}">
      <dgm:prSet/>
      <dgm:spPr/>
      <dgm:t>
        <a:bodyPr/>
        <a:lstStyle/>
        <a:p>
          <a:endParaRPr lang="en-US"/>
        </a:p>
      </dgm:t>
    </dgm:pt>
    <dgm:pt modelId="{D3E1DC81-066F-452D-8CC4-DEC28C8526CC}">
      <dgm:prSet/>
      <dgm:spPr>
        <a:gradFill rotWithShape="0">
          <a:gsLst>
            <a:gs pos="0">
              <a:schemeClr val="bg2"/>
            </a:gs>
            <a:gs pos="69000">
              <a:srgbClr val="00B0F0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en-US"/>
            <a:t>Integer representation of every byte</a:t>
          </a:r>
        </a:p>
      </dgm:t>
    </dgm:pt>
    <dgm:pt modelId="{65C64924-439E-4349-A9CF-9C9959E12C31}" type="parTrans" cxnId="{E329F52A-8D19-4667-B7F9-A8EBC7047C4D}">
      <dgm:prSet/>
      <dgm:spPr/>
      <dgm:t>
        <a:bodyPr/>
        <a:lstStyle/>
        <a:p>
          <a:endParaRPr lang="en-US"/>
        </a:p>
      </dgm:t>
    </dgm:pt>
    <dgm:pt modelId="{1CA072B5-353E-4F37-A3DF-AAEB6E84E021}" type="sibTrans" cxnId="{E329F52A-8D19-4667-B7F9-A8EBC7047C4D}">
      <dgm:prSet/>
      <dgm:spPr/>
      <dgm:t>
        <a:bodyPr/>
        <a:lstStyle/>
        <a:p>
          <a:endParaRPr lang="en-US"/>
        </a:p>
      </dgm:t>
    </dgm:pt>
    <dgm:pt modelId="{3A9E0F15-36C9-4696-8850-FD8046A6A4CE}" type="pres">
      <dgm:prSet presAssocID="{D3C880FC-C107-4178-9087-0284DF26EA4F}" presName="diagram" presStyleCnt="0">
        <dgm:presLayoutVars>
          <dgm:dir/>
          <dgm:resizeHandles val="exact"/>
        </dgm:presLayoutVars>
      </dgm:prSet>
      <dgm:spPr/>
    </dgm:pt>
    <dgm:pt modelId="{A12029E4-A54B-4492-9D55-E292F57F590D}" type="pres">
      <dgm:prSet presAssocID="{B45F30A0-9F38-481C-A71F-8D2B8FE29BEA}" presName="node" presStyleLbl="node1" presStyleIdx="0" presStyleCnt="4">
        <dgm:presLayoutVars>
          <dgm:bulletEnabled val="1"/>
        </dgm:presLayoutVars>
      </dgm:prSet>
      <dgm:spPr/>
    </dgm:pt>
    <dgm:pt modelId="{43E3CAC9-501B-49AA-8A8B-01940AE0C36D}" type="pres">
      <dgm:prSet presAssocID="{6CCBDFBD-AC71-4309-8081-F55A96AEF8E7}" presName="sibTrans" presStyleLbl="sibTrans2D1" presStyleIdx="0" presStyleCnt="3"/>
      <dgm:spPr/>
    </dgm:pt>
    <dgm:pt modelId="{3436ED8D-38A3-4420-96E2-B04593E37011}" type="pres">
      <dgm:prSet presAssocID="{6CCBDFBD-AC71-4309-8081-F55A96AEF8E7}" presName="connectorText" presStyleLbl="sibTrans2D1" presStyleIdx="0" presStyleCnt="3"/>
      <dgm:spPr/>
    </dgm:pt>
    <dgm:pt modelId="{B64E42D0-10B5-4F97-9CF1-92B7D8CD93BB}" type="pres">
      <dgm:prSet presAssocID="{8AB0904B-0ADE-4F4E-8E3F-A98BB7EFDCC3}" presName="node" presStyleLbl="node1" presStyleIdx="1" presStyleCnt="4">
        <dgm:presLayoutVars>
          <dgm:bulletEnabled val="1"/>
        </dgm:presLayoutVars>
      </dgm:prSet>
      <dgm:spPr/>
    </dgm:pt>
    <dgm:pt modelId="{772E1779-2CD9-40AF-9F51-0FE345EA6515}" type="pres">
      <dgm:prSet presAssocID="{5DFB37D9-C8F8-44E7-8F9A-FA4D1EF265AF}" presName="sibTrans" presStyleLbl="sibTrans2D1" presStyleIdx="1" presStyleCnt="3"/>
      <dgm:spPr/>
    </dgm:pt>
    <dgm:pt modelId="{358685BC-8943-42ED-AA03-E17E04438921}" type="pres">
      <dgm:prSet presAssocID="{5DFB37D9-C8F8-44E7-8F9A-FA4D1EF265AF}" presName="connectorText" presStyleLbl="sibTrans2D1" presStyleIdx="1" presStyleCnt="3"/>
      <dgm:spPr/>
    </dgm:pt>
    <dgm:pt modelId="{EAE78498-D80C-48C2-82A3-EA837234C2E1}" type="pres">
      <dgm:prSet presAssocID="{7BBFC263-E4DB-437B-BC2C-460B73150A11}" presName="node" presStyleLbl="node1" presStyleIdx="2" presStyleCnt="4">
        <dgm:presLayoutVars>
          <dgm:bulletEnabled val="1"/>
        </dgm:presLayoutVars>
      </dgm:prSet>
      <dgm:spPr/>
    </dgm:pt>
    <dgm:pt modelId="{5616E9EF-26C6-4FE2-8861-0473D7D167AC}" type="pres">
      <dgm:prSet presAssocID="{B71C1805-6067-4A2A-BD8B-A0255F3EA459}" presName="sibTrans" presStyleLbl="sibTrans2D1" presStyleIdx="2" presStyleCnt="3"/>
      <dgm:spPr/>
    </dgm:pt>
    <dgm:pt modelId="{5F797897-F096-490D-9AAA-CF405A5CE6A7}" type="pres">
      <dgm:prSet presAssocID="{B71C1805-6067-4A2A-BD8B-A0255F3EA459}" presName="connectorText" presStyleLbl="sibTrans2D1" presStyleIdx="2" presStyleCnt="3"/>
      <dgm:spPr/>
    </dgm:pt>
    <dgm:pt modelId="{47EE8372-AA3A-45E8-90BD-4531758EB84B}" type="pres">
      <dgm:prSet presAssocID="{D3E1DC81-066F-452D-8CC4-DEC28C8526CC}" presName="node" presStyleLbl="node1" presStyleIdx="3" presStyleCnt="4">
        <dgm:presLayoutVars>
          <dgm:bulletEnabled val="1"/>
        </dgm:presLayoutVars>
      </dgm:prSet>
      <dgm:spPr/>
    </dgm:pt>
  </dgm:ptLst>
  <dgm:cxnLst>
    <dgm:cxn modelId="{AF6E9B1D-0C2A-43E1-97D8-8715E8354E03}" type="presOf" srcId="{5DFB37D9-C8F8-44E7-8F9A-FA4D1EF265AF}" destId="{358685BC-8943-42ED-AA03-E17E04438921}" srcOrd="1" destOrd="0" presId="urn:microsoft.com/office/officeart/2005/8/layout/process5"/>
    <dgm:cxn modelId="{77F3DF23-3EF9-44E1-8255-5BCBBDF72C9B}" type="presOf" srcId="{6CCBDFBD-AC71-4309-8081-F55A96AEF8E7}" destId="{3436ED8D-38A3-4420-96E2-B04593E37011}" srcOrd="1" destOrd="0" presId="urn:microsoft.com/office/officeart/2005/8/layout/process5"/>
    <dgm:cxn modelId="{E329F52A-8D19-4667-B7F9-A8EBC7047C4D}" srcId="{D3C880FC-C107-4178-9087-0284DF26EA4F}" destId="{D3E1DC81-066F-452D-8CC4-DEC28C8526CC}" srcOrd="3" destOrd="0" parTransId="{65C64924-439E-4349-A9CF-9C9959E12C31}" sibTransId="{1CA072B5-353E-4F37-A3DF-AAEB6E84E021}"/>
    <dgm:cxn modelId="{84E2C334-4E2B-4E89-BD88-8C03F6AD01BA}" type="presOf" srcId="{D3C880FC-C107-4178-9087-0284DF26EA4F}" destId="{3A9E0F15-36C9-4696-8850-FD8046A6A4CE}" srcOrd="0" destOrd="0" presId="urn:microsoft.com/office/officeart/2005/8/layout/process5"/>
    <dgm:cxn modelId="{D29A1B36-B3B8-4863-BE71-6ACF4B991638}" type="presOf" srcId="{B71C1805-6067-4A2A-BD8B-A0255F3EA459}" destId="{5F797897-F096-490D-9AAA-CF405A5CE6A7}" srcOrd="1" destOrd="0" presId="urn:microsoft.com/office/officeart/2005/8/layout/process5"/>
    <dgm:cxn modelId="{F7BF2C3B-47F5-46B5-B9E3-5127A0F48E26}" type="presOf" srcId="{5DFB37D9-C8F8-44E7-8F9A-FA4D1EF265AF}" destId="{772E1779-2CD9-40AF-9F51-0FE345EA6515}" srcOrd="0" destOrd="0" presId="urn:microsoft.com/office/officeart/2005/8/layout/process5"/>
    <dgm:cxn modelId="{FE96AD6E-BF85-4DAE-BC60-3CD03B8F40B5}" srcId="{D3C880FC-C107-4178-9087-0284DF26EA4F}" destId="{B45F30A0-9F38-481C-A71F-8D2B8FE29BEA}" srcOrd="0" destOrd="0" parTransId="{0D9828B3-7BCE-46BE-8D5C-D350F9234E32}" sibTransId="{6CCBDFBD-AC71-4309-8081-F55A96AEF8E7}"/>
    <dgm:cxn modelId="{C05BDC6F-E72E-4871-9D5D-5B2C9C1620EE}" srcId="{D3C880FC-C107-4178-9087-0284DF26EA4F}" destId="{8AB0904B-0ADE-4F4E-8E3F-A98BB7EFDCC3}" srcOrd="1" destOrd="0" parTransId="{AB26E4F7-AC0C-4F3F-9DC8-8B66A0B5B69B}" sibTransId="{5DFB37D9-C8F8-44E7-8F9A-FA4D1EF265AF}"/>
    <dgm:cxn modelId="{5E681E7A-47EA-4421-A4A7-5E50EB8638A4}" srcId="{D3C880FC-C107-4178-9087-0284DF26EA4F}" destId="{7BBFC263-E4DB-437B-BC2C-460B73150A11}" srcOrd="2" destOrd="0" parTransId="{4884A016-7179-415D-A6A1-093C08FBC99D}" sibTransId="{B71C1805-6067-4A2A-BD8B-A0255F3EA459}"/>
    <dgm:cxn modelId="{2A67EA7F-954D-460F-8CC5-D3C97A88EC44}" type="presOf" srcId="{8AB0904B-0ADE-4F4E-8E3F-A98BB7EFDCC3}" destId="{B64E42D0-10B5-4F97-9CF1-92B7D8CD93BB}" srcOrd="0" destOrd="0" presId="urn:microsoft.com/office/officeart/2005/8/layout/process5"/>
    <dgm:cxn modelId="{E6D7F0A5-963C-46DF-890D-54D48F1B1CA5}" type="presOf" srcId="{D3E1DC81-066F-452D-8CC4-DEC28C8526CC}" destId="{47EE8372-AA3A-45E8-90BD-4531758EB84B}" srcOrd="0" destOrd="0" presId="urn:microsoft.com/office/officeart/2005/8/layout/process5"/>
    <dgm:cxn modelId="{0EEAABA6-E975-457F-B16D-FA108872835A}" type="presOf" srcId="{B71C1805-6067-4A2A-BD8B-A0255F3EA459}" destId="{5616E9EF-26C6-4FE2-8861-0473D7D167AC}" srcOrd="0" destOrd="0" presId="urn:microsoft.com/office/officeart/2005/8/layout/process5"/>
    <dgm:cxn modelId="{78CBB6A6-1B57-49DC-8D2D-98175D870927}" type="presOf" srcId="{6CCBDFBD-AC71-4309-8081-F55A96AEF8E7}" destId="{43E3CAC9-501B-49AA-8A8B-01940AE0C36D}" srcOrd="0" destOrd="0" presId="urn:microsoft.com/office/officeart/2005/8/layout/process5"/>
    <dgm:cxn modelId="{1CF424B0-1BB7-434A-90CB-1A7AE9181627}" type="presOf" srcId="{7BBFC263-E4DB-437B-BC2C-460B73150A11}" destId="{EAE78498-D80C-48C2-82A3-EA837234C2E1}" srcOrd="0" destOrd="0" presId="urn:microsoft.com/office/officeart/2005/8/layout/process5"/>
    <dgm:cxn modelId="{DB60D7C4-677C-42B3-B46F-10B13392CCE0}" type="presOf" srcId="{B45F30A0-9F38-481C-A71F-8D2B8FE29BEA}" destId="{A12029E4-A54B-4492-9D55-E292F57F590D}" srcOrd="0" destOrd="0" presId="urn:microsoft.com/office/officeart/2005/8/layout/process5"/>
    <dgm:cxn modelId="{A8281FEB-CB0E-4E8A-8EE8-11304A2520A6}" type="presParOf" srcId="{3A9E0F15-36C9-4696-8850-FD8046A6A4CE}" destId="{A12029E4-A54B-4492-9D55-E292F57F590D}" srcOrd="0" destOrd="0" presId="urn:microsoft.com/office/officeart/2005/8/layout/process5"/>
    <dgm:cxn modelId="{3CC44E69-A7C7-4F1D-A771-38C8F0F16C7E}" type="presParOf" srcId="{3A9E0F15-36C9-4696-8850-FD8046A6A4CE}" destId="{43E3CAC9-501B-49AA-8A8B-01940AE0C36D}" srcOrd="1" destOrd="0" presId="urn:microsoft.com/office/officeart/2005/8/layout/process5"/>
    <dgm:cxn modelId="{5748D9B3-0618-4B5B-B849-F266AB7E6A67}" type="presParOf" srcId="{43E3CAC9-501B-49AA-8A8B-01940AE0C36D}" destId="{3436ED8D-38A3-4420-96E2-B04593E37011}" srcOrd="0" destOrd="0" presId="urn:microsoft.com/office/officeart/2005/8/layout/process5"/>
    <dgm:cxn modelId="{9BC1F6CA-9174-4535-8BDC-F7BE9DD116B9}" type="presParOf" srcId="{3A9E0F15-36C9-4696-8850-FD8046A6A4CE}" destId="{B64E42D0-10B5-4F97-9CF1-92B7D8CD93BB}" srcOrd="2" destOrd="0" presId="urn:microsoft.com/office/officeart/2005/8/layout/process5"/>
    <dgm:cxn modelId="{ADE3F971-3799-4CD0-BCF2-D07912A21E79}" type="presParOf" srcId="{3A9E0F15-36C9-4696-8850-FD8046A6A4CE}" destId="{772E1779-2CD9-40AF-9F51-0FE345EA6515}" srcOrd="3" destOrd="0" presId="urn:microsoft.com/office/officeart/2005/8/layout/process5"/>
    <dgm:cxn modelId="{FA05149B-DD91-44B1-B550-AC4C0C6C6519}" type="presParOf" srcId="{772E1779-2CD9-40AF-9F51-0FE345EA6515}" destId="{358685BC-8943-42ED-AA03-E17E04438921}" srcOrd="0" destOrd="0" presId="urn:microsoft.com/office/officeart/2005/8/layout/process5"/>
    <dgm:cxn modelId="{1C2FFFDF-BDED-4307-BABF-E326CD07A7DA}" type="presParOf" srcId="{3A9E0F15-36C9-4696-8850-FD8046A6A4CE}" destId="{EAE78498-D80C-48C2-82A3-EA837234C2E1}" srcOrd="4" destOrd="0" presId="urn:microsoft.com/office/officeart/2005/8/layout/process5"/>
    <dgm:cxn modelId="{8229937F-7E43-4433-916E-F4715BF3F64A}" type="presParOf" srcId="{3A9E0F15-36C9-4696-8850-FD8046A6A4CE}" destId="{5616E9EF-26C6-4FE2-8861-0473D7D167AC}" srcOrd="5" destOrd="0" presId="urn:microsoft.com/office/officeart/2005/8/layout/process5"/>
    <dgm:cxn modelId="{54190A2D-AC83-4141-8387-F5DAE209FCC2}" type="presParOf" srcId="{5616E9EF-26C6-4FE2-8861-0473D7D167AC}" destId="{5F797897-F096-490D-9AAA-CF405A5CE6A7}" srcOrd="0" destOrd="0" presId="urn:microsoft.com/office/officeart/2005/8/layout/process5"/>
    <dgm:cxn modelId="{E16564CE-4F51-49F3-876E-C222870BE45E}" type="presParOf" srcId="{3A9E0F15-36C9-4696-8850-FD8046A6A4CE}" destId="{47EE8372-AA3A-45E8-90BD-4531758EB84B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4EA5D4-4B43-4435-9126-F42F08413DD5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8D1F29E-E5F9-433F-A7D0-0BE28566E64C}">
      <dgm:prSet/>
      <dgm:spPr/>
      <dgm:t>
        <a:bodyPr/>
        <a:lstStyle/>
        <a:p>
          <a:r>
            <a:rPr lang="en-US"/>
            <a:t>We proposed a solution using a neural network with a mix of word embeddings, 1D convolutions and recurrent neural network.</a:t>
          </a:r>
        </a:p>
      </dgm:t>
    </dgm:pt>
    <dgm:pt modelId="{8B2DC29F-4D91-48E3-82F9-03315B1F1E8F}" type="parTrans" cxnId="{19E6020D-8558-4CC7-98EE-5706A0C45A94}">
      <dgm:prSet/>
      <dgm:spPr/>
      <dgm:t>
        <a:bodyPr/>
        <a:lstStyle/>
        <a:p>
          <a:endParaRPr lang="en-US"/>
        </a:p>
      </dgm:t>
    </dgm:pt>
    <dgm:pt modelId="{7751C2DD-6826-4B29-BB51-89E7DEB4C2F1}" type="sibTrans" cxnId="{19E6020D-8558-4CC7-98EE-5706A0C45A94}">
      <dgm:prSet/>
      <dgm:spPr/>
      <dgm:t>
        <a:bodyPr/>
        <a:lstStyle/>
        <a:p>
          <a:endParaRPr lang="en-US"/>
        </a:p>
      </dgm:t>
    </dgm:pt>
    <dgm:pt modelId="{C94D83D4-CC28-4359-8EC1-742B75D3C87A}">
      <dgm:prSet/>
      <dgm:spPr/>
      <dgm:t>
        <a:bodyPr/>
        <a:lstStyle/>
        <a:p>
          <a:r>
            <a:rPr lang="en-US" u="sng" dirty="0"/>
            <a:t>Embedding layer</a:t>
          </a:r>
          <a:r>
            <a:rPr lang="en-US" dirty="0"/>
            <a:t>:  Treat every integer representation of a byte inside the packet as a token. In the context of neural networks, embeddings are low-dimensional, trained continuous vector representations of discrete variables.</a:t>
          </a:r>
        </a:p>
      </dgm:t>
    </dgm:pt>
    <dgm:pt modelId="{92C40771-97C2-45AB-B994-D4757AED98EF}" type="parTrans" cxnId="{1EFAA1A7-7354-4D11-87CA-A3D99BDF0FDB}">
      <dgm:prSet/>
      <dgm:spPr/>
      <dgm:t>
        <a:bodyPr/>
        <a:lstStyle/>
        <a:p>
          <a:endParaRPr lang="en-US"/>
        </a:p>
      </dgm:t>
    </dgm:pt>
    <dgm:pt modelId="{B868DEB2-2E14-40F3-AF6D-4666AF3A1C9A}" type="sibTrans" cxnId="{1EFAA1A7-7354-4D11-87CA-A3D99BDF0FDB}">
      <dgm:prSet/>
      <dgm:spPr/>
      <dgm:t>
        <a:bodyPr/>
        <a:lstStyle/>
        <a:p>
          <a:endParaRPr lang="en-US"/>
        </a:p>
      </dgm:t>
    </dgm:pt>
    <dgm:pt modelId="{A310B8BA-107B-4171-BB48-6EBCA8FFEB1D}">
      <dgm:prSet/>
      <dgm:spPr/>
      <dgm:t>
        <a:bodyPr/>
        <a:lstStyle/>
        <a:p>
          <a:r>
            <a:rPr lang="en-US" u="sng" dirty="0"/>
            <a:t>1D Convolutions:</a:t>
          </a:r>
          <a:r>
            <a:rPr lang="en-US" dirty="0"/>
            <a:t> To figure out n-sized (where n is the filter size) sequence importance between bytes inside every packet. This layer will learn to find relationship between certain byte sequences and targets. </a:t>
          </a:r>
        </a:p>
      </dgm:t>
    </dgm:pt>
    <dgm:pt modelId="{52D03906-68D5-46AC-921F-B950A5BE4F76}" type="parTrans" cxnId="{375128E2-4AB7-488A-A92D-7374A4274F1E}">
      <dgm:prSet/>
      <dgm:spPr/>
      <dgm:t>
        <a:bodyPr/>
        <a:lstStyle/>
        <a:p>
          <a:endParaRPr lang="en-US"/>
        </a:p>
      </dgm:t>
    </dgm:pt>
    <dgm:pt modelId="{909FD4A1-6D0C-491C-8785-D48173B4774D}" type="sibTrans" cxnId="{375128E2-4AB7-488A-A92D-7374A4274F1E}">
      <dgm:prSet/>
      <dgm:spPr/>
      <dgm:t>
        <a:bodyPr/>
        <a:lstStyle/>
        <a:p>
          <a:endParaRPr lang="en-US"/>
        </a:p>
      </dgm:t>
    </dgm:pt>
    <dgm:pt modelId="{F52F3B15-AA84-4092-9CBA-9B11F7C0FD3C}">
      <dgm:prSet/>
      <dgm:spPr/>
      <dgm:t>
        <a:bodyPr/>
        <a:lstStyle/>
        <a:p>
          <a:r>
            <a:rPr lang="en-US" u="sng" dirty="0"/>
            <a:t>Batch Normalization:</a:t>
          </a:r>
          <a:r>
            <a:rPr lang="en-US" dirty="0"/>
            <a:t> Normalizes every batch.</a:t>
          </a:r>
        </a:p>
      </dgm:t>
    </dgm:pt>
    <dgm:pt modelId="{147DD2B1-D010-4CAF-B396-47519581CC84}" type="parTrans" cxnId="{5151BDEC-2580-4037-B3BA-BA84711152D6}">
      <dgm:prSet/>
      <dgm:spPr/>
      <dgm:t>
        <a:bodyPr/>
        <a:lstStyle/>
        <a:p>
          <a:endParaRPr lang="en-US"/>
        </a:p>
      </dgm:t>
    </dgm:pt>
    <dgm:pt modelId="{0B41166F-9E63-422D-8098-20388537FB72}" type="sibTrans" cxnId="{5151BDEC-2580-4037-B3BA-BA84711152D6}">
      <dgm:prSet/>
      <dgm:spPr/>
      <dgm:t>
        <a:bodyPr/>
        <a:lstStyle/>
        <a:p>
          <a:endParaRPr lang="en-US"/>
        </a:p>
      </dgm:t>
    </dgm:pt>
    <dgm:pt modelId="{C56E6AA4-7C0D-4BC5-BADA-C192D9CC9933}">
      <dgm:prSet/>
      <dgm:spPr/>
      <dgm:t>
        <a:bodyPr/>
        <a:lstStyle/>
        <a:p>
          <a:r>
            <a:rPr lang="en-US" u="sng" dirty="0"/>
            <a:t>Max Pooling:</a:t>
          </a:r>
          <a:r>
            <a:rPr lang="en-US" dirty="0"/>
            <a:t> To pick only the strongest features, downsizing the features count by disregarding irrelevant ones.</a:t>
          </a:r>
        </a:p>
      </dgm:t>
    </dgm:pt>
    <dgm:pt modelId="{44F47147-C889-44EE-8CDA-F3A559EEB4E7}" type="parTrans" cxnId="{48AED7E4-24C3-4A17-86DC-06C3B74EFB4D}">
      <dgm:prSet/>
      <dgm:spPr/>
      <dgm:t>
        <a:bodyPr/>
        <a:lstStyle/>
        <a:p>
          <a:endParaRPr lang="en-US"/>
        </a:p>
      </dgm:t>
    </dgm:pt>
    <dgm:pt modelId="{CD887987-2915-4E81-AA77-07618DD30376}" type="sibTrans" cxnId="{48AED7E4-24C3-4A17-86DC-06C3B74EFB4D}">
      <dgm:prSet/>
      <dgm:spPr/>
      <dgm:t>
        <a:bodyPr/>
        <a:lstStyle/>
        <a:p>
          <a:endParaRPr lang="en-US"/>
        </a:p>
      </dgm:t>
    </dgm:pt>
    <dgm:pt modelId="{50CD1C43-0C15-4362-B95B-B5EDFB002B3B}">
      <dgm:prSet/>
      <dgm:spPr/>
      <dgm:t>
        <a:bodyPr/>
        <a:lstStyle/>
        <a:p>
          <a:r>
            <a:rPr lang="en-US" u="sng" dirty="0"/>
            <a:t>Bidirectional GRU:</a:t>
          </a:r>
          <a:r>
            <a:rPr lang="en-US" dirty="0"/>
            <a:t> In a bidirectional RNN, we consider 2 separate sequences. One from right to left and the other in the reverse order. After downsizing features, this layer will learn sequences even further from each other in both directions.</a:t>
          </a:r>
        </a:p>
      </dgm:t>
    </dgm:pt>
    <dgm:pt modelId="{96711984-BD39-4EDB-9BB6-EF187B65DF9F}" type="parTrans" cxnId="{2DC30463-9440-4584-BF5B-467E45CB78CE}">
      <dgm:prSet/>
      <dgm:spPr/>
      <dgm:t>
        <a:bodyPr/>
        <a:lstStyle/>
        <a:p>
          <a:endParaRPr lang="en-US"/>
        </a:p>
      </dgm:t>
    </dgm:pt>
    <dgm:pt modelId="{1CA4969B-FB8C-413F-A1AC-FC652A1347C1}" type="sibTrans" cxnId="{2DC30463-9440-4584-BF5B-467E45CB78CE}">
      <dgm:prSet/>
      <dgm:spPr/>
      <dgm:t>
        <a:bodyPr/>
        <a:lstStyle/>
        <a:p>
          <a:endParaRPr lang="en-US"/>
        </a:p>
      </dgm:t>
    </dgm:pt>
    <dgm:pt modelId="{1B3CD2BF-203F-457B-B0AB-6DDC365B9BA2}">
      <dgm:prSet/>
      <dgm:spPr/>
      <dgm:t>
        <a:bodyPr/>
        <a:lstStyle/>
        <a:p>
          <a:r>
            <a:rPr lang="en-US" u="sng" dirty="0"/>
            <a:t>Dense:</a:t>
          </a:r>
          <a:r>
            <a:rPr lang="en-US" dirty="0"/>
            <a:t> One FC layer has been added before the output </a:t>
          </a:r>
          <a:r>
            <a:rPr lang="en-US" dirty="0" err="1"/>
            <a:t>softmax</a:t>
          </a:r>
          <a:r>
            <a:rPr lang="en-US" dirty="0"/>
            <a:t> layers.</a:t>
          </a:r>
        </a:p>
      </dgm:t>
    </dgm:pt>
    <dgm:pt modelId="{42E7DD8C-0CB0-4AF0-98FA-0AF9C848DA46}" type="parTrans" cxnId="{EE6C0DD0-97A1-412B-B4E3-B9B848D25571}">
      <dgm:prSet/>
      <dgm:spPr/>
      <dgm:t>
        <a:bodyPr/>
        <a:lstStyle/>
        <a:p>
          <a:endParaRPr lang="en-US"/>
        </a:p>
      </dgm:t>
    </dgm:pt>
    <dgm:pt modelId="{980ADDF8-3338-46B7-AC3F-E93644FBD53A}" type="sibTrans" cxnId="{EE6C0DD0-97A1-412B-B4E3-B9B848D25571}">
      <dgm:prSet/>
      <dgm:spPr/>
      <dgm:t>
        <a:bodyPr/>
        <a:lstStyle/>
        <a:p>
          <a:endParaRPr lang="en-US"/>
        </a:p>
      </dgm:t>
    </dgm:pt>
    <dgm:pt modelId="{7D46277A-C990-474F-A961-6EA03CBF0558}">
      <dgm:prSet/>
      <dgm:spPr/>
      <dgm:t>
        <a:bodyPr/>
        <a:lstStyle/>
        <a:p>
          <a:endParaRPr lang="en-US" dirty="0"/>
        </a:p>
      </dgm:t>
    </dgm:pt>
    <dgm:pt modelId="{517E943A-CE22-42A9-A7EB-DD742FDA5155}" type="parTrans" cxnId="{DB1CBA77-B64F-4C29-8DFC-A81C5E16DF97}">
      <dgm:prSet/>
      <dgm:spPr/>
      <dgm:t>
        <a:bodyPr/>
        <a:lstStyle/>
        <a:p>
          <a:endParaRPr lang="en-US"/>
        </a:p>
      </dgm:t>
    </dgm:pt>
    <dgm:pt modelId="{8DE9612C-6573-4300-B8B8-CFEC755EE665}" type="sibTrans" cxnId="{DB1CBA77-B64F-4C29-8DFC-A81C5E16DF97}">
      <dgm:prSet/>
      <dgm:spPr/>
      <dgm:t>
        <a:bodyPr/>
        <a:lstStyle/>
        <a:p>
          <a:endParaRPr lang="en-US"/>
        </a:p>
      </dgm:t>
    </dgm:pt>
    <dgm:pt modelId="{6EA893F4-38D8-4D6D-BBBF-CA267758234E}">
      <dgm:prSet/>
      <dgm:spPr/>
      <dgm:t>
        <a:bodyPr/>
        <a:lstStyle/>
        <a:p>
          <a:endParaRPr lang="en-US" dirty="0"/>
        </a:p>
      </dgm:t>
    </dgm:pt>
    <dgm:pt modelId="{DE3F0E8C-618B-4C17-9AFB-84112DACA06A}" type="parTrans" cxnId="{5D8D6112-4B41-4B3A-AFA7-910AC18EC67D}">
      <dgm:prSet/>
      <dgm:spPr/>
      <dgm:t>
        <a:bodyPr/>
        <a:lstStyle/>
        <a:p>
          <a:endParaRPr lang="en-US"/>
        </a:p>
      </dgm:t>
    </dgm:pt>
    <dgm:pt modelId="{C7EB8497-B555-401D-AE59-07CBA218CE97}" type="sibTrans" cxnId="{5D8D6112-4B41-4B3A-AFA7-910AC18EC67D}">
      <dgm:prSet/>
      <dgm:spPr/>
      <dgm:t>
        <a:bodyPr/>
        <a:lstStyle/>
        <a:p>
          <a:endParaRPr lang="en-US"/>
        </a:p>
      </dgm:t>
    </dgm:pt>
    <dgm:pt modelId="{2943BBC7-37AE-4D39-A9DF-7E30CD2300CB}">
      <dgm:prSet/>
      <dgm:spPr/>
      <dgm:t>
        <a:bodyPr/>
        <a:lstStyle/>
        <a:p>
          <a:endParaRPr lang="en-US" dirty="0"/>
        </a:p>
      </dgm:t>
    </dgm:pt>
    <dgm:pt modelId="{FA431646-2AF3-436E-B31A-EF56BD2EBCBA}" type="parTrans" cxnId="{C8859202-7CD7-4545-AEB0-D8BC479651DE}">
      <dgm:prSet/>
      <dgm:spPr/>
      <dgm:t>
        <a:bodyPr/>
        <a:lstStyle/>
        <a:p>
          <a:endParaRPr lang="en-US"/>
        </a:p>
      </dgm:t>
    </dgm:pt>
    <dgm:pt modelId="{10248925-1677-4AAC-B9CE-91B4E3E0DDEF}" type="sibTrans" cxnId="{C8859202-7CD7-4545-AEB0-D8BC479651DE}">
      <dgm:prSet/>
      <dgm:spPr/>
      <dgm:t>
        <a:bodyPr/>
        <a:lstStyle/>
        <a:p>
          <a:endParaRPr lang="en-US"/>
        </a:p>
      </dgm:t>
    </dgm:pt>
    <dgm:pt modelId="{30EDDE6D-59E6-4AAC-BA0C-DC1D87974043}">
      <dgm:prSet/>
      <dgm:spPr/>
      <dgm:t>
        <a:bodyPr/>
        <a:lstStyle/>
        <a:p>
          <a:endParaRPr lang="en-US" dirty="0"/>
        </a:p>
      </dgm:t>
    </dgm:pt>
    <dgm:pt modelId="{61DD90E0-6702-4C72-8309-962325B2E191}" type="parTrans" cxnId="{537B64B8-BD4B-4E95-8248-4882B918E690}">
      <dgm:prSet/>
      <dgm:spPr/>
      <dgm:t>
        <a:bodyPr/>
        <a:lstStyle/>
        <a:p>
          <a:endParaRPr lang="en-US"/>
        </a:p>
      </dgm:t>
    </dgm:pt>
    <dgm:pt modelId="{5AECA455-5274-42A0-8E73-4EC4EFE1E6EA}" type="sibTrans" cxnId="{537B64B8-BD4B-4E95-8248-4882B918E690}">
      <dgm:prSet/>
      <dgm:spPr/>
      <dgm:t>
        <a:bodyPr/>
        <a:lstStyle/>
        <a:p>
          <a:endParaRPr lang="en-US"/>
        </a:p>
      </dgm:t>
    </dgm:pt>
    <dgm:pt modelId="{36C86B21-77F5-4D07-911D-1D6F5912A730}">
      <dgm:prSet/>
      <dgm:spPr/>
      <dgm:t>
        <a:bodyPr/>
        <a:lstStyle/>
        <a:p>
          <a:endParaRPr lang="en-US" dirty="0"/>
        </a:p>
      </dgm:t>
    </dgm:pt>
    <dgm:pt modelId="{A145DEBF-C01B-43B8-A100-B38B992B8157}" type="parTrans" cxnId="{108C40E8-7E94-430C-8078-D8C6451B3E87}">
      <dgm:prSet/>
      <dgm:spPr/>
      <dgm:t>
        <a:bodyPr/>
        <a:lstStyle/>
        <a:p>
          <a:endParaRPr lang="en-US"/>
        </a:p>
      </dgm:t>
    </dgm:pt>
    <dgm:pt modelId="{C4DEEE02-68B5-4DD3-A90F-5976A739EC4B}" type="sibTrans" cxnId="{108C40E8-7E94-430C-8078-D8C6451B3E87}">
      <dgm:prSet/>
      <dgm:spPr/>
      <dgm:t>
        <a:bodyPr/>
        <a:lstStyle/>
        <a:p>
          <a:endParaRPr lang="en-US"/>
        </a:p>
      </dgm:t>
    </dgm:pt>
    <dgm:pt modelId="{3BEC7106-263F-4418-946A-1E643B6CF8D8}">
      <dgm:prSet/>
      <dgm:spPr/>
      <dgm:t>
        <a:bodyPr/>
        <a:lstStyle/>
        <a:p>
          <a:endParaRPr lang="en-US" dirty="0"/>
        </a:p>
      </dgm:t>
    </dgm:pt>
    <dgm:pt modelId="{EBCAD365-7168-4DF2-8137-AE01C7D98327}" type="parTrans" cxnId="{D3AFED60-CD99-4EC8-B856-6F4347749D4B}">
      <dgm:prSet/>
      <dgm:spPr/>
    </dgm:pt>
    <dgm:pt modelId="{13E252B8-B6B8-4F1E-9EB3-0C7CDF3DEEC3}" type="sibTrans" cxnId="{D3AFED60-CD99-4EC8-B856-6F4347749D4B}">
      <dgm:prSet/>
      <dgm:spPr/>
    </dgm:pt>
    <dgm:pt modelId="{1184C937-05E7-4441-9360-3A8FA7E0D44B}" type="pres">
      <dgm:prSet presAssocID="{634EA5D4-4B43-4435-9126-F42F08413DD5}" presName="linear" presStyleCnt="0">
        <dgm:presLayoutVars>
          <dgm:animLvl val="lvl"/>
          <dgm:resizeHandles val="exact"/>
        </dgm:presLayoutVars>
      </dgm:prSet>
      <dgm:spPr/>
    </dgm:pt>
    <dgm:pt modelId="{46C6ACFA-72EF-4495-892B-5309B397E1A1}" type="pres">
      <dgm:prSet presAssocID="{18D1F29E-E5F9-433F-A7D0-0BE28566E64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BBDF0A7-5F32-43E3-8A95-F11887C3F314}" type="pres">
      <dgm:prSet presAssocID="{18D1F29E-E5F9-433F-A7D0-0BE28566E64C}" presName="childText" presStyleLbl="revTx" presStyleIdx="0" presStyleCnt="1" custScaleY="132383">
        <dgm:presLayoutVars>
          <dgm:bulletEnabled val="1"/>
        </dgm:presLayoutVars>
      </dgm:prSet>
      <dgm:spPr/>
    </dgm:pt>
  </dgm:ptLst>
  <dgm:cxnLst>
    <dgm:cxn modelId="{C8859202-7CD7-4545-AEB0-D8BC479651DE}" srcId="{18D1F29E-E5F9-433F-A7D0-0BE28566E64C}" destId="{2943BBC7-37AE-4D39-A9DF-7E30CD2300CB}" srcOrd="6" destOrd="0" parTransId="{FA431646-2AF3-436E-B31A-EF56BD2EBCBA}" sibTransId="{10248925-1677-4AAC-B9CE-91B4E3E0DDEF}"/>
    <dgm:cxn modelId="{79C34809-BD96-45CD-AE95-51CA52354D9A}" type="presOf" srcId="{18D1F29E-E5F9-433F-A7D0-0BE28566E64C}" destId="{46C6ACFA-72EF-4495-892B-5309B397E1A1}" srcOrd="0" destOrd="0" presId="urn:microsoft.com/office/officeart/2005/8/layout/vList2"/>
    <dgm:cxn modelId="{19E6020D-8558-4CC7-98EE-5706A0C45A94}" srcId="{634EA5D4-4B43-4435-9126-F42F08413DD5}" destId="{18D1F29E-E5F9-433F-A7D0-0BE28566E64C}" srcOrd="0" destOrd="0" parTransId="{8B2DC29F-4D91-48E3-82F9-03315B1F1E8F}" sibTransId="{7751C2DD-6826-4B29-BB51-89E7DEB4C2F1}"/>
    <dgm:cxn modelId="{5D8D6112-4B41-4B3A-AFA7-910AC18EC67D}" srcId="{18D1F29E-E5F9-433F-A7D0-0BE28566E64C}" destId="{6EA893F4-38D8-4D6D-BBBF-CA267758234E}" srcOrd="4" destOrd="0" parTransId="{DE3F0E8C-618B-4C17-9AFB-84112DACA06A}" sibTransId="{C7EB8497-B555-401D-AE59-07CBA218CE97}"/>
    <dgm:cxn modelId="{1CEAE914-D14D-4AFA-A470-997A80463728}" type="presOf" srcId="{C56E6AA4-7C0D-4BC5-BADA-C192D9CC9933}" destId="{ABBDF0A7-5F32-43E3-8A95-F11887C3F314}" srcOrd="0" destOrd="7" presId="urn:microsoft.com/office/officeart/2005/8/layout/vList2"/>
    <dgm:cxn modelId="{457CF923-04CE-431B-81E7-4F24515CADDC}" type="presOf" srcId="{3BEC7106-263F-4418-946A-1E643B6CF8D8}" destId="{ABBDF0A7-5F32-43E3-8A95-F11887C3F314}" srcOrd="0" destOrd="0" presId="urn:microsoft.com/office/officeart/2005/8/layout/vList2"/>
    <dgm:cxn modelId="{E1ED982F-9DCD-4A6E-A8F6-5A57FBFA1CBA}" type="presOf" srcId="{50CD1C43-0C15-4362-B95B-B5EDFB002B3B}" destId="{ABBDF0A7-5F32-43E3-8A95-F11887C3F314}" srcOrd="0" destOrd="9" presId="urn:microsoft.com/office/officeart/2005/8/layout/vList2"/>
    <dgm:cxn modelId="{3066A637-141F-40AF-96D5-7CF41267B0E0}" type="presOf" srcId="{F52F3B15-AA84-4092-9CBA-9B11F7C0FD3C}" destId="{ABBDF0A7-5F32-43E3-8A95-F11887C3F314}" srcOrd="0" destOrd="5" presId="urn:microsoft.com/office/officeart/2005/8/layout/vList2"/>
    <dgm:cxn modelId="{D3AFED60-CD99-4EC8-B856-6F4347749D4B}" srcId="{18D1F29E-E5F9-433F-A7D0-0BE28566E64C}" destId="{3BEC7106-263F-4418-946A-1E643B6CF8D8}" srcOrd="0" destOrd="0" parTransId="{EBCAD365-7168-4DF2-8137-AE01C7D98327}" sibTransId="{13E252B8-B6B8-4F1E-9EB3-0C7CDF3DEEC3}"/>
    <dgm:cxn modelId="{2DC30463-9440-4584-BF5B-467E45CB78CE}" srcId="{18D1F29E-E5F9-433F-A7D0-0BE28566E64C}" destId="{50CD1C43-0C15-4362-B95B-B5EDFB002B3B}" srcOrd="9" destOrd="0" parTransId="{96711984-BD39-4EDB-9BB6-EF187B65DF9F}" sibTransId="{1CA4969B-FB8C-413F-A1AC-FC652A1347C1}"/>
    <dgm:cxn modelId="{6E937665-5A5C-40BD-9604-AC5E9D43CC85}" type="presOf" srcId="{30EDDE6D-59E6-4AAC-BA0C-DC1D87974043}" destId="{ABBDF0A7-5F32-43E3-8A95-F11887C3F314}" srcOrd="0" destOrd="8" presId="urn:microsoft.com/office/officeart/2005/8/layout/vList2"/>
    <dgm:cxn modelId="{E2B12653-3722-4E4E-9671-BA1BF97A794F}" type="presOf" srcId="{C94D83D4-CC28-4359-8EC1-742B75D3C87A}" destId="{ABBDF0A7-5F32-43E3-8A95-F11887C3F314}" srcOrd="0" destOrd="1" presId="urn:microsoft.com/office/officeart/2005/8/layout/vList2"/>
    <dgm:cxn modelId="{DB1CBA77-B64F-4C29-8DFC-A81C5E16DF97}" srcId="{18D1F29E-E5F9-433F-A7D0-0BE28566E64C}" destId="{7D46277A-C990-474F-A961-6EA03CBF0558}" srcOrd="2" destOrd="0" parTransId="{517E943A-CE22-42A9-A7EB-DD742FDA5155}" sibTransId="{8DE9612C-6573-4300-B8B8-CFEC755EE665}"/>
    <dgm:cxn modelId="{AECB5C83-9E31-47A8-BE17-CF93E9A18217}" type="presOf" srcId="{2943BBC7-37AE-4D39-A9DF-7E30CD2300CB}" destId="{ABBDF0A7-5F32-43E3-8A95-F11887C3F314}" srcOrd="0" destOrd="6" presId="urn:microsoft.com/office/officeart/2005/8/layout/vList2"/>
    <dgm:cxn modelId="{0542978B-EA60-4422-8883-D216BB8DADA2}" type="presOf" srcId="{7D46277A-C990-474F-A961-6EA03CBF0558}" destId="{ABBDF0A7-5F32-43E3-8A95-F11887C3F314}" srcOrd="0" destOrd="2" presId="urn:microsoft.com/office/officeart/2005/8/layout/vList2"/>
    <dgm:cxn modelId="{1EFAA1A7-7354-4D11-87CA-A3D99BDF0FDB}" srcId="{18D1F29E-E5F9-433F-A7D0-0BE28566E64C}" destId="{C94D83D4-CC28-4359-8EC1-742B75D3C87A}" srcOrd="1" destOrd="0" parTransId="{92C40771-97C2-45AB-B994-D4757AED98EF}" sibTransId="{B868DEB2-2E14-40F3-AF6D-4666AF3A1C9A}"/>
    <dgm:cxn modelId="{537B64B8-BD4B-4E95-8248-4882B918E690}" srcId="{18D1F29E-E5F9-433F-A7D0-0BE28566E64C}" destId="{30EDDE6D-59E6-4AAC-BA0C-DC1D87974043}" srcOrd="8" destOrd="0" parTransId="{61DD90E0-6702-4C72-8309-962325B2E191}" sibTransId="{5AECA455-5274-42A0-8E73-4EC4EFE1E6EA}"/>
    <dgm:cxn modelId="{DD9377C2-B963-4C73-BF7F-F917A74CBAEA}" type="presOf" srcId="{6EA893F4-38D8-4D6D-BBBF-CA267758234E}" destId="{ABBDF0A7-5F32-43E3-8A95-F11887C3F314}" srcOrd="0" destOrd="4" presId="urn:microsoft.com/office/officeart/2005/8/layout/vList2"/>
    <dgm:cxn modelId="{DCCA20CD-7B4F-439F-91CC-AA99F7B7BED8}" type="presOf" srcId="{36C86B21-77F5-4D07-911D-1D6F5912A730}" destId="{ABBDF0A7-5F32-43E3-8A95-F11887C3F314}" srcOrd="0" destOrd="10" presId="urn:microsoft.com/office/officeart/2005/8/layout/vList2"/>
    <dgm:cxn modelId="{86D525CF-ABF5-4F59-924F-CC675B6B48E7}" type="presOf" srcId="{634EA5D4-4B43-4435-9126-F42F08413DD5}" destId="{1184C937-05E7-4441-9360-3A8FA7E0D44B}" srcOrd="0" destOrd="0" presId="urn:microsoft.com/office/officeart/2005/8/layout/vList2"/>
    <dgm:cxn modelId="{EE6C0DD0-97A1-412B-B4E3-B9B848D25571}" srcId="{18D1F29E-E5F9-433F-A7D0-0BE28566E64C}" destId="{1B3CD2BF-203F-457B-B0AB-6DDC365B9BA2}" srcOrd="11" destOrd="0" parTransId="{42E7DD8C-0CB0-4AF0-98FA-0AF9C848DA46}" sibTransId="{980ADDF8-3338-46B7-AC3F-E93644FBD53A}"/>
    <dgm:cxn modelId="{7F2CA5D5-C713-4439-B962-2359B9B30CD7}" type="presOf" srcId="{A310B8BA-107B-4171-BB48-6EBCA8FFEB1D}" destId="{ABBDF0A7-5F32-43E3-8A95-F11887C3F314}" srcOrd="0" destOrd="3" presId="urn:microsoft.com/office/officeart/2005/8/layout/vList2"/>
    <dgm:cxn modelId="{375128E2-4AB7-488A-A92D-7374A4274F1E}" srcId="{18D1F29E-E5F9-433F-A7D0-0BE28566E64C}" destId="{A310B8BA-107B-4171-BB48-6EBCA8FFEB1D}" srcOrd="3" destOrd="0" parTransId="{52D03906-68D5-46AC-921F-B950A5BE4F76}" sibTransId="{909FD4A1-6D0C-491C-8785-D48173B4774D}"/>
    <dgm:cxn modelId="{48AED7E4-24C3-4A17-86DC-06C3B74EFB4D}" srcId="{18D1F29E-E5F9-433F-A7D0-0BE28566E64C}" destId="{C56E6AA4-7C0D-4BC5-BADA-C192D9CC9933}" srcOrd="7" destOrd="0" parTransId="{44F47147-C889-44EE-8CDA-F3A559EEB4E7}" sibTransId="{CD887987-2915-4E81-AA77-07618DD30376}"/>
    <dgm:cxn modelId="{108C40E8-7E94-430C-8078-D8C6451B3E87}" srcId="{18D1F29E-E5F9-433F-A7D0-0BE28566E64C}" destId="{36C86B21-77F5-4D07-911D-1D6F5912A730}" srcOrd="10" destOrd="0" parTransId="{A145DEBF-C01B-43B8-A100-B38B992B8157}" sibTransId="{C4DEEE02-68B5-4DD3-A90F-5976A739EC4B}"/>
    <dgm:cxn modelId="{5151BDEC-2580-4037-B3BA-BA84711152D6}" srcId="{18D1F29E-E5F9-433F-A7D0-0BE28566E64C}" destId="{F52F3B15-AA84-4092-9CBA-9B11F7C0FD3C}" srcOrd="5" destOrd="0" parTransId="{147DD2B1-D010-4CAF-B396-47519581CC84}" sibTransId="{0B41166F-9E63-422D-8098-20388537FB72}"/>
    <dgm:cxn modelId="{62BD1FF4-28C9-4438-9240-6BDF411909AC}" type="presOf" srcId="{1B3CD2BF-203F-457B-B0AB-6DDC365B9BA2}" destId="{ABBDF0A7-5F32-43E3-8A95-F11887C3F314}" srcOrd="0" destOrd="11" presId="urn:microsoft.com/office/officeart/2005/8/layout/vList2"/>
    <dgm:cxn modelId="{8CE62CBC-4202-47E6-8DBD-13DA46F38B68}" type="presParOf" srcId="{1184C937-05E7-4441-9360-3A8FA7E0D44B}" destId="{46C6ACFA-72EF-4495-892B-5309B397E1A1}" srcOrd="0" destOrd="0" presId="urn:microsoft.com/office/officeart/2005/8/layout/vList2"/>
    <dgm:cxn modelId="{2DB208AD-67ED-4823-9223-86AECB8A01A6}" type="presParOf" srcId="{1184C937-05E7-4441-9360-3A8FA7E0D44B}" destId="{ABBDF0A7-5F32-43E3-8A95-F11887C3F3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3721A0-DE47-4C1A-86B9-1058BC65D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B568-44AF-4652-A83E-7F56AA5C030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Embedding Layer</a:t>
          </a:r>
        </a:p>
      </dgm:t>
    </dgm:pt>
    <dgm:pt modelId="{82CDFBFE-B51D-4019-A1A6-A70C7A5D6DF3}" type="parTrans" cxnId="{34063B28-959B-405E-A9CE-82AE78CDC751}">
      <dgm:prSet/>
      <dgm:spPr/>
      <dgm:t>
        <a:bodyPr/>
        <a:lstStyle/>
        <a:p>
          <a:endParaRPr lang="en-US"/>
        </a:p>
      </dgm:t>
    </dgm:pt>
    <dgm:pt modelId="{88FFA5A4-2BA5-4690-A356-0E767D1E7199}" type="sibTrans" cxnId="{34063B28-959B-405E-A9CE-82AE78CDC751}">
      <dgm:prSet/>
      <dgm:spPr/>
      <dgm:t>
        <a:bodyPr/>
        <a:lstStyle/>
        <a:p>
          <a:endParaRPr lang="en-US"/>
        </a:p>
      </dgm:t>
    </dgm:pt>
    <dgm:pt modelId="{FDA45105-F888-482A-8D24-83901E8B11B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Block 1</a:t>
          </a:r>
        </a:p>
      </dgm:t>
    </dgm:pt>
    <dgm:pt modelId="{55E435EE-8B83-4177-8909-BD25CF32D53D}" type="parTrans" cxnId="{9798FA49-8CD4-4673-B253-302EA0A2F4C8}">
      <dgm:prSet/>
      <dgm:spPr/>
      <dgm:t>
        <a:bodyPr/>
        <a:lstStyle/>
        <a:p>
          <a:endParaRPr lang="en-US"/>
        </a:p>
      </dgm:t>
    </dgm:pt>
    <dgm:pt modelId="{20DBC9FE-23AF-465D-B8A4-E5C0C0FA7FC5}" type="sibTrans" cxnId="{9798FA49-8CD4-4673-B253-302EA0A2F4C8}">
      <dgm:prSet/>
      <dgm:spPr/>
      <dgm:t>
        <a:bodyPr/>
        <a:lstStyle/>
        <a:p>
          <a:endParaRPr lang="en-US"/>
        </a:p>
      </dgm:t>
    </dgm:pt>
    <dgm:pt modelId="{8BF826D4-6185-4F14-BD77-407B80C6A5E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Block 2</a:t>
          </a:r>
        </a:p>
      </dgm:t>
    </dgm:pt>
    <dgm:pt modelId="{489440B0-06D9-49CB-825E-82460F3CF780}" type="parTrans" cxnId="{8BC2EA48-AF84-48AA-8DE1-2289B0441BA1}">
      <dgm:prSet/>
      <dgm:spPr/>
      <dgm:t>
        <a:bodyPr/>
        <a:lstStyle/>
        <a:p>
          <a:endParaRPr lang="en-US"/>
        </a:p>
      </dgm:t>
    </dgm:pt>
    <dgm:pt modelId="{CA30E97C-6CD5-422E-8273-D096CCAEBD2C}" type="sibTrans" cxnId="{8BC2EA48-AF84-48AA-8DE1-2289B0441BA1}">
      <dgm:prSet/>
      <dgm:spPr/>
      <dgm:t>
        <a:bodyPr/>
        <a:lstStyle/>
        <a:p>
          <a:endParaRPr lang="en-US"/>
        </a:p>
      </dgm:t>
    </dgm:pt>
    <dgm:pt modelId="{712D805B-7714-44AE-99D9-81531E64200F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Block 3</a:t>
          </a:r>
        </a:p>
      </dgm:t>
    </dgm:pt>
    <dgm:pt modelId="{B0B45F44-E149-4E80-8160-5822297B8E1E}" type="parTrans" cxnId="{97AD947F-7584-4C90-87A4-83D121065F7E}">
      <dgm:prSet/>
      <dgm:spPr/>
      <dgm:t>
        <a:bodyPr/>
        <a:lstStyle/>
        <a:p>
          <a:endParaRPr lang="en-US"/>
        </a:p>
      </dgm:t>
    </dgm:pt>
    <dgm:pt modelId="{E25FE2BA-AEBF-4A46-984B-E0941CCC84D1}" type="sibTrans" cxnId="{97AD947F-7584-4C90-87A4-83D121065F7E}">
      <dgm:prSet/>
      <dgm:spPr/>
      <dgm:t>
        <a:bodyPr/>
        <a:lstStyle/>
        <a:p>
          <a:endParaRPr lang="en-US"/>
        </a:p>
      </dgm:t>
    </dgm:pt>
    <dgm:pt modelId="{D045A03E-94CC-41AB-86B1-B46D97779D88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Dense</a:t>
          </a:r>
        </a:p>
      </dgm:t>
    </dgm:pt>
    <dgm:pt modelId="{8D8060BE-9109-4D02-A8BB-214A22F7A7A4}" type="parTrans" cxnId="{AC0635B9-EC71-4FCA-91CA-2F851E4A1DD8}">
      <dgm:prSet/>
      <dgm:spPr/>
      <dgm:t>
        <a:bodyPr/>
        <a:lstStyle/>
        <a:p>
          <a:endParaRPr lang="en-US"/>
        </a:p>
      </dgm:t>
    </dgm:pt>
    <dgm:pt modelId="{7B23CD42-22D0-4517-B8C9-A015BDFD0CAC}" type="sibTrans" cxnId="{AC0635B9-EC71-4FCA-91CA-2F851E4A1DD8}">
      <dgm:prSet/>
      <dgm:spPr/>
      <dgm:t>
        <a:bodyPr/>
        <a:lstStyle/>
        <a:p>
          <a:endParaRPr lang="en-US"/>
        </a:p>
      </dgm:t>
    </dgm:pt>
    <dgm:pt modelId="{AEEC026A-3C8D-45E6-B8E8-305BB6273066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Block 4</a:t>
          </a:r>
        </a:p>
      </dgm:t>
    </dgm:pt>
    <dgm:pt modelId="{94AC2C01-8A7E-4BC7-81B3-5F9ABEF0E723}" type="parTrans" cxnId="{63E854BA-1656-497C-AD02-74F43E6EAA90}">
      <dgm:prSet/>
      <dgm:spPr/>
      <dgm:t>
        <a:bodyPr/>
        <a:lstStyle/>
        <a:p>
          <a:endParaRPr lang="en-US"/>
        </a:p>
      </dgm:t>
    </dgm:pt>
    <dgm:pt modelId="{D0DBF5C2-FFEA-4BF2-96A1-9348731D50C7}" type="sibTrans" cxnId="{63E854BA-1656-497C-AD02-74F43E6EAA90}">
      <dgm:prSet/>
      <dgm:spPr/>
      <dgm:t>
        <a:bodyPr/>
        <a:lstStyle/>
        <a:p>
          <a:endParaRPr lang="en-US"/>
        </a:p>
      </dgm:t>
    </dgm:pt>
    <dgm:pt modelId="{6498476D-A9F5-4FB8-A48A-6FEE4C91D582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Classification Head</a:t>
          </a:r>
        </a:p>
      </dgm:t>
    </dgm:pt>
    <dgm:pt modelId="{73BCB2C9-97DF-477C-88A0-86A0DF3994FE}" type="parTrans" cxnId="{907942DC-E779-4CC8-959E-FE85FEB29C0E}">
      <dgm:prSet/>
      <dgm:spPr/>
      <dgm:t>
        <a:bodyPr/>
        <a:lstStyle/>
        <a:p>
          <a:endParaRPr lang="en-US"/>
        </a:p>
      </dgm:t>
    </dgm:pt>
    <dgm:pt modelId="{AE9F0153-E034-42F7-8960-502357B0D0D4}" type="sibTrans" cxnId="{907942DC-E779-4CC8-959E-FE85FEB29C0E}">
      <dgm:prSet/>
      <dgm:spPr/>
      <dgm:t>
        <a:bodyPr/>
        <a:lstStyle/>
        <a:p>
          <a:endParaRPr lang="en-US"/>
        </a:p>
      </dgm:t>
    </dgm:pt>
    <dgm:pt modelId="{8CE8FD2F-7874-4A33-BD50-28DA29CB2E3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Batch Normalization</a:t>
          </a:r>
        </a:p>
      </dgm:t>
    </dgm:pt>
    <dgm:pt modelId="{3EFCC682-5377-4D13-8732-6EC9294A6F91}" type="parTrans" cxnId="{5B67EA8A-D5A2-46EB-92FA-D270A9D57623}">
      <dgm:prSet/>
      <dgm:spPr/>
      <dgm:t>
        <a:bodyPr/>
        <a:lstStyle/>
        <a:p>
          <a:endParaRPr lang="en-US"/>
        </a:p>
      </dgm:t>
    </dgm:pt>
    <dgm:pt modelId="{35000C9E-7921-4ED5-9662-98EBA7124B6B}" type="sibTrans" cxnId="{5B67EA8A-D5A2-46EB-92FA-D270A9D57623}">
      <dgm:prSet/>
      <dgm:spPr/>
      <dgm:t>
        <a:bodyPr/>
        <a:lstStyle/>
        <a:p>
          <a:endParaRPr lang="en-US"/>
        </a:p>
      </dgm:t>
    </dgm:pt>
    <dgm:pt modelId="{60FD3101-FA93-41FC-A156-95E054E8DC7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Batch Normalization</a:t>
          </a:r>
        </a:p>
      </dgm:t>
    </dgm:pt>
    <dgm:pt modelId="{F8087BF8-3219-476E-BAE6-BA7ED6C3CCAD}" type="parTrans" cxnId="{A1DDFC0B-63EF-4D56-A9A2-A2C5462D2059}">
      <dgm:prSet/>
      <dgm:spPr/>
      <dgm:t>
        <a:bodyPr/>
        <a:lstStyle/>
        <a:p>
          <a:endParaRPr lang="en-US"/>
        </a:p>
      </dgm:t>
    </dgm:pt>
    <dgm:pt modelId="{F81100AE-D79F-4F10-9AD9-84856259901B}" type="sibTrans" cxnId="{A1DDFC0B-63EF-4D56-A9A2-A2C5462D2059}">
      <dgm:prSet/>
      <dgm:spPr/>
      <dgm:t>
        <a:bodyPr/>
        <a:lstStyle/>
        <a:p>
          <a:endParaRPr lang="en-US"/>
        </a:p>
      </dgm:t>
    </dgm:pt>
    <dgm:pt modelId="{F076BDB9-2266-44B3-B6FC-56D11340F538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Conv 1D</a:t>
          </a:r>
        </a:p>
      </dgm:t>
    </dgm:pt>
    <dgm:pt modelId="{D4285709-7171-4E70-A10E-050BCD287B92}" type="parTrans" cxnId="{8C4CE060-4B27-41F7-87AA-429A3248ACA7}">
      <dgm:prSet/>
      <dgm:spPr/>
      <dgm:t>
        <a:bodyPr/>
        <a:lstStyle/>
        <a:p>
          <a:endParaRPr lang="en-US"/>
        </a:p>
      </dgm:t>
    </dgm:pt>
    <dgm:pt modelId="{A00612C7-6583-4DB6-9240-C10E9C484B0B}" type="sibTrans" cxnId="{8C4CE060-4B27-41F7-87AA-429A3248ACA7}">
      <dgm:prSet/>
      <dgm:spPr/>
      <dgm:t>
        <a:bodyPr/>
        <a:lstStyle/>
        <a:p>
          <a:endParaRPr lang="en-US"/>
        </a:p>
      </dgm:t>
    </dgm:pt>
    <dgm:pt modelId="{A01BE486-07F7-4D7B-A312-8A7CDFEBB6A8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Max Pooling</a:t>
          </a:r>
        </a:p>
      </dgm:t>
    </dgm:pt>
    <dgm:pt modelId="{7EF48F2B-0024-4BC6-A455-5DAC14B85378}" type="parTrans" cxnId="{CCC7666F-E7C7-4E2F-AF8E-14BFBD3EBD83}">
      <dgm:prSet/>
      <dgm:spPr/>
      <dgm:t>
        <a:bodyPr/>
        <a:lstStyle/>
        <a:p>
          <a:endParaRPr lang="en-US"/>
        </a:p>
      </dgm:t>
    </dgm:pt>
    <dgm:pt modelId="{7BFA07BC-0793-4BD3-BC65-4E6E7CB72ADE}" type="sibTrans" cxnId="{CCC7666F-E7C7-4E2F-AF8E-14BFBD3EBD83}">
      <dgm:prSet/>
      <dgm:spPr/>
      <dgm:t>
        <a:bodyPr/>
        <a:lstStyle/>
        <a:p>
          <a:endParaRPr lang="en-US"/>
        </a:p>
      </dgm:t>
    </dgm:pt>
    <dgm:pt modelId="{24497086-2E1C-44B9-842B-345FEFA53C2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Conv 1D</a:t>
          </a:r>
        </a:p>
      </dgm:t>
    </dgm:pt>
    <dgm:pt modelId="{6D0497A6-DFEB-4ADD-A5A4-A7BD07DF3CEB}" type="parTrans" cxnId="{4DC81669-C41C-4FF8-9FDB-382F29ACE37D}">
      <dgm:prSet/>
      <dgm:spPr/>
      <dgm:t>
        <a:bodyPr/>
        <a:lstStyle/>
        <a:p>
          <a:endParaRPr lang="en-US"/>
        </a:p>
      </dgm:t>
    </dgm:pt>
    <dgm:pt modelId="{FF60E4F8-F73E-4F90-A3B0-00CF54447770}" type="sibTrans" cxnId="{4DC81669-C41C-4FF8-9FDB-382F29ACE37D}">
      <dgm:prSet/>
      <dgm:spPr/>
      <dgm:t>
        <a:bodyPr/>
        <a:lstStyle/>
        <a:p>
          <a:endParaRPr lang="en-US"/>
        </a:p>
      </dgm:t>
    </dgm:pt>
    <dgm:pt modelId="{09798A7D-3653-42AC-A482-0FE795B2251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Batch Normalization</a:t>
          </a:r>
        </a:p>
      </dgm:t>
    </dgm:pt>
    <dgm:pt modelId="{25C9A194-A262-4E69-B086-CC76F08AEF97}" type="parTrans" cxnId="{6EB6D621-7B46-47F1-B042-750E8BD27FFF}">
      <dgm:prSet/>
      <dgm:spPr/>
      <dgm:t>
        <a:bodyPr/>
        <a:lstStyle/>
        <a:p>
          <a:endParaRPr lang="en-US"/>
        </a:p>
      </dgm:t>
    </dgm:pt>
    <dgm:pt modelId="{C88DD1CB-0C22-457A-BC7A-9DB2D4DAA53C}" type="sibTrans" cxnId="{6EB6D621-7B46-47F1-B042-750E8BD27FFF}">
      <dgm:prSet/>
      <dgm:spPr/>
      <dgm:t>
        <a:bodyPr/>
        <a:lstStyle/>
        <a:p>
          <a:endParaRPr lang="en-US"/>
        </a:p>
      </dgm:t>
    </dgm:pt>
    <dgm:pt modelId="{579EE2E9-134E-4663-A23E-3BC8A59190D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Max Pooling</a:t>
          </a:r>
        </a:p>
      </dgm:t>
    </dgm:pt>
    <dgm:pt modelId="{0DCC37D0-6D45-4BF5-B556-D305CBC77369}" type="parTrans" cxnId="{7CBC4015-3D24-42DA-AEA2-A6CB3C270F06}">
      <dgm:prSet/>
      <dgm:spPr/>
      <dgm:t>
        <a:bodyPr/>
        <a:lstStyle/>
        <a:p>
          <a:endParaRPr lang="en-US"/>
        </a:p>
      </dgm:t>
    </dgm:pt>
    <dgm:pt modelId="{54CCB655-990B-4896-AFAD-5E4FA184EC82}" type="sibTrans" cxnId="{7CBC4015-3D24-42DA-AEA2-A6CB3C270F06}">
      <dgm:prSet/>
      <dgm:spPr/>
      <dgm:t>
        <a:bodyPr/>
        <a:lstStyle/>
        <a:p>
          <a:endParaRPr lang="en-US"/>
        </a:p>
      </dgm:t>
    </dgm:pt>
    <dgm:pt modelId="{2F940BA6-6FA1-4D8C-81D1-6303371656B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Conv 1D</a:t>
          </a:r>
        </a:p>
      </dgm:t>
    </dgm:pt>
    <dgm:pt modelId="{CA416F39-FED2-4C9E-AC15-F6FC742C9644}" type="parTrans" cxnId="{C94389FD-4DF3-4BF5-8CE4-9B4B227E2443}">
      <dgm:prSet/>
      <dgm:spPr/>
      <dgm:t>
        <a:bodyPr/>
        <a:lstStyle/>
        <a:p>
          <a:endParaRPr lang="en-US"/>
        </a:p>
      </dgm:t>
    </dgm:pt>
    <dgm:pt modelId="{40891676-B0D4-4573-BCD7-95A2F7160BB3}" type="sibTrans" cxnId="{C94389FD-4DF3-4BF5-8CE4-9B4B227E2443}">
      <dgm:prSet/>
      <dgm:spPr/>
      <dgm:t>
        <a:bodyPr/>
        <a:lstStyle/>
        <a:p>
          <a:endParaRPr lang="en-US"/>
        </a:p>
      </dgm:t>
    </dgm:pt>
    <dgm:pt modelId="{289C6C27-2087-4E63-B784-43B3FAB3A8B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Batch Normalization</a:t>
          </a:r>
        </a:p>
      </dgm:t>
    </dgm:pt>
    <dgm:pt modelId="{1183A368-0208-4597-A3EF-2054CB88DC0A}" type="parTrans" cxnId="{FAB10622-B958-4A8D-8624-6EE3A2E5CAFD}">
      <dgm:prSet/>
      <dgm:spPr/>
      <dgm:t>
        <a:bodyPr/>
        <a:lstStyle/>
        <a:p>
          <a:endParaRPr lang="en-US"/>
        </a:p>
      </dgm:t>
    </dgm:pt>
    <dgm:pt modelId="{2BED4857-88B7-41B9-AD3A-DCD75146D5F9}" type="sibTrans" cxnId="{FAB10622-B958-4A8D-8624-6EE3A2E5CAFD}">
      <dgm:prSet/>
      <dgm:spPr/>
      <dgm:t>
        <a:bodyPr/>
        <a:lstStyle/>
        <a:p>
          <a:endParaRPr lang="en-US"/>
        </a:p>
      </dgm:t>
    </dgm:pt>
    <dgm:pt modelId="{355E586F-9F0E-41F5-9B5F-137DBC95E7C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Max Pooling</a:t>
          </a:r>
        </a:p>
      </dgm:t>
    </dgm:pt>
    <dgm:pt modelId="{4566EA1D-9C8C-4700-9480-0ADE4E54C94C}" type="parTrans" cxnId="{DA59C4D1-FBD5-489C-AE34-9FE99F940A00}">
      <dgm:prSet/>
      <dgm:spPr/>
      <dgm:t>
        <a:bodyPr/>
        <a:lstStyle/>
        <a:p>
          <a:endParaRPr lang="en-US"/>
        </a:p>
      </dgm:t>
    </dgm:pt>
    <dgm:pt modelId="{6F6FA007-C9D4-499E-B6B4-5C4956027479}" type="sibTrans" cxnId="{DA59C4D1-FBD5-489C-AE34-9FE99F940A00}">
      <dgm:prSet/>
      <dgm:spPr/>
      <dgm:t>
        <a:bodyPr/>
        <a:lstStyle/>
        <a:p>
          <a:endParaRPr lang="en-US"/>
        </a:p>
      </dgm:t>
    </dgm:pt>
    <dgm:pt modelId="{4CB42D47-6B63-4D16-815F-D08183B556F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Conv 1D</a:t>
          </a:r>
        </a:p>
      </dgm:t>
    </dgm:pt>
    <dgm:pt modelId="{77965830-1AA2-4BEA-98B9-FA185CBD43CF}" type="parTrans" cxnId="{02C192CA-821F-4BD2-AA6B-C06BD7B8FA47}">
      <dgm:prSet/>
      <dgm:spPr/>
      <dgm:t>
        <a:bodyPr/>
        <a:lstStyle/>
        <a:p>
          <a:endParaRPr lang="en-US"/>
        </a:p>
      </dgm:t>
    </dgm:pt>
    <dgm:pt modelId="{2A13FEA1-CFD6-4266-9770-E1AFC831ABB9}" type="sibTrans" cxnId="{02C192CA-821F-4BD2-AA6B-C06BD7B8FA47}">
      <dgm:prSet/>
      <dgm:spPr/>
      <dgm:t>
        <a:bodyPr/>
        <a:lstStyle/>
        <a:p>
          <a:endParaRPr lang="en-US"/>
        </a:p>
      </dgm:t>
    </dgm:pt>
    <dgm:pt modelId="{3E9BE8BF-81AD-49CF-85EB-FF43653290E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Batch Normalization</a:t>
          </a:r>
        </a:p>
      </dgm:t>
    </dgm:pt>
    <dgm:pt modelId="{8BBE3DB7-EE6C-41CD-A9AF-602607AAABF9}" type="parTrans" cxnId="{76A696AE-354B-44C9-B8E3-BD31299A2A39}">
      <dgm:prSet/>
      <dgm:spPr/>
      <dgm:t>
        <a:bodyPr/>
        <a:lstStyle/>
        <a:p>
          <a:endParaRPr lang="en-US"/>
        </a:p>
      </dgm:t>
    </dgm:pt>
    <dgm:pt modelId="{85602AB8-AEC0-47B9-A927-5D281007F115}" type="sibTrans" cxnId="{76A696AE-354B-44C9-B8E3-BD31299A2A39}">
      <dgm:prSet/>
      <dgm:spPr/>
      <dgm:t>
        <a:bodyPr/>
        <a:lstStyle/>
        <a:p>
          <a:endParaRPr lang="en-US"/>
        </a:p>
      </dgm:t>
    </dgm:pt>
    <dgm:pt modelId="{11134D9B-88D6-4596-9059-12072D690AEA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Max Pooling</a:t>
          </a:r>
        </a:p>
      </dgm:t>
    </dgm:pt>
    <dgm:pt modelId="{4A0C51AC-3C3B-4312-AFF8-281E0D4D74A3}" type="parTrans" cxnId="{1F1C2D57-BAB0-4528-8F1D-5B5C1BA45AF0}">
      <dgm:prSet/>
      <dgm:spPr/>
      <dgm:t>
        <a:bodyPr/>
        <a:lstStyle/>
        <a:p>
          <a:endParaRPr lang="en-US"/>
        </a:p>
      </dgm:t>
    </dgm:pt>
    <dgm:pt modelId="{16639FEC-30E6-4B0D-AFD4-A6F6978BDA5B}" type="sibTrans" cxnId="{1F1C2D57-BAB0-4528-8F1D-5B5C1BA45AF0}">
      <dgm:prSet/>
      <dgm:spPr/>
      <dgm:t>
        <a:bodyPr/>
        <a:lstStyle/>
        <a:p>
          <a:endParaRPr lang="en-US"/>
        </a:p>
      </dgm:t>
    </dgm:pt>
    <dgm:pt modelId="{DABE41B5-4B89-4C4F-A499-2E4A69B845F5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Dense – tag_1</a:t>
          </a:r>
        </a:p>
      </dgm:t>
    </dgm:pt>
    <dgm:pt modelId="{A714DA75-9972-405F-BFDE-0CAE17A0A023}" type="parTrans" cxnId="{FC2197D8-534C-4D08-A18B-2E3E51B640C1}">
      <dgm:prSet/>
      <dgm:spPr/>
      <dgm:t>
        <a:bodyPr/>
        <a:lstStyle/>
        <a:p>
          <a:endParaRPr lang="en-US"/>
        </a:p>
      </dgm:t>
    </dgm:pt>
    <dgm:pt modelId="{09CB337F-3E8C-4FE8-A786-89B3236BE0AB}" type="sibTrans" cxnId="{FC2197D8-534C-4D08-A18B-2E3E51B640C1}">
      <dgm:prSet/>
      <dgm:spPr/>
      <dgm:t>
        <a:bodyPr/>
        <a:lstStyle/>
        <a:p>
          <a:endParaRPr lang="en-US"/>
        </a:p>
      </dgm:t>
    </dgm:pt>
    <dgm:pt modelId="{C876433F-BDE4-44ED-B317-A93FCD92C389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Dense – tag_2</a:t>
          </a:r>
        </a:p>
      </dgm:t>
    </dgm:pt>
    <dgm:pt modelId="{3E6C8E77-4E67-447D-9519-EAD67A5F3AAF}" type="parTrans" cxnId="{2568AF21-2638-439E-A595-23A1F61E082E}">
      <dgm:prSet/>
      <dgm:spPr/>
      <dgm:t>
        <a:bodyPr/>
        <a:lstStyle/>
        <a:p>
          <a:endParaRPr lang="en-US"/>
        </a:p>
      </dgm:t>
    </dgm:pt>
    <dgm:pt modelId="{A04EBEA1-B6B7-43D5-A880-383D91E9CF43}" type="sibTrans" cxnId="{2568AF21-2638-439E-A595-23A1F61E082E}">
      <dgm:prSet/>
      <dgm:spPr/>
      <dgm:t>
        <a:bodyPr/>
        <a:lstStyle/>
        <a:p>
          <a:endParaRPr lang="en-US"/>
        </a:p>
      </dgm:t>
    </dgm:pt>
    <dgm:pt modelId="{329DFCC4-B670-48E2-9FAA-FC789101141E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Dense – tag_3</a:t>
          </a:r>
        </a:p>
      </dgm:t>
    </dgm:pt>
    <dgm:pt modelId="{90F5B150-A686-4C8A-B21A-710FAE4BB907}" type="parTrans" cxnId="{CE934593-7F83-4F1F-9846-9771D2ADBC4C}">
      <dgm:prSet/>
      <dgm:spPr/>
      <dgm:t>
        <a:bodyPr/>
        <a:lstStyle/>
        <a:p>
          <a:endParaRPr lang="en-US"/>
        </a:p>
      </dgm:t>
    </dgm:pt>
    <dgm:pt modelId="{035E343A-BA8A-4FC8-B257-A651B3522305}" type="sibTrans" cxnId="{CE934593-7F83-4F1F-9846-9771D2ADBC4C}">
      <dgm:prSet/>
      <dgm:spPr/>
      <dgm:t>
        <a:bodyPr/>
        <a:lstStyle/>
        <a:p>
          <a:endParaRPr lang="en-US"/>
        </a:p>
      </dgm:t>
    </dgm:pt>
    <dgm:pt modelId="{515847F4-06E9-4759-A91E-65FBB54856D2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Dense – tag_4</a:t>
          </a:r>
        </a:p>
      </dgm:t>
    </dgm:pt>
    <dgm:pt modelId="{17E0427F-5853-4602-9D8A-2044655232B4}" type="parTrans" cxnId="{49DAE251-5096-404C-ABE5-D613E98430D5}">
      <dgm:prSet/>
      <dgm:spPr/>
      <dgm:t>
        <a:bodyPr/>
        <a:lstStyle/>
        <a:p>
          <a:endParaRPr lang="en-US"/>
        </a:p>
      </dgm:t>
    </dgm:pt>
    <dgm:pt modelId="{11F2B8C2-E494-401F-AF2C-9DA6E66E98B5}" type="sibTrans" cxnId="{49DAE251-5096-404C-ABE5-D613E98430D5}">
      <dgm:prSet/>
      <dgm:spPr/>
      <dgm:t>
        <a:bodyPr/>
        <a:lstStyle/>
        <a:p>
          <a:endParaRPr lang="en-US"/>
        </a:p>
      </dgm:t>
    </dgm:pt>
    <dgm:pt modelId="{60B30BD0-4459-446C-ADC5-A26BE72C62CD}" type="pres">
      <dgm:prSet presAssocID="{EC3721A0-DE47-4C1A-86B9-1058BC65D09A}" presName="diagram" presStyleCnt="0">
        <dgm:presLayoutVars>
          <dgm:dir/>
          <dgm:resizeHandles val="exact"/>
        </dgm:presLayoutVars>
      </dgm:prSet>
      <dgm:spPr/>
    </dgm:pt>
    <dgm:pt modelId="{5EE2008E-D2AA-4886-8DF6-6BA9900B0FDB}" type="pres">
      <dgm:prSet presAssocID="{4C54B568-44AF-4652-A83E-7F56AA5C030E}" presName="node" presStyleLbl="node1" presStyleIdx="0" presStyleCnt="8">
        <dgm:presLayoutVars>
          <dgm:bulletEnabled val="1"/>
        </dgm:presLayoutVars>
      </dgm:prSet>
      <dgm:spPr/>
    </dgm:pt>
    <dgm:pt modelId="{7468EF4B-B95A-4097-AF17-E96D4F66189C}" type="pres">
      <dgm:prSet presAssocID="{88FFA5A4-2BA5-4690-A356-0E767D1E7199}" presName="sibTrans" presStyleLbl="sibTrans2D1" presStyleIdx="0" presStyleCnt="7"/>
      <dgm:spPr/>
    </dgm:pt>
    <dgm:pt modelId="{BF06C066-E5AA-4009-99CA-A14737A8275A}" type="pres">
      <dgm:prSet presAssocID="{88FFA5A4-2BA5-4690-A356-0E767D1E7199}" presName="connectorText" presStyleLbl="sibTrans2D1" presStyleIdx="0" presStyleCnt="7"/>
      <dgm:spPr/>
    </dgm:pt>
    <dgm:pt modelId="{06A3E627-E273-4E2D-BA2A-93BF611F3ED7}" type="pres">
      <dgm:prSet presAssocID="{FDA45105-F888-482A-8D24-83901E8B11B0}" presName="node" presStyleLbl="node1" presStyleIdx="1" presStyleCnt="8">
        <dgm:presLayoutVars>
          <dgm:bulletEnabled val="1"/>
        </dgm:presLayoutVars>
      </dgm:prSet>
      <dgm:spPr/>
    </dgm:pt>
    <dgm:pt modelId="{1B7BD72C-3C34-48F5-85BA-37587E374BB3}" type="pres">
      <dgm:prSet presAssocID="{20DBC9FE-23AF-465D-B8A4-E5C0C0FA7FC5}" presName="sibTrans" presStyleLbl="sibTrans2D1" presStyleIdx="1" presStyleCnt="7"/>
      <dgm:spPr/>
    </dgm:pt>
    <dgm:pt modelId="{C36BC052-274A-497D-8156-313969FD85AA}" type="pres">
      <dgm:prSet presAssocID="{20DBC9FE-23AF-465D-B8A4-E5C0C0FA7FC5}" presName="connectorText" presStyleLbl="sibTrans2D1" presStyleIdx="1" presStyleCnt="7"/>
      <dgm:spPr/>
    </dgm:pt>
    <dgm:pt modelId="{516BC4C9-3F95-480D-93D5-CAD642AFF1D5}" type="pres">
      <dgm:prSet presAssocID="{8BF826D4-6185-4F14-BD77-407B80C6A5EE}" presName="node" presStyleLbl="node1" presStyleIdx="2" presStyleCnt="8">
        <dgm:presLayoutVars>
          <dgm:bulletEnabled val="1"/>
        </dgm:presLayoutVars>
      </dgm:prSet>
      <dgm:spPr/>
    </dgm:pt>
    <dgm:pt modelId="{0E1D6F56-8A6B-4948-AB63-953CEAB88BE4}" type="pres">
      <dgm:prSet presAssocID="{CA30E97C-6CD5-422E-8273-D096CCAEBD2C}" presName="sibTrans" presStyleLbl="sibTrans2D1" presStyleIdx="2" presStyleCnt="7"/>
      <dgm:spPr/>
    </dgm:pt>
    <dgm:pt modelId="{0BE05EBC-1CBB-41DA-A23E-46BABE49E203}" type="pres">
      <dgm:prSet presAssocID="{CA30E97C-6CD5-422E-8273-D096CCAEBD2C}" presName="connectorText" presStyleLbl="sibTrans2D1" presStyleIdx="2" presStyleCnt="7"/>
      <dgm:spPr/>
    </dgm:pt>
    <dgm:pt modelId="{68A49B50-8E3D-4666-82DF-F0BD3E26CA55}" type="pres">
      <dgm:prSet presAssocID="{712D805B-7714-44AE-99D9-81531E64200F}" presName="node" presStyleLbl="node1" presStyleIdx="3" presStyleCnt="8">
        <dgm:presLayoutVars>
          <dgm:bulletEnabled val="1"/>
        </dgm:presLayoutVars>
      </dgm:prSet>
      <dgm:spPr/>
    </dgm:pt>
    <dgm:pt modelId="{F6B6D418-19C2-4D1C-B422-64F251CFC395}" type="pres">
      <dgm:prSet presAssocID="{E25FE2BA-AEBF-4A46-984B-E0941CCC84D1}" presName="sibTrans" presStyleLbl="sibTrans2D1" presStyleIdx="3" presStyleCnt="7"/>
      <dgm:spPr/>
    </dgm:pt>
    <dgm:pt modelId="{55140104-1C76-449E-AC79-90BBB82B7DE8}" type="pres">
      <dgm:prSet presAssocID="{E25FE2BA-AEBF-4A46-984B-E0941CCC84D1}" presName="connectorText" presStyleLbl="sibTrans2D1" presStyleIdx="3" presStyleCnt="7"/>
      <dgm:spPr/>
    </dgm:pt>
    <dgm:pt modelId="{43B7BA11-2570-4980-9102-C255BC45A3A1}" type="pres">
      <dgm:prSet presAssocID="{AEEC026A-3C8D-45E6-B8E8-305BB6273066}" presName="node" presStyleLbl="node1" presStyleIdx="4" presStyleCnt="8">
        <dgm:presLayoutVars>
          <dgm:bulletEnabled val="1"/>
        </dgm:presLayoutVars>
      </dgm:prSet>
      <dgm:spPr/>
    </dgm:pt>
    <dgm:pt modelId="{5EDF2C0A-F2A8-4CCD-BCC8-449E8EBCE969}" type="pres">
      <dgm:prSet presAssocID="{D0DBF5C2-FFEA-4BF2-96A1-9348731D50C7}" presName="sibTrans" presStyleLbl="sibTrans2D1" presStyleIdx="4" presStyleCnt="7"/>
      <dgm:spPr/>
    </dgm:pt>
    <dgm:pt modelId="{B047648C-FA2A-4252-80EE-8409EE5F3634}" type="pres">
      <dgm:prSet presAssocID="{D0DBF5C2-FFEA-4BF2-96A1-9348731D50C7}" presName="connectorText" presStyleLbl="sibTrans2D1" presStyleIdx="4" presStyleCnt="7"/>
      <dgm:spPr/>
    </dgm:pt>
    <dgm:pt modelId="{B0021B83-E224-4255-A843-7724B59DE2EB}" type="pres">
      <dgm:prSet presAssocID="{D045A03E-94CC-41AB-86B1-B46D97779D88}" presName="node" presStyleLbl="node1" presStyleIdx="5" presStyleCnt="8">
        <dgm:presLayoutVars>
          <dgm:bulletEnabled val="1"/>
        </dgm:presLayoutVars>
      </dgm:prSet>
      <dgm:spPr/>
    </dgm:pt>
    <dgm:pt modelId="{624053D8-FE9D-48C7-9698-C025CAEBBDC2}" type="pres">
      <dgm:prSet presAssocID="{7B23CD42-22D0-4517-B8C9-A015BDFD0CAC}" presName="sibTrans" presStyleLbl="sibTrans2D1" presStyleIdx="5" presStyleCnt="7"/>
      <dgm:spPr/>
    </dgm:pt>
    <dgm:pt modelId="{50006301-53E3-4EC1-BAEB-6005A5B866C2}" type="pres">
      <dgm:prSet presAssocID="{7B23CD42-22D0-4517-B8C9-A015BDFD0CAC}" presName="connectorText" presStyleLbl="sibTrans2D1" presStyleIdx="5" presStyleCnt="7"/>
      <dgm:spPr/>
    </dgm:pt>
    <dgm:pt modelId="{51A920A4-5C3E-48D8-AE7E-D30234F62520}" type="pres">
      <dgm:prSet presAssocID="{8CE8FD2F-7874-4A33-BD50-28DA29CB2E31}" presName="node" presStyleLbl="node1" presStyleIdx="6" presStyleCnt="8">
        <dgm:presLayoutVars>
          <dgm:bulletEnabled val="1"/>
        </dgm:presLayoutVars>
      </dgm:prSet>
      <dgm:spPr/>
    </dgm:pt>
    <dgm:pt modelId="{1FCEDC20-28CE-40EE-95D6-87CB029BC410}" type="pres">
      <dgm:prSet presAssocID="{35000C9E-7921-4ED5-9662-98EBA7124B6B}" presName="sibTrans" presStyleLbl="sibTrans2D1" presStyleIdx="6" presStyleCnt="7"/>
      <dgm:spPr/>
    </dgm:pt>
    <dgm:pt modelId="{8639E395-2833-4E98-8910-D2894B903A32}" type="pres">
      <dgm:prSet presAssocID="{35000C9E-7921-4ED5-9662-98EBA7124B6B}" presName="connectorText" presStyleLbl="sibTrans2D1" presStyleIdx="6" presStyleCnt="7"/>
      <dgm:spPr/>
    </dgm:pt>
    <dgm:pt modelId="{7561AC9F-5B22-401B-9A20-2ADF0679CE64}" type="pres">
      <dgm:prSet presAssocID="{6498476D-A9F5-4FB8-A48A-6FEE4C91D582}" presName="node" presStyleLbl="node1" presStyleIdx="7" presStyleCnt="8" custLinFactNeighborY="-1659">
        <dgm:presLayoutVars>
          <dgm:bulletEnabled val="1"/>
        </dgm:presLayoutVars>
      </dgm:prSet>
      <dgm:spPr/>
    </dgm:pt>
  </dgm:ptLst>
  <dgm:cxnLst>
    <dgm:cxn modelId="{26EE5007-BB6F-4B46-9A86-FD2073E081C4}" type="presOf" srcId="{7B23CD42-22D0-4517-B8C9-A015BDFD0CAC}" destId="{624053D8-FE9D-48C7-9698-C025CAEBBDC2}" srcOrd="0" destOrd="0" presId="urn:microsoft.com/office/officeart/2005/8/layout/process5"/>
    <dgm:cxn modelId="{A1DDFC0B-63EF-4D56-A9A2-A2C5462D2059}" srcId="{FDA45105-F888-482A-8D24-83901E8B11B0}" destId="{60FD3101-FA93-41FC-A156-95E054E8DC7E}" srcOrd="1" destOrd="0" parTransId="{F8087BF8-3219-476E-BAE6-BA7ED6C3CCAD}" sibTransId="{F81100AE-D79F-4F10-9AD9-84856259901B}"/>
    <dgm:cxn modelId="{7CBC4015-3D24-42DA-AEA2-A6CB3C270F06}" srcId="{8BF826D4-6185-4F14-BD77-407B80C6A5EE}" destId="{579EE2E9-134E-4663-A23E-3BC8A59190D2}" srcOrd="2" destOrd="0" parTransId="{0DCC37D0-6D45-4BF5-B556-D305CBC77369}" sibTransId="{54CCB655-990B-4896-AFAD-5E4FA184EC82}"/>
    <dgm:cxn modelId="{D1BDDA18-ED2A-4960-A131-6EB42EEE4459}" type="presOf" srcId="{09798A7D-3653-42AC-A482-0FE795B2251C}" destId="{516BC4C9-3F95-480D-93D5-CAD642AFF1D5}" srcOrd="0" destOrd="2" presId="urn:microsoft.com/office/officeart/2005/8/layout/process5"/>
    <dgm:cxn modelId="{B4D93D19-91A8-414F-B097-9B09CE1098A3}" type="presOf" srcId="{E25FE2BA-AEBF-4A46-984B-E0941CCC84D1}" destId="{F6B6D418-19C2-4D1C-B422-64F251CFC395}" srcOrd="0" destOrd="0" presId="urn:microsoft.com/office/officeart/2005/8/layout/process5"/>
    <dgm:cxn modelId="{50F7CA1D-9EF3-4138-BE29-79396E22E299}" type="presOf" srcId="{11134D9B-88D6-4596-9059-12072D690AEA}" destId="{43B7BA11-2570-4980-9102-C255BC45A3A1}" srcOrd="0" destOrd="3" presId="urn:microsoft.com/office/officeart/2005/8/layout/process5"/>
    <dgm:cxn modelId="{F364201F-30A8-4626-8837-52DD998D5B94}" type="presOf" srcId="{20DBC9FE-23AF-465D-B8A4-E5C0C0FA7FC5}" destId="{1B7BD72C-3C34-48F5-85BA-37587E374BB3}" srcOrd="0" destOrd="0" presId="urn:microsoft.com/office/officeart/2005/8/layout/process5"/>
    <dgm:cxn modelId="{30E9C51F-2782-4C33-BFBA-96F7F7D589BB}" type="presOf" srcId="{2F940BA6-6FA1-4D8C-81D1-6303371656BB}" destId="{68A49B50-8E3D-4666-82DF-F0BD3E26CA55}" srcOrd="0" destOrd="1" presId="urn:microsoft.com/office/officeart/2005/8/layout/process5"/>
    <dgm:cxn modelId="{2568AF21-2638-439E-A595-23A1F61E082E}" srcId="{6498476D-A9F5-4FB8-A48A-6FEE4C91D582}" destId="{C876433F-BDE4-44ED-B317-A93FCD92C389}" srcOrd="1" destOrd="0" parTransId="{3E6C8E77-4E67-447D-9519-EAD67A5F3AAF}" sibTransId="{A04EBEA1-B6B7-43D5-A880-383D91E9CF43}"/>
    <dgm:cxn modelId="{6EB6D621-7B46-47F1-B042-750E8BD27FFF}" srcId="{8BF826D4-6185-4F14-BD77-407B80C6A5EE}" destId="{09798A7D-3653-42AC-A482-0FE795B2251C}" srcOrd="1" destOrd="0" parTransId="{25C9A194-A262-4E69-B086-CC76F08AEF97}" sibTransId="{C88DD1CB-0C22-457A-BC7A-9DB2D4DAA53C}"/>
    <dgm:cxn modelId="{FAB10622-B958-4A8D-8624-6EE3A2E5CAFD}" srcId="{712D805B-7714-44AE-99D9-81531E64200F}" destId="{289C6C27-2087-4E63-B784-43B3FAB3A8BD}" srcOrd="1" destOrd="0" parTransId="{1183A368-0208-4597-A3EF-2054CB88DC0A}" sibTransId="{2BED4857-88B7-41B9-AD3A-DCD75146D5F9}"/>
    <dgm:cxn modelId="{34063B28-959B-405E-A9CE-82AE78CDC751}" srcId="{EC3721A0-DE47-4C1A-86B9-1058BC65D09A}" destId="{4C54B568-44AF-4652-A83E-7F56AA5C030E}" srcOrd="0" destOrd="0" parTransId="{82CDFBFE-B51D-4019-A1A6-A70C7A5D6DF3}" sibTransId="{88FFA5A4-2BA5-4690-A356-0E767D1E7199}"/>
    <dgm:cxn modelId="{8C4CE060-4B27-41F7-87AA-429A3248ACA7}" srcId="{FDA45105-F888-482A-8D24-83901E8B11B0}" destId="{F076BDB9-2266-44B3-B6FC-56D11340F538}" srcOrd="0" destOrd="0" parTransId="{D4285709-7171-4E70-A10E-050BCD287B92}" sibTransId="{A00612C7-6583-4DB6-9240-C10E9C484B0B}"/>
    <dgm:cxn modelId="{4E272165-B6F3-457E-B17F-CD70235E9055}" type="presOf" srcId="{FDA45105-F888-482A-8D24-83901E8B11B0}" destId="{06A3E627-E273-4E2D-BA2A-93BF611F3ED7}" srcOrd="0" destOrd="0" presId="urn:microsoft.com/office/officeart/2005/8/layout/process5"/>
    <dgm:cxn modelId="{8BC2EA48-AF84-48AA-8DE1-2289B0441BA1}" srcId="{EC3721A0-DE47-4C1A-86B9-1058BC65D09A}" destId="{8BF826D4-6185-4F14-BD77-407B80C6A5EE}" srcOrd="2" destOrd="0" parTransId="{489440B0-06D9-49CB-825E-82460F3CF780}" sibTransId="{CA30E97C-6CD5-422E-8273-D096CCAEBD2C}"/>
    <dgm:cxn modelId="{4DC81669-C41C-4FF8-9FDB-382F29ACE37D}" srcId="{8BF826D4-6185-4F14-BD77-407B80C6A5EE}" destId="{24497086-2E1C-44B9-842B-345FEFA53C2D}" srcOrd="0" destOrd="0" parTransId="{6D0497A6-DFEB-4ADD-A5A4-A7BD07DF3CEB}" sibTransId="{FF60E4F8-F73E-4F90-A3B0-00CF54447770}"/>
    <dgm:cxn modelId="{0D5D2649-C7FA-4636-A4FA-2DF23B2D5B54}" type="presOf" srcId="{4CB42D47-6B63-4D16-815F-D08183B556F1}" destId="{43B7BA11-2570-4980-9102-C255BC45A3A1}" srcOrd="0" destOrd="1" presId="urn:microsoft.com/office/officeart/2005/8/layout/process5"/>
    <dgm:cxn modelId="{F5D97C49-8888-4F39-A9FC-AFB451FC2EFA}" type="presOf" srcId="{60FD3101-FA93-41FC-A156-95E054E8DC7E}" destId="{06A3E627-E273-4E2D-BA2A-93BF611F3ED7}" srcOrd="0" destOrd="2" presId="urn:microsoft.com/office/officeart/2005/8/layout/process5"/>
    <dgm:cxn modelId="{9798FA49-8CD4-4673-B253-302EA0A2F4C8}" srcId="{EC3721A0-DE47-4C1A-86B9-1058BC65D09A}" destId="{FDA45105-F888-482A-8D24-83901E8B11B0}" srcOrd="1" destOrd="0" parTransId="{55E435EE-8B83-4177-8909-BD25CF32D53D}" sibTransId="{20DBC9FE-23AF-465D-B8A4-E5C0C0FA7FC5}"/>
    <dgm:cxn modelId="{32896C6A-63E4-4A33-A1CF-33F6D7B6E93B}" type="presOf" srcId="{A01BE486-07F7-4D7B-A312-8A7CDFEBB6A8}" destId="{06A3E627-E273-4E2D-BA2A-93BF611F3ED7}" srcOrd="0" destOrd="3" presId="urn:microsoft.com/office/officeart/2005/8/layout/process5"/>
    <dgm:cxn modelId="{4573676C-0DDB-4724-86CB-991C28ECDAC7}" type="presOf" srcId="{35000C9E-7921-4ED5-9662-98EBA7124B6B}" destId="{1FCEDC20-28CE-40EE-95D6-87CB029BC410}" srcOrd="0" destOrd="0" presId="urn:microsoft.com/office/officeart/2005/8/layout/process5"/>
    <dgm:cxn modelId="{CCC7666F-E7C7-4E2F-AF8E-14BFBD3EBD83}" srcId="{FDA45105-F888-482A-8D24-83901E8B11B0}" destId="{A01BE486-07F7-4D7B-A312-8A7CDFEBB6A8}" srcOrd="2" destOrd="0" parTransId="{7EF48F2B-0024-4BC6-A455-5DAC14B85378}" sibTransId="{7BFA07BC-0793-4BD3-BC65-4E6E7CB72ADE}"/>
    <dgm:cxn modelId="{7A73AB70-485A-412D-888B-AEDACB89AF4E}" type="presOf" srcId="{289C6C27-2087-4E63-B784-43B3FAB3A8BD}" destId="{68A49B50-8E3D-4666-82DF-F0BD3E26CA55}" srcOrd="0" destOrd="2" presId="urn:microsoft.com/office/officeart/2005/8/layout/process5"/>
    <dgm:cxn modelId="{49DAE251-5096-404C-ABE5-D613E98430D5}" srcId="{6498476D-A9F5-4FB8-A48A-6FEE4C91D582}" destId="{515847F4-06E9-4759-A91E-65FBB54856D2}" srcOrd="3" destOrd="0" parTransId="{17E0427F-5853-4602-9D8A-2044655232B4}" sibTransId="{11F2B8C2-E494-401F-AF2C-9DA6E66E98B5}"/>
    <dgm:cxn modelId="{8B230A72-0895-47ED-830E-ECE25CAC927C}" type="presOf" srcId="{EC3721A0-DE47-4C1A-86B9-1058BC65D09A}" destId="{60B30BD0-4459-446C-ADC5-A26BE72C62CD}" srcOrd="0" destOrd="0" presId="urn:microsoft.com/office/officeart/2005/8/layout/process5"/>
    <dgm:cxn modelId="{07126F53-AD28-45D8-821C-8EBC2FA429C5}" type="presOf" srcId="{DABE41B5-4B89-4C4F-A499-2E4A69B845F5}" destId="{7561AC9F-5B22-401B-9A20-2ADF0679CE64}" srcOrd="0" destOrd="1" presId="urn:microsoft.com/office/officeart/2005/8/layout/process5"/>
    <dgm:cxn modelId="{560CDA73-A22E-434E-B5B8-C95CD2358612}" type="presOf" srcId="{35000C9E-7921-4ED5-9662-98EBA7124B6B}" destId="{8639E395-2833-4E98-8910-D2894B903A32}" srcOrd="1" destOrd="0" presId="urn:microsoft.com/office/officeart/2005/8/layout/process5"/>
    <dgm:cxn modelId="{170F5255-17F0-4BDF-93E6-B3330CD4D33E}" type="presOf" srcId="{D0DBF5C2-FFEA-4BF2-96A1-9348731D50C7}" destId="{5EDF2C0A-F2A8-4CCD-BCC8-449E8EBCE969}" srcOrd="0" destOrd="0" presId="urn:microsoft.com/office/officeart/2005/8/layout/process5"/>
    <dgm:cxn modelId="{FA77B175-1531-4DD1-88C2-BADDA8994A76}" type="presOf" srcId="{8BF826D4-6185-4F14-BD77-407B80C6A5EE}" destId="{516BC4C9-3F95-480D-93D5-CAD642AFF1D5}" srcOrd="0" destOrd="0" presId="urn:microsoft.com/office/officeart/2005/8/layout/process5"/>
    <dgm:cxn modelId="{5E5FFD76-4397-440E-9170-B71ACB02BDC1}" type="presOf" srcId="{579EE2E9-134E-4663-A23E-3BC8A59190D2}" destId="{516BC4C9-3F95-480D-93D5-CAD642AFF1D5}" srcOrd="0" destOrd="3" presId="urn:microsoft.com/office/officeart/2005/8/layout/process5"/>
    <dgm:cxn modelId="{1F1C2D57-BAB0-4528-8F1D-5B5C1BA45AF0}" srcId="{AEEC026A-3C8D-45E6-B8E8-305BB6273066}" destId="{11134D9B-88D6-4596-9059-12072D690AEA}" srcOrd="2" destOrd="0" parTransId="{4A0C51AC-3C3B-4312-AFF8-281E0D4D74A3}" sibTransId="{16639FEC-30E6-4B0D-AFD4-A6F6978BDA5B}"/>
    <dgm:cxn modelId="{86CA5557-C809-4511-ACC9-F875F0615141}" type="presOf" srcId="{D045A03E-94CC-41AB-86B1-B46D97779D88}" destId="{B0021B83-E224-4255-A843-7724B59DE2EB}" srcOrd="0" destOrd="0" presId="urn:microsoft.com/office/officeart/2005/8/layout/process5"/>
    <dgm:cxn modelId="{9DDD2A7D-28F9-40C2-B2B6-EC4E8418EA37}" type="presOf" srcId="{8CE8FD2F-7874-4A33-BD50-28DA29CB2E31}" destId="{51A920A4-5C3E-48D8-AE7E-D30234F62520}" srcOrd="0" destOrd="0" presId="urn:microsoft.com/office/officeart/2005/8/layout/process5"/>
    <dgm:cxn modelId="{97AD947F-7584-4C90-87A4-83D121065F7E}" srcId="{EC3721A0-DE47-4C1A-86B9-1058BC65D09A}" destId="{712D805B-7714-44AE-99D9-81531E64200F}" srcOrd="3" destOrd="0" parTransId="{B0B45F44-E149-4E80-8160-5822297B8E1E}" sibTransId="{E25FE2BA-AEBF-4A46-984B-E0941CCC84D1}"/>
    <dgm:cxn modelId="{5B67EA8A-D5A2-46EB-92FA-D270A9D57623}" srcId="{EC3721A0-DE47-4C1A-86B9-1058BC65D09A}" destId="{8CE8FD2F-7874-4A33-BD50-28DA29CB2E31}" srcOrd="6" destOrd="0" parTransId="{3EFCC682-5377-4D13-8732-6EC9294A6F91}" sibTransId="{35000C9E-7921-4ED5-9662-98EBA7124B6B}"/>
    <dgm:cxn modelId="{119E858B-B09D-401F-8C20-06355499546D}" type="presOf" srcId="{D0DBF5C2-FFEA-4BF2-96A1-9348731D50C7}" destId="{B047648C-FA2A-4252-80EE-8409EE5F3634}" srcOrd="1" destOrd="0" presId="urn:microsoft.com/office/officeart/2005/8/layout/process5"/>
    <dgm:cxn modelId="{AEC5EB90-3AE1-40B1-9394-AEF0941203E7}" type="presOf" srcId="{88FFA5A4-2BA5-4690-A356-0E767D1E7199}" destId="{BF06C066-E5AA-4009-99CA-A14737A8275A}" srcOrd="1" destOrd="0" presId="urn:microsoft.com/office/officeart/2005/8/layout/process5"/>
    <dgm:cxn modelId="{CE934593-7F83-4F1F-9846-9771D2ADBC4C}" srcId="{6498476D-A9F5-4FB8-A48A-6FEE4C91D582}" destId="{329DFCC4-B670-48E2-9FAA-FC789101141E}" srcOrd="2" destOrd="0" parTransId="{90F5B150-A686-4C8A-B21A-710FAE4BB907}" sibTransId="{035E343A-BA8A-4FC8-B257-A651B3522305}"/>
    <dgm:cxn modelId="{C1ED9C9A-6752-4A3D-B699-A0D0D9D4CFFB}" type="presOf" srcId="{C876433F-BDE4-44ED-B317-A93FCD92C389}" destId="{7561AC9F-5B22-401B-9A20-2ADF0679CE64}" srcOrd="0" destOrd="2" presId="urn:microsoft.com/office/officeart/2005/8/layout/process5"/>
    <dgm:cxn modelId="{5A2692A8-AF74-48E0-9E38-95CE8AAC218E}" type="presOf" srcId="{AEEC026A-3C8D-45E6-B8E8-305BB6273066}" destId="{43B7BA11-2570-4980-9102-C255BC45A3A1}" srcOrd="0" destOrd="0" presId="urn:microsoft.com/office/officeart/2005/8/layout/process5"/>
    <dgm:cxn modelId="{76A696AE-354B-44C9-B8E3-BD31299A2A39}" srcId="{AEEC026A-3C8D-45E6-B8E8-305BB6273066}" destId="{3E9BE8BF-81AD-49CF-85EB-FF43653290E3}" srcOrd="1" destOrd="0" parTransId="{8BBE3DB7-EE6C-41CD-A9AF-602607AAABF9}" sibTransId="{85602AB8-AEC0-47B9-A927-5D281007F115}"/>
    <dgm:cxn modelId="{7EC207AF-C310-41D9-ABA3-2909A6308F82}" type="presOf" srcId="{88FFA5A4-2BA5-4690-A356-0E767D1E7199}" destId="{7468EF4B-B95A-4097-AF17-E96D4F66189C}" srcOrd="0" destOrd="0" presId="urn:microsoft.com/office/officeart/2005/8/layout/process5"/>
    <dgm:cxn modelId="{5B426CB0-E07F-458B-8066-CEA54D29A4E2}" type="presOf" srcId="{355E586F-9F0E-41F5-9B5F-137DBC95E7C1}" destId="{68A49B50-8E3D-4666-82DF-F0BD3E26CA55}" srcOrd="0" destOrd="3" presId="urn:microsoft.com/office/officeart/2005/8/layout/process5"/>
    <dgm:cxn modelId="{AC0635B9-EC71-4FCA-91CA-2F851E4A1DD8}" srcId="{EC3721A0-DE47-4C1A-86B9-1058BC65D09A}" destId="{D045A03E-94CC-41AB-86B1-B46D97779D88}" srcOrd="5" destOrd="0" parTransId="{8D8060BE-9109-4D02-A8BB-214A22F7A7A4}" sibTransId="{7B23CD42-22D0-4517-B8C9-A015BDFD0CAC}"/>
    <dgm:cxn modelId="{63E854BA-1656-497C-AD02-74F43E6EAA90}" srcId="{EC3721A0-DE47-4C1A-86B9-1058BC65D09A}" destId="{AEEC026A-3C8D-45E6-B8E8-305BB6273066}" srcOrd="4" destOrd="0" parTransId="{94AC2C01-8A7E-4BC7-81B3-5F9ABEF0E723}" sibTransId="{D0DBF5C2-FFEA-4BF2-96A1-9348731D50C7}"/>
    <dgm:cxn modelId="{4C0A47C1-5B92-4299-81E4-A99E62196788}" type="presOf" srcId="{329DFCC4-B670-48E2-9FAA-FC789101141E}" destId="{7561AC9F-5B22-401B-9A20-2ADF0679CE64}" srcOrd="0" destOrd="3" presId="urn:microsoft.com/office/officeart/2005/8/layout/process5"/>
    <dgm:cxn modelId="{02C192CA-821F-4BD2-AA6B-C06BD7B8FA47}" srcId="{AEEC026A-3C8D-45E6-B8E8-305BB6273066}" destId="{4CB42D47-6B63-4D16-815F-D08183B556F1}" srcOrd="0" destOrd="0" parTransId="{77965830-1AA2-4BEA-98B9-FA185CBD43CF}" sibTransId="{2A13FEA1-CFD6-4266-9770-E1AFC831ABB9}"/>
    <dgm:cxn modelId="{C61E2CD0-7B2C-43B6-B498-F1066BB19665}" type="presOf" srcId="{3E9BE8BF-81AD-49CF-85EB-FF43653290E3}" destId="{43B7BA11-2570-4980-9102-C255BC45A3A1}" srcOrd="0" destOrd="2" presId="urn:microsoft.com/office/officeart/2005/8/layout/process5"/>
    <dgm:cxn modelId="{DA59C4D1-FBD5-489C-AE34-9FE99F940A00}" srcId="{712D805B-7714-44AE-99D9-81531E64200F}" destId="{355E586F-9F0E-41F5-9B5F-137DBC95E7C1}" srcOrd="2" destOrd="0" parTransId="{4566EA1D-9C8C-4700-9480-0ADE4E54C94C}" sibTransId="{6F6FA007-C9D4-499E-B6B4-5C4956027479}"/>
    <dgm:cxn modelId="{493F92D6-EB3B-4E14-8598-2F9304667F49}" type="presOf" srcId="{F076BDB9-2266-44B3-B6FC-56D11340F538}" destId="{06A3E627-E273-4E2D-BA2A-93BF611F3ED7}" srcOrd="0" destOrd="1" presId="urn:microsoft.com/office/officeart/2005/8/layout/process5"/>
    <dgm:cxn modelId="{FC2197D8-534C-4D08-A18B-2E3E51B640C1}" srcId="{6498476D-A9F5-4FB8-A48A-6FEE4C91D582}" destId="{DABE41B5-4B89-4C4F-A499-2E4A69B845F5}" srcOrd="0" destOrd="0" parTransId="{A714DA75-9972-405F-BFDE-0CAE17A0A023}" sibTransId="{09CB337F-3E8C-4FE8-A786-89B3236BE0AB}"/>
    <dgm:cxn modelId="{C61156DA-A37A-44D3-9BCC-E0C13471700F}" type="presOf" srcId="{712D805B-7714-44AE-99D9-81531E64200F}" destId="{68A49B50-8E3D-4666-82DF-F0BD3E26CA55}" srcOrd="0" destOrd="0" presId="urn:microsoft.com/office/officeart/2005/8/layout/process5"/>
    <dgm:cxn modelId="{907942DC-E779-4CC8-959E-FE85FEB29C0E}" srcId="{EC3721A0-DE47-4C1A-86B9-1058BC65D09A}" destId="{6498476D-A9F5-4FB8-A48A-6FEE4C91D582}" srcOrd="7" destOrd="0" parTransId="{73BCB2C9-97DF-477C-88A0-86A0DF3994FE}" sibTransId="{AE9F0153-E034-42F7-8960-502357B0D0D4}"/>
    <dgm:cxn modelId="{B350AFDF-576C-4883-9156-CE15B0F73C96}" type="presOf" srcId="{515847F4-06E9-4759-A91E-65FBB54856D2}" destId="{7561AC9F-5B22-401B-9A20-2ADF0679CE64}" srcOrd="0" destOrd="4" presId="urn:microsoft.com/office/officeart/2005/8/layout/process5"/>
    <dgm:cxn modelId="{8DECD4E7-4215-4F2E-A558-501E2A5504F4}" type="presOf" srcId="{4C54B568-44AF-4652-A83E-7F56AA5C030E}" destId="{5EE2008E-D2AA-4886-8DF6-6BA9900B0FDB}" srcOrd="0" destOrd="0" presId="urn:microsoft.com/office/officeart/2005/8/layout/process5"/>
    <dgm:cxn modelId="{06C170EB-7344-42EF-B5BA-F194E6B8AD89}" type="presOf" srcId="{20DBC9FE-23AF-465D-B8A4-E5C0C0FA7FC5}" destId="{C36BC052-274A-497D-8156-313969FD85AA}" srcOrd="1" destOrd="0" presId="urn:microsoft.com/office/officeart/2005/8/layout/process5"/>
    <dgm:cxn modelId="{E86FC4EC-777C-405A-8ECA-E83936474414}" type="presOf" srcId="{CA30E97C-6CD5-422E-8273-D096CCAEBD2C}" destId="{0E1D6F56-8A6B-4948-AB63-953CEAB88BE4}" srcOrd="0" destOrd="0" presId="urn:microsoft.com/office/officeart/2005/8/layout/process5"/>
    <dgm:cxn modelId="{9BE653EE-5604-4711-9A96-66B931F5129F}" type="presOf" srcId="{CA30E97C-6CD5-422E-8273-D096CCAEBD2C}" destId="{0BE05EBC-1CBB-41DA-A23E-46BABE49E203}" srcOrd="1" destOrd="0" presId="urn:microsoft.com/office/officeart/2005/8/layout/process5"/>
    <dgm:cxn modelId="{25526DF4-9109-436D-B614-3C134C6E5EEC}" type="presOf" srcId="{7B23CD42-22D0-4517-B8C9-A015BDFD0CAC}" destId="{50006301-53E3-4EC1-BAEB-6005A5B866C2}" srcOrd="1" destOrd="0" presId="urn:microsoft.com/office/officeart/2005/8/layout/process5"/>
    <dgm:cxn modelId="{CEDACFF7-F427-4E0A-B7F0-53D5E23F9801}" type="presOf" srcId="{E25FE2BA-AEBF-4A46-984B-E0941CCC84D1}" destId="{55140104-1C76-449E-AC79-90BBB82B7DE8}" srcOrd="1" destOrd="0" presId="urn:microsoft.com/office/officeart/2005/8/layout/process5"/>
    <dgm:cxn modelId="{00B629FA-0570-49E2-ABEA-755B4448EDE4}" type="presOf" srcId="{6498476D-A9F5-4FB8-A48A-6FEE4C91D582}" destId="{7561AC9F-5B22-401B-9A20-2ADF0679CE64}" srcOrd="0" destOrd="0" presId="urn:microsoft.com/office/officeart/2005/8/layout/process5"/>
    <dgm:cxn modelId="{BB496DFB-6763-4BEE-858F-118144A34A0B}" type="presOf" srcId="{24497086-2E1C-44B9-842B-345FEFA53C2D}" destId="{516BC4C9-3F95-480D-93D5-CAD642AFF1D5}" srcOrd="0" destOrd="1" presId="urn:microsoft.com/office/officeart/2005/8/layout/process5"/>
    <dgm:cxn modelId="{C94389FD-4DF3-4BF5-8CE4-9B4B227E2443}" srcId="{712D805B-7714-44AE-99D9-81531E64200F}" destId="{2F940BA6-6FA1-4D8C-81D1-6303371656BB}" srcOrd="0" destOrd="0" parTransId="{CA416F39-FED2-4C9E-AC15-F6FC742C9644}" sibTransId="{40891676-B0D4-4573-BCD7-95A2F7160BB3}"/>
    <dgm:cxn modelId="{049A333A-FC00-45A8-B1DE-798B0E33BE8C}" type="presParOf" srcId="{60B30BD0-4459-446C-ADC5-A26BE72C62CD}" destId="{5EE2008E-D2AA-4886-8DF6-6BA9900B0FDB}" srcOrd="0" destOrd="0" presId="urn:microsoft.com/office/officeart/2005/8/layout/process5"/>
    <dgm:cxn modelId="{1AEE2225-781B-4CE2-9961-4BD0BBC5D02B}" type="presParOf" srcId="{60B30BD0-4459-446C-ADC5-A26BE72C62CD}" destId="{7468EF4B-B95A-4097-AF17-E96D4F66189C}" srcOrd="1" destOrd="0" presId="urn:microsoft.com/office/officeart/2005/8/layout/process5"/>
    <dgm:cxn modelId="{E2AB0646-6B98-4DFC-BC2F-A06B3F6D8BB9}" type="presParOf" srcId="{7468EF4B-B95A-4097-AF17-E96D4F66189C}" destId="{BF06C066-E5AA-4009-99CA-A14737A8275A}" srcOrd="0" destOrd="0" presId="urn:microsoft.com/office/officeart/2005/8/layout/process5"/>
    <dgm:cxn modelId="{3D855244-3C9E-44A2-804D-294A8B802111}" type="presParOf" srcId="{60B30BD0-4459-446C-ADC5-A26BE72C62CD}" destId="{06A3E627-E273-4E2D-BA2A-93BF611F3ED7}" srcOrd="2" destOrd="0" presId="urn:microsoft.com/office/officeart/2005/8/layout/process5"/>
    <dgm:cxn modelId="{4C0E398C-0B76-4F0F-861B-F3CBD816432C}" type="presParOf" srcId="{60B30BD0-4459-446C-ADC5-A26BE72C62CD}" destId="{1B7BD72C-3C34-48F5-85BA-37587E374BB3}" srcOrd="3" destOrd="0" presId="urn:microsoft.com/office/officeart/2005/8/layout/process5"/>
    <dgm:cxn modelId="{9A35FC01-CD7D-4B3B-A8DC-2FEE3B4AD703}" type="presParOf" srcId="{1B7BD72C-3C34-48F5-85BA-37587E374BB3}" destId="{C36BC052-274A-497D-8156-313969FD85AA}" srcOrd="0" destOrd="0" presId="urn:microsoft.com/office/officeart/2005/8/layout/process5"/>
    <dgm:cxn modelId="{DBF292A7-5BE6-4BB5-BA87-13288DE26CF2}" type="presParOf" srcId="{60B30BD0-4459-446C-ADC5-A26BE72C62CD}" destId="{516BC4C9-3F95-480D-93D5-CAD642AFF1D5}" srcOrd="4" destOrd="0" presId="urn:microsoft.com/office/officeart/2005/8/layout/process5"/>
    <dgm:cxn modelId="{FE58E5B1-579B-4089-B20C-F54AB6BD9943}" type="presParOf" srcId="{60B30BD0-4459-446C-ADC5-A26BE72C62CD}" destId="{0E1D6F56-8A6B-4948-AB63-953CEAB88BE4}" srcOrd="5" destOrd="0" presId="urn:microsoft.com/office/officeart/2005/8/layout/process5"/>
    <dgm:cxn modelId="{F4D1B5CF-1377-4D03-9485-4ABAECBE7F21}" type="presParOf" srcId="{0E1D6F56-8A6B-4948-AB63-953CEAB88BE4}" destId="{0BE05EBC-1CBB-41DA-A23E-46BABE49E203}" srcOrd="0" destOrd="0" presId="urn:microsoft.com/office/officeart/2005/8/layout/process5"/>
    <dgm:cxn modelId="{E5084EC2-FEE8-4094-9AFA-FCCA32D35EC7}" type="presParOf" srcId="{60B30BD0-4459-446C-ADC5-A26BE72C62CD}" destId="{68A49B50-8E3D-4666-82DF-F0BD3E26CA55}" srcOrd="6" destOrd="0" presId="urn:microsoft.com/office/officeart/2005/8/layout/process5"/>
    <dgm:cxn modelId="{E090032C-5085-455C-AC78-60D42F3E9D7F}" type="presParOf" srcId="{60B30BD0-4459-446C-ADC5-A26BE72C62CD}" destId="{F6B6D418-19C2-4D1C-B422-64F251CFC395}" srcOrd="7" destOrd="0" presId="urn:microsoft.com/office/officeart/2005/8/layout/process5"/>
    <dgm:cxn modelId="{B086BDE0-8396-4A86-BA6D-1397CE4E75C2}" type="presParOf" srcId="{F6B6D418-19C2-4D1C-B422-64F251CFC395}" destId="{55140104-1C76-449E-AC79-90BBB82B7DE8}" srcOrd="0" destOrd="0" presId="urn:microsoft.com/office/officeart/2005/8/layout/process5"/>
    <dgm:cxn modelId="{D8095D61-094A-4A32-9600-A538D12D5F80}" type="presParOf" srcId="{60B30BD0-4459-446C-ADC5-A26BE72C62CD}" destId="{43B7BA11-2570-4980-9102-C255BC45A3A1}" srcOrd="8" destOrd="0" presId="urn:microsoft.com/office/officeart/2005/8/layout/process5"/>
    <dgm:cxn modelId="{16572440-3DF4-4B8E-BF57-EA14B475E0BB}" type="presParOf" srcId="{60B30BD0-4459-446C-ADC5-A26BE72C62CD}" destId="{5EDF2C0A-F2A8-4CCD-BCC8-449E8EBCE969}" srcOrd="9" destOrd="0" presId="urn:microsoft.com/office/officeart/2005/8/layout/process5"/>
    <dgm:cxn modelId="{66C70DDF-F0D3-4E55-B921-B1CD6D48ED73}" type="presParOf" srcId="{5EDF2C0A-F2A8-4CCD-BCC8-449E8EBCE969}" destId="{B047648C-FA2A-4252-80EE-8409EE5F3634}" srcOrd="0" destOrd="0" presId="urn:microsoft.com/office/officeart/2005/8/layout/process5"/>
    <dgm:cxn modelId="{8A873E4D-407D-45EF-99EF-BA38AF77DB2D}" type="presParOf" srcId="{60B30BD0-4459-446C-ADC5-A26BE72C62CD}" destId="{B0021B83-E224-4255-A843-7724B59DE2EB}" srcOrd="10" destOrd="0" presId="urn:microsoft.com/office/officeart/2005/8/layout/process5"/>
    <dgm:cxn modelId="{80844D42-F88D-4581-B5AE-3CEA3D7EFE25}" type="presParOf" srcId="{60B30BD0-4459-446C-ADC5-A26BE72C62CD}" destId="{624053D8-FE9D-48C7-9698-C025CAEBBDC2}" srcOrd="11" destOrd="0" presId="urn:microsoft.com/office/officeart/2005/8/layout/process5"/>
    <dgm:cxn modelId="{FB203943-94A4-49D5-B931-5B9FC1FBCDA4}" type="presParOf" srcId="{624053D8-FE9D-48C7-9698-C025CAEBBDC2}" destId="{50006301-53E3-4EC1-BAEB-6005A5B866C2}" srcOrd="0" destOrd="0" presId="urn:microsoft.com/office/officeart/2005/8/layout/process5"/>
    <dgm:cxn modelId="{C6820D83-A6F5-4DBB-80FA-E312941B0445}" type="presParOf" srcId="{60B30BD0-4459-446C-ADC5-A26BE72C62CD}" destId="{51A920A4-5C3E-48D8-AE7E-D30234F62520}" srcOrd="12" destOrd="0" presId="urn:microsoft.com/office/officeart/2005/8/layout/process5"/>
    <dgm:cxn modelId="{1D7E62B3-BB6B-4293-8DCA-3A198E42A5F5}" type="presParOf" srcId="{60B30BD0-4459-446C-ADC5-A26BE72C62CD}" destId="{1FCEDC20-28CE-40EE-95D6-87CB029BC410}" srcOrd="13" destOrd="0" presId="urn:microsoft.com/office/officeart/2005/8/layout/process5"/>
    <dgm:cxn modelId="{C1DEC819-7E65-46B1-933B-1778C7EFCDE7}" type="presParOf" srcId="{1FCEDC20-28CE-40EE-95D6-87CB029BC410}" destId="{8639E395-2833-4E98-8910-D2894B903A32}" srcOrd="0" destOrd="0" presId="urn:microsoft.com/office/officeart/2005/8/layout/process5"/>
    <dgm:cxn modelId="{C7AC03B1-9186-4A0A-8A50-C61D5B71464A}" type="presParOf" srcId="{60B30BD0-4459-446C-ADC5-A26BE72C62CD}" destId="{7561AC9F-5B22-401B-9A20-2ADF0679CE6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B124A-1003-41F3-95C6-58C903C2C685}">
      <dsp:nvSpPr>
        <dsp:cNvPr id="0" name=""/>
        <dsp:cNvSpPr/>
      </dsp:nvSpPr>
      <dsp:spPr>
        <a:xfrm>
          <a:off x="0" y="23183"/>
          <a:ext cx="5257800" cy="49139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Introduction</a:t>
          </a:r>
        </a:p>
      </dsp:txBody>
      <dsp:txXfrm>
        <a:off x="23988" y="47171"/>
        <a:ext cx="5209824" cy="443423"/>
      </dsp:txXfrm>
    </dsp:sp>
    <dsp:sp modelId="{F96D1156-8CB0-4176-821F-3AB6BA055D2D}">
      <dsp:nvSpPr>
        <dsp:cNvPr id="0" name=""/>
        <dsp:cNvSpPr/>
      </dsp:nvSpPr>
      <dsp:spPr>
        <a:xfrm>
          <a:off x="0" y="575063"/>
          <a:ext cx="5257800" cy="49139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Related Work</a:t>
          </a:r>
        </a:p>
      </dsp:txBody>
      <dsp:txXfrm>
        <a:off x="23988" y="599051"/>
        <a:ext cx="5209824" cy="443423"/>
      </dsp:txXfrm>
    </dsp:sp>
    <dsp:sp modelId="{585B4A3F-5184-43D9-B5A7-5B5E0229BEA8}">
      <dsp:nvSpPr>
        <dsp:cNvPr id="0" name=""/>
        <dsp:cNvSpPr/>
      </dsp:nvSpPr>
      <dsp:spPr>
        <a:xfrm>
          <a:off x="0" y="1126943"/>
          <a:ext cx="5257800" cy="49139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</a:t>
          </a:r>
        </a:p>
      </dsp:txBody>
      <dsp:txXfrm>
        <a:off x="23988" y="1150931"/>
        <a:ext cx="5209824" cy="443423"/>
      </dsp:txXfrm>
    </dsp:sp>
    <dsp:sp modelId="{C1BAC887-D74C-4084-A414-457309EF12D8}">
      <dsp:nvSpPr>
        <dsp:cNvPr id="0" name=""/>
        <dsp:cNvSpPr/>
      </dsp:nvSpPr>
      <dsp:spPr>
        <a:xfrm>
          <a:off x="0" y="1678823"/>
          <a:ext cx="5257800" cy="49139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Four Tags</a:t>
          </a:r>
        </a:p>
      </dsp:txBody>
      <dsp:txXfrm>
        <a:off x="23988" y="1702811"/>
        <a:ext cx="5209824" cy="443423"/>
      </dsp:txXfrm>
    </dsp:sp>
    <dsp:sp modelId="{7A557044-0471-4477-A837-1E1DC927E0DF}">
      <dsp:nvSpPr>
        <dsp:cNvPr id="0" name=""/>
        <dsp:cNvSpPr/>
      </dsp:nvSpPr>
      <dsp:spPr>
        <a:xfrm>
          <a:off x="0" y="2230703"/>
          <a:ext cx="5257800" cy="49139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Prepossessing</a:t>
          </a:r>
        </a:p>
      </dsp:txBody>
      <dsp:txXfrm>
        <a:off x="23988" y="2254691"/>
        <a:ext cx="5209824" cy="443423"/>
      </dsp:txXfrm>
    </dsp:sp>
    <dsp:sp modelId="{1C49A8FE-525B-4BCE-B711-57C5291C4CAE}">
      <dsp:nvSpPr>
        <dsp:cNvPr id="0" name=""/>
        <dsp:cNvSpPr/>
      </dsp:nvSpPr>
      <dsp:spPr>
        <a:xfrm>
          <a:off x="0" y="2782583"/>
          <a:ext cx="5257800" cy="49139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Proposed Solution</a:t>
          </a:r>
        </a:p>
      </dsp:txBody>
      <dsp:txXfrm>
        <a:off x="23988" y="2806571"/>
        <a:ext cx="5209824" cy="443423"/>
      </dsp:txXfrm>
    </dsp:sp>
    <dsp:sp modelId="{8D7744A9-9F99-4EA6-A870-D9E7408FE01A}">
      <dsp:nvSpPr>
        <dsp:cNvPr id="0" name=""/>
        <dsp:cNvSpPr/>
      </dsp:nvSpPr>
      <dsp:spPr>
        <a:xfrm>
          <a:off x="0" y="3334463"/>
          <a:ext cx="5257800" cy="49139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Training Environment</a:t>
          </a:r>
        </a:p>
      </dsp:txBody>
      <dsp:txXfrm>
        <a:off x="23988" y="3358451"/>
        <a:ext cx="5209824" cy="443423"/>
      </dsp:txXfrm>
    </dsp:sp>
    <dsp:sp modelId="{39F35645-9A38-457E-B4D9-368743035EBB}">
      <dsp:nvSpPr>
        <dsp:cNvPr id="0" name=""/>
        <dsp:cNvSpPr/>
      </dsp:nvSpPr>
      <dsp:spPr>
        <a:xfrm>
          <a:off x="0" y="3886344"/>
          <a:ext cx="5257800" cy="49139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Comparison</a:t>
          </a:r>
        </a:p>
      </dsp:txBody>
      <dsp:txXfrm>
        <a:off x="23988" y="3910332"/>
        <a:ext cx="5209824" cy="443423"/>
      </dsp:txXfrm>
    </dsp:sp>
    <dsp:sp modelId="{E89FD591-BBC5-4321-A9CD-2A35985A81F5}">
      <dsp:nvSpPr>
        <dsp:cNvPr id="0" name=""/>
        <dsp:cNvSpPr/>
      </dsp:nvSpPr>
      <dsp:spPr>
        <a:xfrm>
          <a:off x="0" y="4438224"/>
          <a:ext cx="5257800" cy="49139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Results</a:t>
          </a:r>
        </a:p>
      </dsp:txBody>
      <dsp:txXfrm>
        <a:off x="23988" y="4462212"/>
        <a:ext cx="5209824" cy="443423"/>
      </dsp:txXfrm>
    </dsp:sp>
    <dsp:sp modelId="{A6F6800F-3BBF-4CC9-98CB-ABB02810A88A}">
      <dsp:nvSpPr>
        <dsp:cNvPr id="0" name=""/>
        <dsp:cNvSpPr/>
      </dsp:nvSpPr>
      <dsp:spPr>
        <a:xfrm>
          <a:off x="0" y="4990104"/>
          <a:ext cx="5257800" cy="49139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</a:t>
          </a:r>
        </a:p>
      </dsp:txBody>
      <dsp:txXfrm>
        <a:off x="23988" y="5014092"/>
        <a:ext cx="5209824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83BC2-17EE-4586-BA20-7EF631EB1CA1}">
      <dsp:nvSpPr>
        <dsp:cNvPr id="0" name=""/>
        <dsp:cNvSpPr/>
      </dsp:nvSpPr>
      <dsp:spPr>
        <a:xfrm>
          <a:off x="1007868" y="732162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DC1E1-AC35-478A-8F3B-B44B8B68890E}">
      <dsp:nvSpPr>
        <dsp:cNvPr id="0" name=""/>
        <dsp:cNvSpPr/>
      </dsp:nvSpPr>
      <dsp:spPr>
        <a:xfrm>
          <a:off x="4228" y="1892107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Rule Based Approaches</a:t>
          </a:r>
          <a:endParaRPr lang="en-US" sz="1500" kern="1200"/>
        </a:p>
      </dsp:txBody>
      <dsp:txXfrm>
        <a:off x="4228" y="1892107"/>
        <a:ext cx="3088125" cy="463218"/>
      </dsp:txXfrm>
    </dsp:sp>
    <dsp:sp modelId="{A65A098F-A930-44EF-99D8-3DE0FA0C121F}">
      <dsp:nvSpPr>
        <dsp:cNvPr id="0" name=""/>
        <dsp:cNvSpPr/>
      </dsp:nvSpPr>
      <dsp:spPr>
        <a:xfrm>
          <a:off x="4228" y="2392117"/>
          <a:ext cx="3088125" cy="17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ea typeface="+mn-lt"/>
              <a:cs typeface="+mn-lt"/>
            </a:rPr>
            <a:t>Port-Based Classifiers</a:t>
          </a:r>
          <a:endParaRPr lang="en-US" sz="1200" kern="1200"/>
        </a:p>
      </dsp:txBody>
      <dsp:txXfrm>
        <a:off x="4228" y="2392117"/>
        <a:ext cx="3088125" cy="179607"/>
      </dsp:txXfrm>
    </dsp:sp>
    <dsp:sp modelId="{F476A5A4-F3F4-421F-8D82-FFF4071FB484}">
      <dsp:nvSpPr>
        <dsp:cNvPr id="0" name=""/>
        <dsp:cNvSpPr/>
      </dsp:nvSpPr>
      <dsp:spPr>
        <a:xfrm>
          <a:off x="4636415" y="732162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F843B-FF9B-4B9F-B324-C366994239A4}">
      <dsp:nvSpPr>
        <dsp:cNvPr id="0" name=""/>
        <dsp:cNvSpPr/>
      </dsp:nvSpPr>
      <dsp:spPr>
        <a:xfrm>
          <a:off x="3632774" y="1892107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Machine Learning Approaches</a:t>
          </a:r>
          <a:endParaRPr lang="en-US" sz="1500" kern="1200"/>
        </a:p>
      </dsp:txBody>
      <dsp:txXfrm>
        <a:off x="3632774" y="1892107"/>
        <a:ext cx="3088125" cy="463218"/>
      </dsp:txXfrm>
    </dsp:sp>
    <dsp:sp modelId="{2CEE4D69-83BA-474A-8C9A-699FC22BF251}">
      <dsp:nvSpPr>
        <dsp:cNvPr id="0" name=""/>
        <dsp:cNvSpPr/>
      </dsp:nvSpPr>
      <dsp:spPr>
        <a:xfrm>
          <a:off x="3632774" y="2392117"/>
          <a:ext cx="3088125" cy="17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Trained on Features Extracted</a:t>
          </a:r>
        </a:p>
      </dsp:txBody>
      <dsp:txXfrm>
        <a:off x="3632774" y="2392117"/>
        <a:ext cx="3088125" cy="179607"/>
      </dsp:txXfrm>
    </dsp:sp>
    <dsp:sp modelId="{C0EB720B-7406-423B-A47F-AB2119130E9F}">
      <dsp:nvSpPr>
        <dsp:cNvPr id="0" name=""/>
        <dsp:cNvSpPr/>
      </dsp:nvSpPr>
      <dsp:spPr>
        <a:xfrm>
          <a:off x="8264962" y="732162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E0895-9434-4B25-A8DF-CB96027988A1}">
      <dsp:nvSpPr>
        <dsp:cNvPr id="0" name=""/>
        <dsp:cNvSpPr/>
      </dsp:nvSpPr>
      <dsp:spPr>
        <a:xfrm>
          <a:off x="7261321" y="1892107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Deep Learning Approaches</a:t>
          </a:r>
          <a:endParaRPr lang="en-US" sz="1500" kern="1200" dirty="0"/>
        </a:p>
      </dsp:txBody>
      <dsp:txXfrm>
        <a:off x="7261321" y="1892107"/>
        <a:ext cx="3088125" cy="463218"/>
      </dsp:txXfrm>
    </dsp:sp>
    <dsp:sp modelId="{78C5168D-908F-4DED-8E09-7C416FC3269D}">
      <dsp:nvSpPr>
        <dsp:cNvPr id="0" name=""/>
        <dsp:cNvSpPr/>
      </dsp:nvSpPr>
      <dsp:spPr>
        <a:xfrm>
          <a:off x="7261321" y="2392117"/>
          <a:ext cx="3088125" cy="17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Trained on Raw Packet Data</a:t>
          </a:r>
        </a:p>
      </dsp:txBody>
      <dsp:txXfrm>
        <a:off x="7261321" y="2392117"/>
        <a:ext cx="3088125" cy="179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8F354-021A-4A0C-AF16-28CCDC0D2B6B}">
      <dsp:nvSpPr>
        <dsp:cNvPr id="0" name=""/>
        <dsp:cNvSpPr/>
      </dsp:nvSpPr>
      <dsp:spPr>
        <a:xfrm>
          <a:off x="818130" y="655666"/>
          <a:ext cx="1306125" cy="130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9B629-EEBE-4465-AA71-E5855DE0B7E6}">
      <dsp:nvSpPr>
        <dsp:cNvPr id="0" name=""/>
        <dsp:cNvSpPr/>
      </dsp:nvSpPr>
      <dsp:spPr>
        <a:xfrm>
          <a:off x="19943" y="2319469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used “</a:t>
          </a:r>
          <a:r>
            <a:rPr lang="en-US" sz="1200" b="1" kern="1200" dirty="0"/>
            <a:t>ISCX VPN-</a:t>
          </a:r>
          <a:r>
            <a:rPr lang="en-US" sz="1200" b="1" kern="1200" dirty="0" err="1"/>
            <a:t>nonVPN</a:t>
          </a:r>
          <a:r>
            <a:rPr lang="en-US" sz="1200" kern="1200" dirty="0"/>
            <a:t>” traffic dataset which consists of </a:t>
          </a:r>
          <a:r>
            <a:rPr lang="en-US" sz="1200" kern="1200" dirty="0" err="1"/>
            <a:t>pcap</a:t>
          </a:r>
          <a:r>
            <a:rPr lang="en-US" sz="1200" kern="1200" dirty="0"/>
            <a:t>  and </a:t>
          </a:r>
          <a:r>
            <a:rPr lang="en-US" sz="1200" kern="1200" dirty="0" err="1"/>
            <a:t>pcapng</a:t>
          </a:r>
          <a:r>
            <a:rPr lang="en-US" sz="1200" kern="1200" dirty="0"/>
            <a:t> files captured for different applications.</a:t>
          </a:r>
        </a:p>
      </dsp:txBody>
      <dsp:txXfrm>
        <a:off x="19943" y="2319469"/>
        <a:ext cx="2902500" cy="720000"/>
      </dsp:txXfrm>
    </dsp:sp>
    <dsp:sp modelId="{C4AEFF81-A2FD-44E8-9914-A6F9D9EA617C}">
      <dsp:nvSpPr>
        <dsp:cNvPr id="0" name=""/>
        <dsp:cNvSpPr/>
      </dsp:nvSpPr>
      <dsp:spPr>
        <a:xfrm>
          <a:off x="4228568" y="655666"/>
          <a:ext cx="1306125" cy="1306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9C84C-B8A9-4D22-BBC3-3E8AD196DA2C}">
      <dsp:nvSpPr>
        <dsp:cNvPr id="0" name=""/>
        <dsp:cNvSpPr/>
      </dsp:nvSpPr>
      <dsp:spPr>
        <a:xfrm>
          <a:off x="3430380" y="2319469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Each file name represents the type of traffic and application used.</a:t>
          </a:r>
        </a:p>
      </dsp:txBody>
      <dsp:txXfrm>
        <a:off x="3430380" y="2319469"/>
        <a:ext cx="290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8FA6D-6CC5-4119-B357-68D7C86655BC}">
      <dsp:nvSpPr>
        <dsp:cNvPr id="0" name=""/>
        <dsp:cNvSpPr/>
      </dsp:nvSpPr>
      <dsp:spPr>
        <a:xfrm>
          <a:off x="1003372" y="1705"/>
          <a:ext cx="4013488" cy="8831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873" tIns="224330" rIns="77873" bIns="2243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 of traffic.</a:t>
          </a:r>
        </a:p>
      </dsp:txBody>
      <dsp:txXfrm>
        <a:off x="1003372" y="1705"/>
        <a:ext cx="4013488" cy="883188"/>
      </dsp:txXfrm>
    </dsp:sp>
    <dsp:sp modelId="{6DA755B9-2B4C-4A37-9023-150A814E9BDE}">
      <dsp:nvSpPr>
        <dsp:cNvPr id="0" name=""/>
        <dsp:cNvSpPr/>
      </dsp:nvSpPr>
      <dsp:spPr>
        <a:xfrm>
          <a:off x="0" y="1705"/>
          <a:ext cx="1003372" cy="883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95" tIns="87239" rIns="53095" bIns="872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tag_1</a:t>
          </a:r>
        </a:p>
      </dsp:txBody>
      <dsp:txXfrm>
        <a:off x="0" y="1705"/>
        <a:ext cx="1003372" cy="883188"/>
      </dsp:txXfrm>
    </dsp:sp>
    <dsp:sp modelId="{12F3322A-BAF9-4ABB-9990-528D143BA3CE}">
      <dsp:nvSpPr>
        <dsp:cNvPr id="0" name=""/>
        <dsp:cNvSpPr/>
      </dsp:nvSpPr>
      <dsp:spPr>
        <a:xfrm>
          <a:off x="1003372" y="937884"/>
          <a:ext cx="4013488" cy="8831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873" tIns="224330" rIns="77873" bIns="2243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name. </a:t>
          </a:r>
        </a:p>
      </dsp:txBody>
      <dsp:txXfrm>
        <a:off x="1003372" y="937884"/>
        <a:ext cx="4013488" cy="883188"/>
      </dsp:txXfrm>
    </dsp:sp>
    <dsp:sp modelId="{1E9BFBB3-F9CE-4841-9E42-9907FC8B78CD}">
      <dsp:nvSpPr>
        <dsp:cNvPr id="0" name=""/>
        <dsp:cNvSpPr/>
      </dsp:nvSpPr>
      <dsp:spPr>
        <a:xfrm>
          <a:off x="0" y="937884"/>
          <a:ext cx="1003372" cy="883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95" tIns="87239" rIns="53095" bIns="872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tag_2</a:t>
          </a:r>
        </a:p>
      </dsp:txBody>
      <dsp:txXfrm>
        <a:off x="0" y="937884"/>
        <a:ext cx="1003372" cy="883188"/>
      </dsp:txXfrm>
    </dsp:sp>
    <dsp:sp modelId="{AB5A3FFB-DF1C-44E4-B699-F42B6951B989}">
      <dsp:nvSpPr>
        <dsp:cNvPr id="0" name=""/>
        <dsp:cNvSpPr/>
      </dsp:nvSpPr>
      <dsp:spPr>
        <a:xfrm>
          <a:off x="1003372" y="1874063"/>
          <a:ext cx="4013488" cy="8831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873" tIns="224330" rIns="77873" bIns="2243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 of traffic inside each application.</a:t>
          </a:r>
        </a:p>
      </dsp:txBody>
      <dsp:txXfrm>
        <a:off x="1003372" y="1874063"/>
        <a:ext cx="4013488" cy="883188"/>
      </dsp:txXfrm>
    </dsp:sp>
    <dsp:sp modelId="{331F0E61-C46F-4BC1-B087-2C0102C9E158}">
      <dsp:nvSpPr>
        <dsp:cNvPr id="0" name=""/>
        <dsp:cNvSpPr/>
      </dsp:nvSpPr>
      <dsp:spPr>
        <a:xfrm>
          <a:off x="0" y="1874063"/>
          <a:ext cx="1003372" cy="883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95" tIns="87239" rIns="53095" bIns="872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tag_3</a:t>
          </a:r>
        </a:p>
      </dsp:txBody>
      <dsp:txXfrm>
        <a:off x="0" y="1874063"/>
        <a:ext cx="1003372" cy="883188"/>
      </dsp:txXfrm>
    </dsp:sp>
    <dsp:sp modelId="{BC519AB7-EC5F-412D-BF84-F3E174E416A1}">
      <dsp:nvSpPr>
        <dsp:cNvPr id="0" name=""/>
        <dsp:cNvSpPr/>
      </dsp:nvSpPr>
      <dsp:spPr>
        <a:xfrm>
          <a:off x="1003372" y="2810242"/>
          <a:ext cx="4013488" cy="8831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873" tIns="224330" rIns="77873" bIns="2243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 of traffic and whether it used VPN or not.</a:t>
          </a:r>
        </a:p>
      </dsp:txBody>
      <dsp:txXfrm>
        <a:off x="1003372" y="2810242"/>
        <a:ext cx="4013488" cy="883188"/>
      </dsp:txXfrm>
    </dsp:sp>
    <dsp:sp modelId="{6C9F68FA-2B78-4C41-A786-0CD6969531A6}">
      <dsp:nvSpPr>
        <dsp:cNvPr id="0" name=""/>
        <dsp:cNvSpPr/>
      </dsp:nvSpPr>
      <dsp:spPr>
        <a:xfrm>
          <a:off x="0" y="2810242"/>
          <a:ext cx="1003372" cy="883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95" tIns="87239" rIns="53095" bIns="872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tag_4</a:t>
          </a:r>
        </a:p>
      </dsp:txBody>
      <dsp:txXfrm>
        <a:off x="0" y="2810242"/>
        <a:ext cx="1003372" cy="8831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029E4-A54B-4492-9D55-E292F57F590D}">
      <dsp:nvSpPr>
        <dsp:cNvPr id="0" name=""/>
        <dsp:cNvSpPr/>
      </dsp:nvSpPr>
      <dsp:spPr>
        <a:xfrm>
          <a:off x="1257809" y="1827"/>
          <a:ext cx="2062646" cy="123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2"/>
            </a:gs>
            <a:gs pos="69000">
              <a:srgbClr val="00B0F0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Filtering packets</a:t>
          </a:r>
        </a:p>
      </dsp:txBody>
      <dsp:txXfrm>
        <a:off x="1294057" y="38075"/>
        <a:ext cx="1990150" cy="1165091"/>
      </dsp:txXfrm>
    </dsp:sp>
    <dsp:sp modelId="{43E3CAC9-501B-49AA-8A8B-01940AE0C36D}">
      <dsp:nvSpPr>
        <dsp:cNvPr id="0" name=""/>
        <dsp:cNvSpPr/>
      </dsp:nvSpPr>
      <dsp:spPr>
        <a:xfrm>
          <a:off x="3501968" y="364852"/>
          <a:ext cx="437280" cy="511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501968" y="467159"/>
        <a:ext cx="306096" cy="306922"/>
      </dsp:txXfrm>
    </dsp:sp>
    <dsp:sp modelId="{B64E42D0-10B5-4F97-9CF1-92B7D8CD93BB}">
      <dsp:nvSpPr>
        <dsp:cNvPr id="0" name=""/>
        <dsp:cNvSpPr/>
      </dsp:nvSpPr>
      <dsp:spPr>
        <a:xfrm>
          <a:off x="4145514" y="1827"/>
          <a:ext cx="2062646" cy="123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2"/>
            </a:gs>
            <a:gs pos="69000">
              <a:srgbClr val="00B0F0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Masking Information</a:t>
          </a:r>
        </a:p>
      </dsp:txBody>
      <dsp:txXfrm>
        <a:off x="4181762" y="38075"/>
        <a:ext cx="1990150" cy="1165091"/>
      </dsp:txXfrm>
    </dsp:sp>
    <dsp:sp modelId="{772E1779-2CD9-40AF-9F51-0FE345EA6515}">
      <dsp:nvSpPr>
        <dsp:cNvPr id="0" name=""/>
        <dsp:cNvSpPr/>
      </dsp:nvSpPr>
      <dsp:spPr>
        <a:xfrm>
          <a:off x="6389673" y="364852"/>
          <a:ext cx="437280" cy="511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389673" y="467159"/>
        <a:ext cx="306096" cy="306922"/>
      </dsp:txXfrm>
    </dsp:sp>
    <dsp:sp modelId="{EAE78498-D80C-48C2-82A3-EA837234C2E1}">
      <dsp:nvSpPr>
        <dsp:cNvPr id="0" name=""/>
        <dsp:cNvSpPr/>
      </dsp:nvSpPr>
      <dsp:spPr>
        <a:xfrm>
          <a:off x="7033219" y="1827"/>
          <a:ext cx="2062646" cy="123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2"/>
            </a:gs>
            <a:gs pos="69000">
              <a:srgbClr val="00B0F0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Fixed Packet Length</a:t>
          </a:r>
        </a:p>
      </dsp:txBody>
      <dsp:txXfrm>
        <a:off x="7069467" y="38075"/>
        <a:ext cx="1990150" cy="1165091"/>
      </dsp:txXfrm>
    </dsp:sp>
    <dsp:sp modelId="{5616E9EF-26C6-4FE2-8861-0473D7D167AC}">
      <dsp:nvSpPr>
        <dsp:cNvPr id="0" name=""/>
        <dsp:cNvSpPr/>
      </dsp:nvSpPr>
      <dsp:spPr>
        <a:xfrm rot="5400000">
          <a:off x="7845901" y="1383799"/>
          <a:ext cx="437280" cy="511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7911080" y="1420927"/>
        <a:ext cx="306922" cy="306096"/>
      </dsp:txXfrm>
    </dsp:sp>
    <dsp:sp modelId="{47EE8372-AA3A-45E8-90BD-4531758EB84B}">
      <dsp:nvSpPr>
        <dsp:cNvPr id="0" name=""/>
        <dsp:cNvSpPr/>
      </dsp:nvSpPr>
      <dsp:spPr>
        <a:xfrm>
          <a:off x="7033219" y="2064473"/>
          <a:ext cx="2062646" cy="123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2"/>
            </a:gs>
            <a:gs pos="69000">
              <a:srgbClr val="00B0F0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Integer representation of every byte</a:t>
          </a:r>
        </a:p>
      </dsp:txBody>
      <dsp:txXfrm>
        <a:off x="7069467" y="2100721"/>
        <a:ext cx="1990150" cy="11650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6ACFA-72EF-4495-892B-5309B397E1A1}">
      <dsp:nvSpPr>
        <dsp:cNvPr id="0" name=""/>
        <dsp:cNvSpPr/>
      </dsp:nvSpPr>
      <dsp:spPr>
        <a:xfrm>
          <a:off x="0" y="4293"/>
          <a:ext cx="10353675" cy="57914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proposed a solution using a neural network with a mix of word embeddings, 1D convolutions and recurrent neural network.</a:t>
          </a:r>
        </a:p>
      </dsp:txBody>
      <dsp:txXfrm>
        <a:off x="28272" y="32565"/>
        <a:ext cx="10297131" cy="522605"/>
      </dsp:txXfrm>
    </dsp:sp>
    <dsp:sp modelId="{ABBDF0A7-5F32-43E3-8A95-F11887C3F314}">
      <dsp:nvSpPr>
        <dsp:cNvPr id="0" name=""/>
        <dsp:cNvSpPr/>
      </dsp:nvSpPr>
      <dsp:spPr>
        <a:xfrm>
          <a:off x="0" y="583443"/>
          <a:ext cx="10353675" cy="3781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72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u="sng" kern="1200" dirty="0"/>
            <a:t>Embedding layer</a:t>
          </a:r>
          <a:r>
            <a:rPr lang="en-US" sz="1200" kern="1200" dirty="0"/>
            <a:t>:  Treat every integer representation of a byte inside the packet as a token. In the context of neural networks, embeddings are low-dimensional, trained continuous vector representations of discrete variables.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u="sng" kern="1200" dirty="0"/>
            <a:t>1D Convolutions:</a:t>
          </a:r>
          <a:r>
            <a:rPr lang="en-US" sz="1200" kern="1200" dirty="0"/>
            <a:t> To figure out n-sized (where n is the filter size) sequence importance between bytes inside every packet. This layer will learn to find relationship between certain byte sequences and targets.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u="sng" kern="1200" dirty="0"/>
            <a:t>Batch Normalization:</a:t>
          </a:r>
          <a:r>
            <a:rPr lang="en-US" sz="1200" kern="1200" dirty="0"/>
            <a:t> Normalizes every batch.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u="sng" kern="1200" dirty="0"/>
            <a:t>Max Pooling:</a:t>
          </a:r>
          <a:r>
            <a:rPr lang="en-US" sz="1200" kern="1200" dirty="0"/>
            <a:t> To pick only the strongest features, downsizing the features count by disregarding irrelevant ones.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u="sng" kern="1200" dirty="0"/>
            <a:t>Bidirectional GRU:</a:t>
          </a:r>
          <a:r>
            <a:rPr lang="en-US" sz="1200" kern="1200" dirty="0"/>
            <a:t> In a bidirectional RNN, we consider 2 separate sequences. One from right to left and the other in the reverse order. After downsizing features, this layer will learn sequences even further from each other in both directions.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u="sng" kern="1200" dirty="0"/>
            <a:t>Dense:</a:t>
          </a:r>
          <a:r>
            <a:rPr lang="en-US" sz="1200" kern="1200" dirty="0"/>
            <a:t> One FC layer has been added before the output </a:t>
          </a:r>
          <a:r>
            <a:rPr lang="en-US" sz="1200" kern="1200" dirty="0" err="1"/>
            <a:t>softmax</a:t>
          </a:r>
          <a:r>
            <a:rPr lang="en-US" sz="1200" kern="1200" dirty="0"/>
            <a:t> layers.</a:t>
          </a:r>
        </a:p>
      </dsp:txBody>
      <dsp:txXfrm>
        <a:off x="0" y="583443"/>
        <a:ext cx="10353675" cy="37816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2008E-D2AA-4886-8DF6-6BA9900B0FDB}">
      <dsp:nvSpPr>
        <dsp:cNvPr id="0" name=""/>
        <dsp:cNvSpPr/>
      </dsp:nvSpPr>
      <dsp:spPr>
        <a:xfrm>
          <a:off x="4549" y="256376"/>
          <a:ext cx="1989341" cy="1193604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Embedding Layer</a:t>
          </a:r>
        </a:p>
      </dsp:txBody>
      <dsp:txXfrm>
        <a:off x="39508" y="291335"/>
        <a:ext cx="1919423" cy="1123686"/>
      </dsp:txXfrm>
    </dsp:sp>
    <dsp:sp modelId="{7468EF4B-B95A-4097-AF17-E96D4F66189C}">
      <dsp:nvSpPr>
        <dsp:cNvPr id="0" name=""/>
        <dsp:cNvSpPr/>
      </dsp:nvSpPr>
      <dsp:spPr>
        <a:xfrm>
          <a:off x="2168953" y="606500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68953" y="705171"/>
        <a:ext cx="295218" cy="296014"/>
      </dsp:txXfrm>
    </dsp:sp>
    <dsp:sp modelId="{06A3E627-E273-4E2D-BA2A-93BF611F3ED7}">
      <dsp:nvSpPr>
        <dsp:cNvPr id="0" name=""/>
        <dsp:cNvSpPr/>
      </dsp:nvSpPr>
      <dsp:spPr>
        <a:xfrm>
          <a:off x="2789627" y="256376"/>
          <a:ext cx="1989341" cy="1193604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Block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Conv 1D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Batch Normalization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Max Pooling</a:t>
          </a:r>
        </a:p>
      </dsp:txBody>
      <dsp:txXfrm>
        <a:off x="2824586" y="291335"/>
        <a:ext cx="1919423" cy="1123686"/>
      </dsp:txXfrm>
    </dsp:sp>
    <dsp:sp modelId="{1B7BD72C-3C34-48F5-85BA-37587E374BB3}">
      <dsp:nvSpPr>
        <dsp:cNvPr id="0" name=""/>
        <dsp:cNvSpPr/>
      </dsp:nvSpPr>
      <dsp:spPr>
        <a:xfrm>
          <a:off x="4954031" y="606500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954031" y="705171"/>
        <a:ext cx="295218" cy="296014"/>
      </dsp:txXfrm>
    </dsp:sp>
    <dsp:sp modelId="{516BC4C9-3F95-480D-93D5-CAD642AFF1D5}">
      <dsp:nvSpPr>
        <dsp:cNvPr id="0" name=""/>
        <dsp:cNvSpPr/>
      </dsp:nvSpPr>
      <dsp:spPr>
        <a:xfrm>
          <a:off x="5574705" y="256376"/>
          <a:ext cx="1989341" cy="1193604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Block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Conv 1D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Batch Normalization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Max Pooling</a:t>
          </a:r>
        </a:p>
      </dsp:txBody>
      <dsp:txXfrm>
        <a:off x="5609664" y="291335"/>
        <a:ext cx="1919423" cy="1123686"/>
      </dsp:txXfrm>
    </dsp:sp>
    <dsp:sp modelId="{0E1D6F56-8A6B-4948-AB63-953CEAB88BE4}">
      <dsp:nvSpPr>
        <dsp:cNvPr id="0" name=""/>
        <dsp:cNvSpPr/>
      </dsp:nvSpPr>
      <dsp:spPr>
        <a:xfrm>
          <a:off x="7739109" y="606500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739109" y="705171"/>
        <a:ext cx="295218" cy="296014"/>
      </dsp:txXfrm>
    </dsp:sp>
    <dsp:sp modelId="{68A49B50-8E3D-4666-82DF-F0BD3E26CA55}">
      <dsp:nvSpPr>
        <dsp:cNvPr id="0" name=""/>
        <dsp:cNvSpPr/>
      </dsp:nvSpPr>
      <dsp:spPr>
        <a:xfrm>
          <a:off x="8359783" y="256376"/>
          <a:ext cx="1989341" cy="1193604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Block 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Conv 1D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Batch Normalization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Max Pooling</a:t>
          </a:r>
        </a:p>
      </dsp:txBody>
      <dsp:txXfrm>
        <a:off x="8394742" y="291335"/>
        <a:ext cx="1919423" cy="1123686"/>
      </dsp:txXfrm>
    </dsp:sp>
    <dsp:sp modelId="{F6B6D418-19C2-4D1C-B422-64F251CFC395}">
      <dsp:nvSpPr>
        <dsp:cNvPr id="0" name=""/>
        <dsp:cNvSpPr/>
      </dsp:nvSpPr>
      <dsp:spPr>
        <a:xfrm rot="5400000">
          <a:off x="9143584" y="1589235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9206447" y="1625043"/>
        <a:ext cx="296014" cy="295218"/>
      </dsp:txXfrm>
    </dsp:sp>
    <dsp:sp modelId="{43B7BA11-2570-4980-9102-C255BC45A3A1}">
      <dsp:nvSpPr>
        <dsp:cNvPr id="0" name=""/>
        <dsp:cNvSpPr/>
      </dsp:nvSpPr>
      <dsp:spPr>
        <a:xfrm>
          <a:off x="8359783" y="2245718"/>
          <a:ext cx="1989341" cy="1193604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Block 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Conv 1D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Batch Normalization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Max Pooling</a:t>
          </a:r>
        </a:p>
      </dsp:txBody>
      <dsp:txXfrm>
        <a:off x="8394742" y="2280677"/>
        <a:ext cx="1919423" cy="1123686"/>
      </dsp:txXfrm>
    </dsp:sp>
    <dsp:sp modelId="{5EDF2C0A-F2A8-4CCD-BCC8-449E8EBCE969}">
      <dsp:nvSpPr>
        <dsp:cNvPr id="0" name=""/>
        <dsp:cNvSpPr/>
      </dsp:nvSpPr>
      <dsp:spPr>
        <a:xfrm rot="10800000">
          <a:off x="7762981" y="2595842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7889503" y="2694513"/>
        <a:ext cx="295218" cy="296014"/>
      </dsp:txXfrm>
    </dsp:sp>
    <dsp:sp modelId="{B0021B83-E224-4255-A843-7724B59DE2EB}">
      <dsp:nvSpPr>
        <dsp:cNvPr id="0" name=""/>
        <dsp:cNvSpPr/>
      </dsp:nvSpPr>
      <dsp:spPr>
        <a:xfrm>
          <a:off x="5574705" y="2245718"/>
          <a:ext cx="1989341" cy="1193604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Dense</a:t>
          </a:r>
        </a:p>
      </dsp:txBody>
      <dsp:txXfrm>
        <a:off x="5609664" y="2280677"/>
        <a:ext cx="1919423" cy="1123686"/>
      </dsp:txXfrm>
    </dsp:sp>
    <dsp:sp modelId="{624053D8-FE9D-48C7-9698-C025CAEBBDC2}">
      <dsp:nvSpPr>
        <dsp:cNvPr id="0" name=""/>
        <dsp:cNvSpPr/>
      </dsp:nvSpPr>
      <dsp:spPr>
        <a:xfrm rot="10800000">
          <a:off x="4977903" y="2595842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104425" y="2694513"/>
        <a:ext cx="295218" cy="296014"/>
      </dsp:txXfrm>
    </dsp:sp>
    <dsp:sp modelId="{51A920A4-5C3E-48D8-AE7E-D30234F62520}">
      <dsp:nvSpPr>
        <dsp:cNvPr id="0" name=""/>
        <dsp:cNvSpPr/>
      </dsp:nvSpPr>
      <dsp:spPr>
        <a:xfrm>
          <a:off x="2789627" y="2245718"/>
          <a:ext cx="1989341" cy="1193604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Batch Normalization</a:t>
          </a:r>
        </a:p>
      </dsp:txBody>
      <dsp:txXfrm>
        <a:off x="2824586" y="2280677"/>
        <a:ext cx="1919423" cy="1123686"/>
      </dsp:txXfrm>
    </dsp:sp>
    <dsp:sp modelId="{1FCEDC20-28CE-40EE-95D6-87CB029BC410}">
      <dsp:nvSpPr>
        <dsp:cNvPr id="0" name=""/>
        <dsp:cNvSpPr/>
      </dsp:nvSpPr>
      <dsp:spPr>
        <a:xfrm rot="10824442">
          <a:off x="2192820" y="2586026"/>
          <a:ext cx="421751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319343" y="2685147"/>
        <a:ext cx="295226" cy="296014"/>
      </dsp:txXfrm>
    </dsp:sp>
    <dsp:sp modelId="{7561AC9F-5B22-401B-9A20-2ADF0679CE64}">
      <dsp:nvSpPr>
        <dsp:cNvPr id="0" name=""/>
        <dsp:cNvSpPr/>
      </dsp:nvSpPr>
      <dsp:spPr>
        <a:xfrm>
          <a:off x="4549" y="2225916"/>
          <a:ext cx="1989341" cy="1193604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 Head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Dense – tag_1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Dense – tag_2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Dense – tag_3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Dense – tag_4</a:t>
          </a:r>
        </a:p>
      </dsp:txBody>
      <dsp:txXfrm>
        <a:off x="39508" y="2260875"/>
        <a:ext cx="1919423" cy="1123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A4F01-1A68-4790-9098-ECAFDD7AD8B1}" type="datetimeFigureOut">
              <a:rPr lang="en-US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7A0BE-902C-4701-87C2-7BE8E244C5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Gerard Drapper Gil, Arash Habibi Lashkari, Mohammad Mamun, Ali A. Ghorbani, "</a:t>
            </a:r>
            <a:r>
              <a:rPr lang="en-US" b="1"/>
              <a:t>Characterization of Encrypted and VPN Traffic Using Time-Related Features</a:t>
            </a:r>
            <a:r>
              <a:rPr lang="en-US"/>
              <a:t>", In Proceedings of the 2nd International Conference on Information Systems Security and Privacy(ICISSP 2016) , pages 407-414, Rome, Italy.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A0BE-902C-4701-87C2-7BE8E244C5F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6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8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00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7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39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5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9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9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8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5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1035770-37C5-49B5-8DA1-732E758FD30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378" y="117633"/>
            <a:ext cx="1794557" cy="10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4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  <p:sldLayoutId id="2147484184" r:id="rId13"/>
    <p:sldLayoutId id="2147484185" r:id="rId14"/>
    <p:sldLayoutId id="2147484186" r:id="rId15"/>
    <p:sldLayoutId id="2147484187" r:id="rId16"/>
    <p:sldLayoutId id="2147484188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a7555/nnD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736C-8342-44A6-B17C-78E0541D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NNDPI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D051-2D8B-4F3B-80A6-FF16487A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276" y="1989427"/>
            <a:ext cx="5491120" cy="2481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dirty="0" err="1">
                <a:ea typeface="+mn-lt"/>
                <a:cs typeface="+mn-lt"/>
              </a:rPr>
              <a:t>nnDPI</a:t>
            </a:r>
            <a:r>
              <a:rPr lang="en-US" sz="1900" dirty="0">
                <a:ea typeface="+mn-lt"/>
                <a:cs typeface="+mn-lt"/>
              </a:rPr>
              <a:t>: A Novel Deep Packet Inspection Technique Using Word Embedding, Convolutional and Recurrent Neural Networks.</a:t>
            </a:r>
          </a:p>
          <a:p>
            <a:pPr marL="0" indent="0">
              <a:buNone/>
            </a:pPr>
            <a:r>
              <a:rPr lang="en-US" sz="1900" dirty="0">
                <a:ea typeface="+mn-lt"/>
                <a:cs typeface="+mn-lt"/>
                <a:hlinkClick r:id="rId2"/>
              </a:rPr>
              <a:t>https://github.com/ma7555/nnDPI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8A47-EC09-4688-858A-034F84EA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058" y="4744672"/>
            <a:ext cx="3704590" cy="192008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Mahmoud Bahaa</a:t>
            </a:r>
          </a:p>
          <a:p>
            <a:pPr algn="l"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Ayman Aboulmagd</a:t>
            </a:r>
          </a:p>
          <a:p>
            <a:pPr algn="l"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Khaled Adel</a:t>
            </a:r>
          </a:p>
          <a:p>
            <a:pPr algn="l"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Hesham Fawzy</a:t>
            </a:r>
          </a:p>
          <a:p>
            <a:pPr algn="l"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Nashwa Abdelbaki</a:t>
            </a:r>
          </a:p>
        </p:txBody>
      </p:sp>
      <p:pic>
        <p:nvPicPr>
          <p:cNvPr id="2048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D91866C-FC83-4040-B254-50B937332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1974" y="3863806"/>
            <a:ext cx="2352010" cy="235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Date Placeholder 2048">
            <a:extLst>
              <a:ext uri="{FF2B5EF4-FFF2-40B4-BE49-F238E27FC236}">
                <a16:creationId xmlns:a16="http://schemas.microsoft.com/office/drawing/2014/main" id="{9BC32DAD-4AD4-4331-AE4A-37281F34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82892"/>
            <a:ext cx="2743200" cy="365125"/>
          </a:xfrm>
        </p:spPr>
        <p:txBody>
          <a:bodyPr/>
          <a:lstStyle/>
          <a:p>
            <a:r>
              <a:rPr lang="en-US" dirty="0"/>
              <a:t>25/10/2020</a:t>
            </a:r>
          </a:p>
        </p:txBody>
      </p:sp>
      <p:pic>
        <p:nvPicPr>
          <p:cNvPr id="2058" name="Picture 8">
            <a:extLst>
              <a:ext uri="{FF2B5EF4-FFF2-40B4-BE49-F238E27FC236}">
                <a16:creationId xmlns:a16="http://schemas.microsoft.com/office/drawing/2014/main" id="{0CB4953E-38EB-46ED-BECF-1E855495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974" y="1842415"/>
            <a:ext cx="2352010" cy="185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74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B21E-0A42-4FC4-AD45-C05B6520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Proposed Solution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E7A14-D4E0-4741-95F0-3A08BDDC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D863D-CE43-463F-A4F4-3ABC7CC5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45" name="Content Placeholder 24">
            <a:extLst>
              <a:ext uri="{FF2B5EF4-FFF2-40B4-BE49-F238E27FC236}">
                <a16:creationId xmlns:a16="http://schemas.microsoft.com/office/drawing/2014/main" id="{BA60A010-DB5C-442E-B870-E94C3959F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35568"/>
              </p:ext>
            </p:extLst>
          </p:nvPr>
        </p:nvGraphicFramePr>
        <p:xfrm>
          <a:off x="914400" y="2257653"/>
          <a:ext cx="10353675" cy="4369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02C3F7-523C-4782-B3A7-5522D694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348501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30712-8A51-41AC-AB4D-8FBD83C8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Model architecture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3E06F-134A-4ECF-9BD0-5830B548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4E839-B3EE-4E9A-8A1D-CF4DD51B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5BF5460-3EC0-42A9-858A-04863DFB4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809181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A76A3A1-B504-45AD-9FE7-3B11756C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94933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C3C0-C3D3-4561-8C94-AC8F6375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Training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C85-F05A-4AD7-BC2E-8C1252D5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Trained on </a:t>
            </a:r>
            <a:r>
              <a:rPr lang="en-US" sz="1400" dirty="0" err="1">
                <a:ea typeface="+mn-lt"/>
                <a:cs typeface="+mn-lt"/>
              </a:rPr>
              <a:t>Keras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Tensorflow</a:t>
            </a:r>
            <a:r>
              <a:rPr lang="en-US" sz="1400" dirty="0">
                <a:ea typeface="+mn-lt"/>
                <a:cs typeface="+mn-lt"/>
              </a:rPr>
              <a:t> V2.1 on a Dual RTX 2080 workstation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~800K trainable parameters.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As the dataset is unbalanced, the classes have been weighted and all samples have been used without down sampling.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Adam was used as an optimizer, with starting learning rate of 0.001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Reduce learning rate on plateau by a factor of 0.5 after 2 epochs patience.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Batch size was set to 3072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Training for 70 epochs with early stopping.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1810-9D8A-440A-89EF-EEC3B36A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274D-77FD-462D-8C04-A0AD64EA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" name="Picture 4" descr="A picture containing table, drawing&#10;&#10;Description generated with very high confidence">
            <a:extLst>
              <a:ext uri="{FF2B5EF4-FFF2-40B4-BE49-F238E27FC236}">
                <a16:creationId xmlns:a16="http://schemas.microsoft.com/office/drawing/2014/main" id="{C53F0C21-5E1B-4204-B3A3-3AD51BC95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3250">
                        <a14:foregroundMark x1="23500" y1="39333" x2="23500" y2="45000"/>
                        <a14:foregroundMark x1="20250" y1="48667" x2="20250" y2="50667"/>
                        <a14:foregroundMark x1="75500" y1="44333" x2="79000" y2="47667"/>
                        <a14:foregroundMark x1="77000" y1="39333" x2="81500" y2="53333"/>
                        <a14:foregroundMark x1="75000" y1="48333" x2="72000" y2="41333"/>
                        <a14:foregroundMark x1="71750" y1="40000" x2="83250" y2="44000"/>
                        <a14:foregroundMark x1="74750" y1="35333" x2="83500" y2="41333"/>
                        <a14:foregroundMark x1="93250" y1="38667" x2="93250" y2="38667"/>
                        <a14:foregroundMark x1="93250" y1="40667" x2="93250" y2="40667"/>
                        <a14:foregroundMark x1="82250" y1="37333" x2="82250" y2="37333"/>
                        <a14:foregroundMark x1="70250" y1="38333" x2="86000" y2="61000"/>
                        <a14:foregroundMark x1="86000" y1="51000" x2="77750" y2="57667"/>
                        <a14:foregroundMark x1="77750" y1="57667" x2="77750" y2="57667"/>
                        <a14:foregroundMark x1="77750" y1="57667" x2="72250" y2="48000"/>
                        <a14:foregroundMark x1="81500" y1="57333" x2="85000" y2="54667"/>
                        <a14:foregroundMark x1="19750" y1="33333" x2="23250" y2="41333"/>
                        <a14:foregroundMark x1="52000" y1="48000" x2="52000" y2="48000"/>
                        <a14:foregroundMark x1="52000" y1="45000" x2="52000" y2="45000"/>
                        <a14:foregroundMark x1="52250" y1="39667" x2="52250" y2="54333"/>
                        <a14:foregroundMark x1="53500" y1="45667" x2="53500" y2="45667"/>
                        <a14:foregroundMark x1="53500" y1="45667" x2="53500" y2="45667"/>
                        <a14:foregroundMark x1="49500" y1="45667" x2="49500" y2="45667"/>
                        <a14:foregroundMark x1="49500" y1="45667" x2="48500" y2="45667"/>
                        <a14:foregroundMark x1="14500" y1="36000" x2="14500" y2="36000"/>
                        <a14:foregroundMark x1="14500" y1="36000" x2="17250" y2="36000"/>
                        <a14:foregroundMark x1="27750" y1="30000" x2="30750" y2="33667"/>
                        <a14:foregroundMark x1="48027" y1="46153" x2="57250" y2="45333"/>
                        <a14:foregroundMark x1="46000" y1="46333" x2="46304" y2="46306"/>
                        <a14:foregroundMark x1="46250" y1="46000" x2="46250" y2="46000"/>
                        <a14:foregroundMark x1="46151" y1="46496" x2="45500" y2="46000"/>
                        <a14:foregroundMark x1="45750" y1="45333" x2="45750" y2="45333"/>
                        <a14:foregroundMark x1="74000" y1="52333" x2="74000" y2="55667"/>
                        <a14:foregroundMark x1="74500" y1="33333" x2="75000" y2="45667"/>
                        <a14:backgroundMark x1="43250" y1="54000" x2="47000" y2="49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8736" y="2640608"/>
            <a:ext cx="3511778" cy="2633833"/>
          </a:xfrm>
          <a:prstGeom prst="rect">
            <a:avLst/>
          </a:prstGeom>
          <a:ln w="190500" cap="sq">
            <a:noFill/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AA6CBC1-AACB-4B73-B02E-481E6FD9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253563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7789-6ADD-4641-A720-BBC5EDF8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Comparisons: Traffic Characterization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D0F4D77-C617-405E-B530-DF528884F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Packet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3C465E9-DBBD-4553-A557-CFAED48523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0" y="3118861"/>
            <a:ext cx="5106988" cy="246495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0761DB2-D370-4292-8BA5-3D6ABF4A8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nnDPI</a:t>
            </a: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ADF88042-413E-44EA-AF21-F706F43F4B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B2438-FDFA-4B25-AA9E-9CA5D4FF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FB7A8-FA0A-40B7-8442-A9812220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7" name="Picture 4" descr="Table&#10;&#10;Description automatically generated">
            <a:extLst>
              <a:ext uri="{FF2B5EF4-FFF2-40B4-BE49-F238E27FC236}">
                <a16:creationId xmlns:a16="http://schemas.microsoft.com/office/drawing/2014/main" id="{B328554C-1D33-4C84-9101-DCC7C6DC82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34"/>
          <a:stretch/>
        </p:blipFill>
        <p:spPr>
          <a:xfrm>
            <a:off x="6357257" y="3063353"/>
            <a:ext cx="4833257" cy="250880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5316C9D5-8109-4B3A-B4A4-093CAA5C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  <p:sp>
        <p:nvSpPr>
          <p:cNvPr id="27" name="AutoShape 4" descr="{\displaystyle {\text{Precision}}={\frac {tp}{tp+fp}}\,}">
            <a:extLst>
              <a:ext uri="{FF2B5EF4-FFF2-40B4-BE49-F238E27FC236}">
                <a16:creationId xmlns:a16="http://schemas.microsoft.com/office/drawing/2014/main" id="{3C8AFD93-B91E-4C3D-9D55-245DB2B460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4F60C16-3F29-4A87-8D3B-0940D5F76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256" y="1646024"/>
            <a:ext cx="1672949" cy="11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7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079D-9691-406B-B215-EC15A625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with</a:t>
            </a:r>
            <a:br>
              <a:rPr lang="en-US" dirty="0"/>
            </a:br>
            <a:r>
              <a:rPr lang="en-US" dirty="0"/>
              <a:t>Deep Packet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65A07C5-B9D4-4079-B169-7A968C07E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Identification Comparison Results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28EF84F-B566-48C4-B41E-FE0D381FFF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3670406"/>
            <a:ext cx="5106988" cy="1361863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6EA69DD-B12C-4D6E-8FAB-F3B5983F7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Traffic Characterization Comparison Results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8B5ABFF-D228-4FB8-82BF-DF8E6C306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691576"/>
            <a:ext cx="5095875" cy="131952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CE084-26AE-46CF-B256-00E1315E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C435A-9B10-4182-8B37-D0D1F841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6B8524D6-9FE4-4B29-9C8F-AE57B06D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65329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65CE5E8-4AC1-42A2-B301-CF7A9E735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2049" y="989565"/>
            <a:ext cx="8154397" cy="5116885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9F999-3EE3-4AFF-9E14-1CADBC76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4" y="6316908"/>
            <a:ext cx="667286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890A2-B0D6-4844-9445-8FAACF2E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ACFA1-C596-4CF7-A38F-CC71B2F610E0}"/>
              </a:ext>
            </a:extLst>
          </p:cNvPr>
          <p:cNvSpPr txBox="1"/>
          <p:nvPr/>
        </p:nvSpPr>
        <p:spPr>
          <a:xfrm>
            <a:off x="1766457" y="301142"/>
            <a:ext cx="880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RESULTS: TRAFFIC CHARACTERIZATION CONFUSION MATRIX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927DA6A-67EF-4703-A414-A3B3A1C9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4474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CAFF-BB15-4809-AC93-1075505A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FD6302D-3BB3-4802-8AFA-6D491C00C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967378"/>
              </p:ext>
            </p:extLst>
          </p:nvPr>
        </p:nvGraphicFramePr>
        <p:xfrm>
          <a:off x="914400" y="2095500"/>
          <a:ext cx="10353672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1224">
                  <a:extLst>
                    <a:ext uri="{9D8B030D-6E8A-4147-A177-3AD203B41FA5}">
                      <a16:colId xmlns:a16="http://schemas.microsoft.com/office/drawing/2014/main" val="3057956801"/>
                    </a:ext>
                  </a:extLst>
                </a:gridCol>
                <a:gridCol w="3451224">
                  <a:extLst>
                    <a:ext uri="{9D8B030D-6E8A-4147-A177-3AD203B41FA5}">
                      <a16:colId xmlns:a16="http://schemas.microsoft.com/office/drawing/2014/main" val="3332285949"/>
                    </a:ext>
                  </a:extLst>
                </a:gridCol>
                <a:gridCol w="3451224">
                  <a:extLst>
                    <a:ext uri="{9D8B030D-6E8A-4147-A177-3AD203B41FA5}">
                      <a16:colId xmlns:a16="http://schemas.microsoft.com/office/drawing/2014/main" val="443023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Task</a:t>
                      </a:r>
                    </a:p>
                  </a:txBody>
                  <a:tcPr marL="93110" marR="9311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Metric</a:t>
                      </a:r>
                    </a:p>
                  </a:txBody>
                  <a:tcPr marL="93110" marR="93110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Value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Times"/>
                        <a:ea typeface="+mn-ea"/>
                        <a:cs typeface="+mn-cs"/>
                      </a:endParaRPr>
                    </a:p>
                  </a:txBody>
                  <a:tcPr marL="93110" marR="93110"/>
                </a:tc>
                <a:extLst>
                  <a:ext uri="{0D108BD9-81ED-4DB2-BD59-A6C34878D82A}">
                    <a16:rowId xmlns:a16="http://schemas.microsoft.com/office/drawing/2014/main" val="79173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Traffic Characterization</a:t>
                      </a:r>
                      <a:endParaRPr lang="en-US" dirty="0">
                        <a:latin typeface="Times"/>
                      </a:endParaRPr>
                    </a:p>
                  </a:txBody>
                  <a:tcPr marL="93110" marR="9311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Weighted Average Accuracy</a:t>
                      </a:r>
                      <a:endParaRPr lang="en-US" dirty="0"/>
                    </a:p>
                  </a:txBody>
                  <a:tcPr marL="93110" marR="93110"/>
                </a:tc>
                <a:tc>
                  <a:txBody>
                    <a:bodyPr/>
                    <a:lstStyle/>
                    <a:p>
                      <a:r>
                        <a:rPr lang="en-US"/>
                        <a:t>0.9927</a:t>
                      </a:r>
                    </a:p>
                  </a:txBody>
                  <a:tcPr marL="93110" marR="93110"/>
                </a:tc>
                <a:extLst>
                  <a:ext uri="{0D108BD9-81ED-4DB2-BD59-A6C34878D82A}">
                    <a16:rowId xmlns:a16="http://schemas.microsoft.com/office/drawing/2014/main" val="100934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Application Identification</a:t>
                      </a:r>
                      <a:endParaRPr lang="en-US">
                        <a:latin typeface="Times"/>
                      </a:endParaRPr>
                    </a:p>
                  </a:txBody>
                  <a:tcPr marL="93110" marR="9311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/>
                        <a:t>Weighted Average </a:t>
                      </a:r>
                      <a:r>
                        <a:rPr lang="en-US" sz="1800" u="none" strike="noStrike" noProof="0"/>
                        <a:t> Accuracy</a:t>
                      </a:r>
                      <a:endParaRPr lang="en-US">
                        <a:latin typeface="Times"/>
                      </a:endParaRPr>
                    </a:p>
                  </a:txBody>
                  <a:tcPr marL="93110" marR="93110"/>
                </a:tc>
                <a:tc>
                  <a:txBody>
                    <a:bodyPr/>
                    <a:lstStyle/>
                    <a:p>
                      <a:r>
                        <a:rPr lang="en-US"/>
                        <a:t>0.9983</a:t>
                      </a:r>
                    </a:p>
                  </a:txBody>
                  <a:tcPr marL="93110" marR="93110"/>
                </a:tc>
                <a:extLst>
                  <a:ext uri="{0D108BD9-81ED-4DB2-BD59-A6C34878D82A}">
                    <a16:rowId xmlns:a16="http://schemas.microsoft.com/office/drawing/2014/main" val="89725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Per Application  Classification</a:t>
                      </a:r>
                      <a:endParaRPr lang="en-US">
                        <a:latin typeface="Times"/>
                      </a:endParaRPr>
                    </a:p>
                  </a:txBody>
                  <a:tcPr marL="93110" marR="9311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/>
                        <a:t>Weighted Average </a:t>
                      </a:r>
                      <a:r>
                        <a:rPr lang="en-US" sz="1800" u="none" strike="noStrike" noProof="0"/>
                        <a:t>Accuracy</a:t>
                      </a:r>
                      <a:endParaRPr lang="en-US">
                        <a:latin typeface="Times"/>
                      </a:endParaRPr>
                    </a:p>
                  </a:txBody>
                  <a:tcPr marL="93110" marR="93110"/>
                </a:tc>
                <a:tc>
                  <a:txBody>
                    <a:bodyPr/>
                    <a:lstStyle/>
                    <a:p>
                      <a:r>
                        <a:rPr lang="en-US"/>
                        <a:t>0.9920</a:t>
                      </a:r>
                    </a:p>
                  </a:txBody>
                  <a:tcPr marL="93110" marR="93110"/>
                </a:tc>
                <a:extLst>
                  <a:ext uri="{0D108BD9-81ED-4DB2-BD59-A6C34878D82A}">
                    <a16:rowId xmlns:a16="http://schemas.microsoft.com/office/drawing/2014/main" val="39885009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VPN/Non-VPN Traffic Characterization</a:t>
                      </a:r>
                      <a:endParaRPr lang="en-US">
                        <a:latin typeface="Times"/>
                      </a:endParaRPr>
                    </a:p>
                  </a:txBody>
                  <a:tcPr marL="93110" marR="9311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/>
                        <a:t>Weighted Average </a:t>
                      </a:r>
                      <a:r>
                        <a:rPr lang="en-US" sz="1800" u="none" strike="noStrike" noProof="0"/>
                        <a:t>Accuracy</a:t>
                      </a:r>
                      <a:endParaRPr lang="en-US">
                        <a:latin typeface="Times"/>
                      </a:endParaRPr>
                    </a:p>
                  </a:txBody>
                  <a:tcPr marL="93110" marR="931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0.9926</a:t>
                      </a:r>
                    </a:p>
                  </a:txBody>
                  <a:tcPr marL="93110" marR="93110"/>
                </a:tc>
                <a:extLst>
                  <a:ext uri="{0D108BD9-81ED-4DB2-BD59-A6C34878D82A}">
                    <a16:rowId xmlns:a16="http://schemas.microsoft.com/office/drawing/2014/main" val="210811731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955E9-B23D-4E27-A58E-B1166552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06FF4-F98D-42D2-82AF-74DF05ED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09A95-CF6A-41A2-8279-FC76F47E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3435807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AF08-65C5-4C74-ABBA-98DC4D2E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CACF-7160-4651-A4F9-9326CF35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of the art performance over the ISCX VPN-</a:t>
            </a:r>
            <a:r>
              <a:rPr lang="en-US" dirty="0" err="1"/>
              <a:t>nonVPN</a:t>
            </a:r>
            <a:r>
              <a:rPr lang="en-US" dirty="0"/>
              <a:t> outperforming Deep Packet by Mohammad </a:t>
            </a:r>
            <a:r>
              <a:rPr lang="en-US" dirty="0" err="1"/>
              <a:t>Lotfollahi</a:t>
            </a:r>
            <a:r>
              <a:rPr lang="en-US" dirty="0"/>
              <a:t> et al (JUL 2018).</a:t>
            </a:r>
          </a:p>
          <a:p>
            <a:r>
              <a:rPr lang="en-US" dirty="0"/>
              <a:t>Added two new tags (3 &amp; 4) for further work and </a:t>
            </a:r>
            <a:r>
              <a:rPr lang="en-US"/>
              <a:t>benchmarking papers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98766-1FF4-4717-AE34-501AE99D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29F2-DB6E-4E4B-8487-B54A165F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7661-76E2-49CE-9323-517788A1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8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D708-ABA0-4F7E-A50F-6FDB61F8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6600" b="1"/>
              <a:t>Thank You!</a:t>
            </a:r>
            <a:endParaRPr lang="en-US" sz="66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E9FCB1-AF8D-467B-92B7-DFFD0310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7EC3-D4CB-4E14-B1D2-4B2D4FC4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12054C-9FA1-4127-BA65-1E67E0A8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309822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FAA3-588A-4DF2-B1F3-93E6A50E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 dirty="0"/>
              <a:t>Agenda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AE36D70A-5DAE-43C6-B717-30E9661E5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115591"/>
              </p:ext>
            </p:extLst>
          </p:nvPr>
        </p:nvGraphicFramePr>
        <p:xfrm>
          <a:off x="6099048" y="452107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CC854-69D8-41B7-8DD9-140C9A7F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Mahmoud Bahaa , Ayman Aboulmagd , Khaled Adel, Hesham Fawzy and Nashwa Abdelbaki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C430E-F700-499D-8241-E06383FB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B256912F-B046-47A6-AD9E-B1CA60D9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265001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E398-FB1D-4071-B339-68FD7C78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0980-855A-40AD-8753-92858FCC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Deep Packet Inspection </a:t>
            </a:r>
            <a:r>
              <a:rPr lang="en-US" dirty="0">
                <a:ea typeface="+mn-lt"/>
                <a:cs typeface="+mn-lt"/>
              </a:rPr>
              <a:t>inspects the packets sent over a network, and usually acts by:</a:t>
            </a:r>
          </a:p>
          <a:p>
            <a:pPr lvl="1"/>
            <a:r>
              <a:rPr lang="en-US" dirty="0">
                <a:ea typeface="+mn-lt"/>
                <a:cs typeface="+mn-lt"/>
              </a:rPr>
              <a:t>Blocking</a:t>
            </a:r>
          </a:p>
          <a:p>
            <a:pPr lvl="1"/>
            <a:r>
              <a:rPr lang="en-US" dirty="0">
                <a:ea typeface="+mn-lt"/>
                <a:cs typeface="+mn-lt"/>
              </a:rPr>
              <a:t>Re-routing</a:t>
            </a:r>
          </a:p>
          <a:p>
            <a:pPr lvl="1"/>
            <a:r>
              <a:rPr lang="en-US" dirty="0">
                <a:ea typeface="+mn-lt"/>
                <a:cs typeface="+mn-lt"/>
              </a:rPr>
              <a:t>Logging</a:t>
            </a:r>
          </a:p>
          <a:p>
            <a:pPr lvl="1"/>
            <a:r>
              <a:rPr lang="en-US" dirty="0">
                <a:ea typeface="+mn-lt"/>
                <a:cs typeface="+mn-lt"/>
              </a:rPr>
              <a:t>Classifying traffic</a:t>
            </a:r>
          </a:p>
          <a:p>
            <a:r>
              <a:rPr lang="en-US" dirty="0">
                <a:ea typeface="+mn-lt"/>
                <a:cs typeface="+mn-lt"/>
              </a:rPr>
              <a:t>Used for prioritizing packets, throttling down </a:t>
            </a:r>
            <a:r>
              <a:rPr lang="en-GB" dirty="0"/>
              <a:t>the rate of data </a:t>
            </a:r>
            <a:r>
              <a:rPr lang="en-US" dirty="0">
                <a:ea typeface="+mn-lt"/>
                <a:cs typeface="+mn-lt"/>
              </a:rPr>
              <a:t>connections for certain traffic types and DDOS attacks early detection.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C80EC-F2A4-401C-B38A-71380DBE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C1B5D-2790-4A39-B94D-C9FB8C63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999306-7650-4F6C-885C-DCE827ED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28569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BBF1-DD3B-4E52-B359-A3E7E9FA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Related Work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46810-184E-45CC-9D11-70682840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61A87-60B6-4320-AD47-7C4192DF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7F77A7-EE6B-45DF-BBAF-51E469836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76259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9C929D-2B92-4BA1-AE0D-C99DDDC1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92173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B21E-0A42-4FC4-AD45-C05B6520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Dataset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667CAD06-8347-4E73-8539-2ADA03C8B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96064"/>
          <a:ext cx="6352824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6DF49-77D6-419F-96A8-DFCB053D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C783-517A-44EA-94CA-1021A34A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EF450D-D725-4759-B5CB-051569F1AEF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262" r="2" b="6676"/>
          <a:stretch/>
        </p:blipFill>
        <p:spPr>
          <a:xfrm>
            <a:off x="7678736" y="2210935"/>
            <a:ext cx="3511778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540A9-B393-4A72-8A1B-9BC2388569AB}"/>
              </a:ext>
            </a:extLst>
          </p:cNvPr>
          <p:cNvSpPr txBox="1"/>
          <p:nvPr/>
        </p:nvSpPr>
        <p:spPr>
          <a:xfrm>
            <a:off x="5117306" y="5105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DD3CEC4-E879-4ED7-9967-49F2E2FA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287183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F05D-F4AE-41B6-AE48-FD8C50C5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The Four Tags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19F49-40D2-4472-8B4E-E2EE0604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AAC16-7740-47EA-B8BB-E1A1396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97297C5-2F88-401A-A3BD-BEF1FF239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567964"/>
            <a:ext cx="4833257" cy="2779122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graphicFrame>
        <p:nvGraphicFramePr>
          <p:cNvPr id="36" name="Content Placeholder 19">
            <a:extLst>
              <a:ext uri="{FF2B5EF4-FFF2-40B4-BE49-F238E27FC236}">
                <a16:creationId xmlns:a16="http://schemas.microsoft.com/office/drawing/2014/main" id="{98AC6B7D-53B5-44DA-B1C6-EE1A61EEA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011419"/>
              </p:ext>
            </p:extLst>
          </p:nvPr>
        </p:nvGraphicFramePr>
        <p:xfrm>
          <a:off x="913795" y="2096064"/>
          <a:ext cx="5016860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D4C963F-1B93-4EA6-ABB2-9D33BB9C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70387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B21E-0A42-4FC4-AD45-C05B6520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Prepossessing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5D18-3B67-4024-8679-31722601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9CF1-17D9-4CC5-A0CC-8D67BA55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88" name="Content Placeholder 2">
            <a:extLst>
              <a:ext uri="{FF2B5EF4-FFF2-40B4-BE49-F238E27FC236}">
                <a16:creationId xmlns:a16="http://schemas.microsoft.com/office/drawing/2014/main" id="{D690BFF1-0237-4E6D-8DC9-A3176D09C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569374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F900194-D734-4488-93F5-E57124F6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377528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B21E-0A42-4FC4-AD45-C05B6520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Preprocessing – </a:t>
            </a:r>
            <a:r>
              <a:rPr lang="en-US" dirty="0">
                <a:ea typeface="+mj-lt"/>
                <a:cs typeface="+mj-lt"/>
              </a:rPr>
              <a:t>Filtering Packets and Masking Information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5D18-3B67-4024-8679-31722601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9CF1-17D9-4CC5-A0CC-8D67BA55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EDDAE-90DE-4788-B4CC-A69AE4E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ea typeface="+mn-lt"/>
                <a:cs typeface="+mn-lt"/>
              </a:rPr>
              <a:t>Discard packets unrelated to the application identification like:</a:t>
            </a:r>
          </a:p>
          <a:p>
            <a:pPr marL="800100" lvl="1" indent="-342900">
              <a:buAutoNum type="arabicPeriod"/>
            </a:pPr>
            <a:r>
              <a:rPr lang="en-US" dirty="0">
                <a:ea typeface="+mn-lt"/>
                <a:cs typeface="+mn-lt"/>
              </a:rPr>
              <a:t>TCP 3-Way handshake packets.</a:t>
            </a:r>
          </a:p>
          <a:p>
            <a:pPr marL="800100" lvl="1" indent="-342900">
              <a:buAutoNum type="arabicPeriod"/>
            </a:pPr>
            <a:r>
              <a:rPr lang="en-US" dirty="0">
                <a:ea typeface="+mn-lt"/>
                <a:cs typeface="+mn-lt"/>
              </a:rPr>
              <a:t>Packets not having a TCP/UDP header</a:t>
            </a:r>
          </a:p>
          <a:p>
            <a:pPr marL="800100" lvl="1" indent="-342900">
              <a:buAutoNum type="arabicPeriod"/>
            </a:pPr>
            <a:r>
              <a:rPr lang="en-US" dirty="0">
                <a:ea typeface="+mn-lt"/>
                <a:cs typeface="+mn-lt"/>
              </a:rPr>
              <a:t>Packets related to DNS, ARP, etc..</a:t>
            </a:r>
          </a:p>
          <a:p>
            <a:pPr marL="285750" indent="-285750"/>
            <a:r>
              <a:rPr lang="en-US" dirty="0">
                <a:ea typeface="+mn-lt"/>
                <a:cs typeface="+mn-lt"/>
              </a:rPr>
              <a:t>Ethernet Layer: Header is completely removed.</a:t>
            </a:r>
            <a:endParaRPr lang="en-US" dirty="0"/>
          </a:p>
          <a:p>
            <a:pPr marL="285750" indent="-285750"/>
            <a:r>
              <a:rPr lang="en-US" dirty="0">
                <a:ea typeface="+mn-lt"/>
                <a:cs typeface="+mn-lt"/>
              </a:rPr>
              <a:t>Network Layer: Source and Destination IP addresses are masked with zeros in all packets.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0AA8E-35A9-43C1-87B5-AC1C82D1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66936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3A48-1092-4762-BBE4-99EB26E9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Preprocessing - </a:t>
            </a:r>
            <a:r>
              <a:rPr lang="en-US">
                <a:ea typeface="+mj-lt"/>
                <a:cs typeface="+mj-lt"/>
              </a:rPr>
              <a:t>Fixing packet length &amp; Integer Representation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07C6EB8-E7A6-4145-9597-6015DA717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>
                <a:ea typeface="+mn-lt"/>
                <a:cs typeface="+mn-lt"/>
              </a:rPr>
              <a:t>Since TCP header is larger than UDP headers (20 vs 8 bytes), we zero-pad UDP header with extra 12 bytes to make them equal in size.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ea typeface="+mn-lt"/>
                <a:cs typeface="+mn-lt"/>
              </a:rPr>
              <a:t>Maximum payload size of the packets to be 1480 bytes as 96% of packets payload have less than or equal this value.</a:t>
            </a:r>
          </a:p>
          <a:p>
            <a:pPr lvl="1">
              <a:lnSpc>
                <a:spcPct val="110000"/>
              </a:lnSpc>
            </a:pPr>
            <a:r>
              <a:rPr lang="en-US" sz="1300" dirty="0">
                <a:ea typeface="+mn-lt"/>
                <a:cs typeface="+mn-lt"/>
              </a:rPr>
              <a:t> Payloads &gt; 1480 were trimmed to exactly 1480</a:t>
            </a:r>
          </a:p>
          <a:p>
            <a:pPr lvl="1">
              <a:lnSpc>
                <a:spcPct val="110000"/>
              </a:lnSpc>
            </a:pPr>
            <a:r>
              <a:rPr lang="en-US" sz="1300" dirty="0">
                <a:ea typeface="+mn-lt"/>
                <a:cs typeface="+mn-lt"/>
              </a:rPr>
              <a:t>Payloads &lt; 1480 were zero.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ea typeface="+mn-lt"/>
                <a:cs typeface="+mn-lt"/>
              </a:rPr>
              <a:t>In total, every packet had 1500 (1480 payload +20 header bytes)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ea typeface="+mn-lt"/>
                <a:cs typeface="+mn-lt"/>
              </a:rPr>
              <a:t>Every byte was then converted to an integer representation to be later used as a word-like token in the word embedding layer.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C7EB-49B1-44C3-AEFF-C7282A9F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Mahmoud Bahaa , Ayman Aboulmagd , Khaled Adel, Hesham Fawzy and Nashwa Abdelbaki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4F8C3-28C4-4681-A383-5F4D72B4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A8DBDE8-F699-4B4C-991B-DC3CBEB48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6" r="4700" b="5092"/>
          <a:stretch/>
        </p:blipFill>
        <p:spPr>
          <a:xfrm>
            <a:off x="6523348" y="2664629"/>
            <a:ext cx="4440025" cy="24541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20D4F0E-4501-4E35-A16D-AF28C5BF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25/10/2020</a:t>
            </a:r>
          </a:p>
        </p:txBody>
      </p:sp>
    </p:spTree>
    <p:extLst>
      <p:ext uri="{BB962C8B-B14F-4D97-AF65-F5344CB8AC3E}">
        <p14:creationId xmlns:p14="http://schemas.microsoft.com/office/powerpoint/2010/main" val="549723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1131</Words>
  <Application>Microsoft Office PowerPoint</Application>
  <PresentationFormat>Widescreen</PresentationFormat>
  <Paragraphs>186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Rockwell</vt:lpstr>
      <vt:lpstr>Times</vt:lpstr>
      <vt:lpstr>Damask</vt:lpstr>
      <vt:lpstr>NNDPI</vt:lpstr>
      <vt:lpstr>Agenda</vt:lpstr>
      <vt:lpstr>Introduction </vt:lpstr>
      <vt:lpstr>Related Work</vt:lpstr>
      <vt:lpstr>Dataset</vt:lpstr>
      <vt:lpstr>The Four Tags</vt:lpstr>
      <vt:lpstr>Prepossessing</vt:lpstr>
      <vt:lpstr>Preprocessing – Filtering Packets and Masking Information</vt:lpstr>
      <vt:lpstr>Preprocessing - Fixing packet length &amp; Integer Representation</vt:lpstr>
      <vt:lpstr>Proposed Solution</vt:lpstr>
      <vt:lpstr>Model architecture</vt:lpstr>
      <vt:lpstr>Training Environment</vt:lpstr>
      <vt:lpstr>Comparisons: Traffic Characterization</vt:lpstr>
      <vt:lpstr>Comparisons with Deep Packet</vt:lpstr>
      <vt:lpstr>PowerPoint Presentation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NNDPI</dc:title>
  <dc:creator>Mahmoud Alaa</dc:creator>
  <cp:lastModifiedBy>Mahmoud Alaa</cp:lastModifiedBy>
  <cp:revision>12</cp:revision>
  <dcterms:created xsi:type="dcterms:W3CDTF">2020-10-25T09:55:44Z</dcterms:created>
  <dcterms:modified xsi:type="dcterms:W3CDTF">2020-10-25T11:14:34Z</dcterms:modified>
</cp:coreProperties>
</file>