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58" r:id="rId4"/>
    <p:sldId id="259" r:id="rId5"/>
    <p:sldId id="257" r:id="rId6"/>
    <p:sldId id="260" r:id="rId7"/>
    <p:sldId id="262" r:id="rId8"/>
    <p:sldId id="264" r:id="rId9"/>
    <p:sldId id="263" r:id="rId10"/>
    <p:sldId id="274" r:id="rId11"/>
    <p:sldId id="273" r:id="rId12"/>
    <p:sldId id="275" r:id="rId13"/>
    <p:sldId id="278" r:id="rId14"/>
    <p:sldId id="277" r:id="rId15"/>
    <p:sldId id="265" r:id="rId16"/>
    <p:sldId id="276" r:id="rId17"/>
    <p:sldId id="271" r:id="rId18"/>
    <p:sldId id="266" r:id="rId19"/>
    <p:sldId id="267" r:id="rId20"/>
    <p:sldId id="270" r:id="rId21"/>
    <p:sldId id="269" r:id="rId22"/>
    <p:sldId id="272" r:id="rId23"/>
  </p:sldIdLst>
  <p:sldSz cx="4876800" cy="2438400"/>
  <p:notesSz cx="6858000" cy="9144000"/>
  <p:defaultTextStyle>
    <a:defPPr>
      <a:defRPr lang="de-DE"/>
    </a:defPPr>
    <a:lvl1pPr marL="0" algn="l" defTabSz="468173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1pPr>
    <a:lvl2pPr marL="234086" algn="l" defTabSz="468173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2pPr>
    <a:lvl3pPr marL="468173" algn="l" defTabSz="468173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3pPr>
    <a:lvl4pPr marL="702259" algn="l" defTabSz="468173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4pPr>
    <a:lvl5pPr marL="936346" algn="l" defTabSz="468173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5pPr>
    <a:lvl6pPr marL="1170432" algn="l" defTabSz="468173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6pPr>
    <a:lvl7pPr marL="1404518" algn="l" defTabSz="468173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7pPr>
    <a:lvl8pPr marL="1638605" algn="l" defTabSz="468173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8pPr>
    <a:lvl9pPr marL="1872691" algn="l" defTabSz="468173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1C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7" autoAdjust="0"/>
    <p:restoredTop sz="94660"/>
  </p:normalViewPr>
  <p:slideViewPr>
    <p:cSldViewPr snapToGrid="0">
      <p:cViewPr varScale="1">
        <p:scale>
          <a:sx n="286" d="100"/>
          <a:sy n="286" d="100"/>
        </p:scale>
        <p:origin x="109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00133-7B01-4F46-98E0-C7976EF672AB}" type="datetimeFigureOut">
              <a:rPr lang="de-DE" smtClean="0"/>
              <a:t>02.10.2024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1CAA2-70FA-48E5-B8D5-628DE3F61A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718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8173" rtl="0" eaLnBrk="1" latinLnBrk="0" hangingPunct="1">
      <a:defRPr sz="614" kern="1200">
        <a:solidFill>
          <a:schemeClr val="tx1"/>
        </a:solidFill>
        <a:latin typeface="+mn-lt"/>
        <a:ea typeface="+mn-ea"/>
        <a:cs typeface="+mn-cs"/>
      </a:defRPr>
    </a:lvl1pPr>
    <a:lvl2pPr marL="234086" algn="l" defTabSz="468173" rtl="0" eaLnBrk="1" latinLnBrk="0" hangingPunct="1">
      <a:defRPr sz="614" kern="1200">
        <a:solidFill>
          <a:schemeClr val="tx1"/>
        </a:solidFill>
        <a:latin typeface="+mn-lt"/>
        <a:ea typeface="+mn-ea"/>
        <a:cs typeface="+mn-cs"/>
      </a:defRPr>
    </a:lvl2pPr>
    <a:lvl3pPr marL="468173" algn="l" defTabSz="468173" rtl="0" eaLnBrk="1" latinLnBrk="0" hangingPunct="1">
      <a:defRPr sz="614" kern="1200">
        <a:solidFill>
          <a:schemeClr val="tx1"/>
        </a:solidFill>
        <a:latin typeface="+mn-lt"/>
        <a:ea typeface="+mn-ea"/>
        <a:cs typeface="+mn-cs"/>
      </a:defRPr>
    </a:lvl3pPr>
    <a:lvl4pPr marL="702259" algn="l" defTabSz="468173" rtl="0" eaLnBrk="1" latinLnBrk="0" hangingPunct="1">
      <a:defRPr sz="614" kern="1200">
        <a:solidFill>
          <a:schemeClr val="tx1"/>
        </a:solidFill>
        <a:latin typeface="+mn-lt"/>
        <a:ea typeface="+mn-ea"/>
        <a:cs typeface="+mn-cs"/>
      </a:defRPr>
    </a:lvl4pPr>
    <a:lvl5pPr marL="936346" algn="l" defTabSz="468173" rtl="0" eaLnBrk="1" latinLnBrk="0" hangingPunct="1">
      <a:defRPr sz="614" kern="1200">
        <a:solidFill>
          <a:schemeClr val="tx1"/>
        </a:solidFill>
        <a:latin typeface="+mn-lt"/>
        <a:ea typeface="+mn-ea"/>
        <a:cs typeface="+mn-cs"/>
      </a:defRPr>
    </a:lvl5pPr>
    <a:lvl6pPr marL="1170432" algn="l" defTabSz="468173" rtl="0" eaLnBrk="1" latinLnBrk="0" hangingPunct="1">
      <a:defRPr sz="614" kern="1200">
        <a:solidFill>
          <a:schemeClr val="tx1"/>
        </a:solidFill>
        <a:latin typeface="+mn-lt"/>
        <a:ea typeface="+mn-ea"/>
        <a:cs typeface="+mn-cs"/>
      </a:defRPr>
    </a:lvl6pPr>
    <a:lvl7pPr marL="1404518" algn="l" defTabSz="468173" rtl="0" eaLnBrk="1" latinLnBrk="0" hangingPunct="1">
      <a:defRPr sz="614" kern="1200">
        <a:solidFill>
          <a:schemeClr val="tx1"/>
        </a:solidFill>
        <a:latin typeface="+mn-lt"/>
        <a:ea typeface="+mn-ea"/>
        <a:cs typeface="+mn-cs"/>
      </a:defRPr>
    </a:lvl7pPr>
    <a:lvl8pPr marL="1638605" algn="l" defTabSz="468173" rtl="0" eaLnBrk="1" latinLnBrk="0" hangingPunct="1">
      <a:defRPr sz="614" kern="1200">
        <a:solidFill>
          <a:schemeClr val="tx1"/>
        </a:solidFill>
        <a:latin typeface="+mn-lt"/>
        <a:ea typeface="+mn-ea"/>
        <a:cs typeface="+mn-cs"/>
      </a:defRPr>
    </a:lvl8pPr>
    <a:lvl9pPr marL="1872691" algn="l" defTabSz="468173" rtl="0" eaLnBrk="1" latinLnBrk="0" hangingPunct="1">
      <a:defRPr sz="6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1CAA2-70FA-48E5-B8D5-628DE3F61A4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896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1CAA2-70FA-48E5-B8D5-628DE3F61A4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790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1CAA2-70FA-48E5-B8D5-628DE3F61A4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862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1CAA2-70FA-48E5-B8D5-628DE3F61A4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906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1CAA2-70FA-48E5-B8D5-628DE3F61A4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335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1CAA2-70FA-48E5-B8D5-628DE3F61A4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442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1CAA2-70FA-48E5-B8D5-628DE3F61A4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630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1CAA2-70FA-48E5-B8D5-628DE3F61A4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005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1CAA2-70FA-48E5-B8D5-628DE3F61A4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664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1CAA2-70FA-48E5-B8D5-628DE3F61A4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561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1CAA2-70FA-48E5-B8D5-628DE3F61A4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791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1CAA2-70FA-48E5-B8D5-628DE3F61A4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433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1CAA2-70FA-48E5-B8D5-628DE3F61A4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394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1CAA2-70FA-48E5-B8D5-628DE3F61A4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697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1CAA2-70FA-48E5-B8D5-628DE3F61A4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5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1CAA2-70FA-48E5-B8D5-628DE3F61A4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945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1CAA2-70FA-48E5-B8D5-628DE3F61A4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78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1CAA2-70FA-48E5-B8D5-628DE3F61A4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965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1CAA2-70FA-48E5-B8D5-628DE3F61A4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06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1CAA2-70FA-48E5-B8D5-628DE3F61A4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571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1CAA2-70FA-48E5-B8D5-628DE3F61A4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986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1CAA2-70FA-48E5-B8D5-628DE3F61A4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9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ADA1-68D8-4DC0-9289-1F20E2A74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9063"/>
            <a:ext cx="3657600" cy="848925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BD96A-A7F5-495D-9FE8-3B11082E0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280725"/>
            <a:ext cx="3657600" cy="588716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AB88D-550F-47A1-88A4-E8EEAD7B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465-257A-4CD3-9000-12EB637EFC58}" type="datetimeFigureOut">
              <a:rPr lang="de-DE" smtClean="0"/>
              <a:t>02.10.2024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3C9C0-878B-47B0-B5FF-B1ED9A7E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54606-EFE0-42F9-AAAE-D58FA61F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1BAE-4A37-41DF-922A-91B9453C98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2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F0E5-3844-4664-B8D6-8E242B8C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24927-8F02-4318-9AB6-F6ACA3BE6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D5A49-531E-4422-B385-A96C15CA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465-257A-4CD3-9000-12EB637EFC58}" type="datetimeFigureOut">
              <a:rPr lang="de-DE" smtClean="0"/>
              <a:t>02.10.2024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82723-C1D3-4C62-AA33-FC4A81B5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DFDE3-D7BA-4303-87E4-8D2BF159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1BAE-4A37-41DF-922A-91B9453C98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44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78D0D-2953-41F7-BBCA-054163352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489960" y="129822"/>
            <a:ext cx="1051560" cy="2066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02FEB-CD9F-4B58-8FF2-00CD2F2F5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280" y="129822"/>
            <a:ext cx="3093720" cy="2066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7AF9A-FDC9-4630-A50E-CB0D9608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465-257A-4CD3-9000-12EB637EFC58}" type="datetimeFigureOut">
              <a:rPr lang="de-DE" smtClean="0"/>
              <a:t>02.10.2024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B1BA7-9919-4F21-A3AE-5F641D74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CF1D6-1665-421D-B784-4F4F8BDA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1BAE-4A37-41DF-922A-91B9453C98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17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A8C2-001B-48AC-A6F4-7B783B0F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77353-AB87-4A83-8764-6C4681E6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B01D7-BFAE-4F9D-B035-EB3F06AF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465-257A-4CD3-9000-12EB637EFC58}" type="datetimeFigureOut">
              <a:rPr lang="de-DE" smtClean="0"/>
              <a:t>02.10.2024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70CAE-8C31-4499-A3E3-4C5D5F96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4A06D-65CF-465C-97C2-C98CDBEB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1BAE-4A37-41DF-922A-91B9453C98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04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6894-1A03-4E30-927E-636346B1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40" y="607907"/>
            <a:ext cx="4206240" cy="1014307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ADB3B-91A8-4A32-B631-5B308E39B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740" y="1631809"/>
            <a:ext cx="4206240" cy="533400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4D30F-FF6D-4CA8-A6EA-015DF29D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465-257A-4CD3-9000-12EB637EFC58}" type="datetimeFigureOut">
              <a:rPr lang="de-DE" smtClean="0"/>
              <a:t>02.10.2024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7C9DF-AB6C-4B31-BF14-D0640D60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B466-6ABB-4AE9-B0B8-C603DAD8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1BAE-4A37-41DF-922A-91B9453C98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05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E6BE-ADA4-4795-BB0F-5F0E3740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683DA-EF47-46A4-9B4C-73BB8E45A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280" y="649111"/>
            <a:ext cx="2072640" cy="15471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F5567-6B82-4779-A850-126A0004B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68880" y="649111"/>
            <a:ext cx="2072640" cy="15471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99A88-327B-402E-AD51-8F0D72C6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465-257A-4CD3-9000-12EB637EFC58}" type="datetimeFigureOut">
              <a:rPr lang="de-DE" smtClean="0"/>
              <a:t>02.10.2024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DA7C9-9729-49C4-B5E0-043A6024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0F8B1-C3F6-4E9C-A346-9C4D2C97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1BAE-4A37-41DF-922A-91B9453C98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13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264E-01A1-431D-B4C1-FC586A58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5" y="129823"/>
            <a:ext cx="4206240" cy="4713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807FC-2DD6-456D-9066-F86D2223F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916" y="597747"/>
            <a:ext cx="2063115" cy="292947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75E15-8585-4B46-B5A4-86CD60175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5916" y="890694"/>
            <a:ext cx="2063115" cy="13100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F9340-C057-47DA-837E-B48AAB6FC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468881" y="597747"/>
            <a:ext cx="2073275" cy="292947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F82AF-5FD0-43C8-80CB-B73062E62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468881" y="890694"/>
            <a:ext cx="2073275" cy="13100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C0272-5649-48EA-B631-3B8B7D55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465-257A-4CD3-9000-12EB637EFC58}" type="datetimeFigureOut">
              <a:rPr lang="de-DE" smtClean="0"/>
              <a:t>02.10.2024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DA36D-AE52-4EAE-8B97-B7BF7D8F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EA4AB-6B21-4537-95EB-02F6BA6C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1BAE-4A37-41DF-922A-91B9453C98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13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6240-DB72-41EA-9B9A-34892BFF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FA49D-C438-4E23-B45E-A57C23EF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465-257A-4CD3-9000-12EB637EFC58}" type="datetimeFigureOut">
              <a:rPr lang="de-DE" smtClean="0"/>
              <a:t>02.10.2024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E5277-1D6C-4124-8307-CA294133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0C1B2-D99C-4EC5-8824-F42DD3F2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1BAE-4A37-41DF-922A-91B9453C98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19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72BAA-6A08-45E4-8A10-4B5E6984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465-257A-4CD3-9000-12EB637EFC58}" type="datetimeFigureOut">
              <a:rPr lang="de-DE" smtClean="0"/>
              <a:t>02.10.2024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26D70-312B-4E62-8A5D-B3DA28AE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E74E8-92D8-4F3C-8407-2C8946FC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1BAE-4A37-41DF-922A-91B9453C98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61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7034-9C92-40DE-B187-9FBA45EC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6" y="162560"/>
            <a:ext cx="1572895" cy="56896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10B1-F36E-49CA-9091-CE8DCC868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275" y="351085"/>
            <a:ext cx="2468880" cy="1732845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AB220-A468-4A41-BA62-F770D9F76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916" y="731520"/>
            <a:ext cx="1572895" cy="1355232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06199-5D19-4CB9-9C7D-6571B28F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465-257A-4CD3-9000-12EB637EFC58}" type="datetimeFigureOut">
              <a:rPr lang="de-DE" smtClean="0"/>
              <a:t>02.10.2024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DCA03-179D-467A-BA24-BDFE196D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A5018-9EF2-4EA3-A8CB-F61CD819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1BAE-4A37-41DF-922A-91B9453C98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12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E045-C1EF-4CB2-9259-78FFBBFC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6" y="162560"/>
            <a:ext cx="1572895" cy="56896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FA312-6725-47E9-A46C-EDE613648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073275" y="351085"/>
            <a:ext cx="2468880" cy="1732845"/>
          </a:xfrm>
        </p:spPr>
        <p:txBody>
          <a:bodyPr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8F84-8C5D-4DF0-9D20-B76871581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916" y="731520"/>
            <a:ext cx="1572895" cy="1355232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D9A6D-EEB7-4477-A74C-FC12AC5A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465-257A-4CD3-9000-12EB637EFC58}" type="datetimeFigureOut">
              <a:rPr lang="de-DE" smtClean="0"/>
              <a:t>02.10.2024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722F5-231B-45F9-A830-6EFC9F20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D4DE2-9B41-4C13-B8E5-242B5B63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1BAE-4A37-41DF-922A-91B9453C98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36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2987E7-D66A-4172-BBB4-759534CF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129823"/>
            <a:ext cx="4206240" cy="471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4F499-064C-484B-8BDC-183AD42CC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649111"/>
            <a:ext cx="4206240" cy="154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C3FE2-2216-4161-B023-EA3AD193B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5280" y="2260036"/>
            <a:ext cx="109728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82465-257A-4CD3-9000-12EB637EFC58}" type="datetimeFigureOut">
              <a:rPr lang="de-DE" smtClean="0"/>
              <a:t>02.10.2024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9106E-EFC4-4161-81FA-1FEF0B23F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5440" y="2260036"/>
            <a:ext cx="164592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4A205-61E5-4C0D-BA6C-36BBA3EC3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44240" y="2260036"/>
            <a:ext cx="109728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61BAE-4A37-41DF-922A-91B9453C98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52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8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BD37399-D8F6-49BB-ADB4-D1B4401AD78F}"/>
              </a:ext>
            </a:extLst>
          </p:cNvPr>
          <p:cNvSpPr/>
          <p:nvPr/>
        </p:nvSpPr>
        <p:spPr>
          <a:xfrm>
            <a:off x="-1" y="2066976"/>
            <a:ext cx="1265617" cy="3708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18B3F-F3F8-4D68-912F-312EDA02D252}"/>
              </a:ext>
            </a:extLst>
          </p:cNvPr>
          <p:cNvSpPr/>
          <p:nvPr/>
        </p:nvSpPr>
        <p:spPr>
          <a:xfrm>
            <a:off x="4334933" y="0"/>
            <a:ext cx="541867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6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5AFA5-1379-4D37-8051-9D5EA3F3EDF7}"/>
              </a:ext>
            </a:extLst>
          </p:cNvPr>
          <p:cNvSpPr/>
          <p:nvPr/>
        </p:nvSpPr>
        <p:spPr>
          <a:xfrm>
            <a:off x="108000" y="108000"/>
            <a:ext cx="648000" cy="28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" rtlCol="0" anchor="b"/>
          <a:lstStyle/>
          <a:p>
            <a:pPr algn="ctr"/>
            <a:r>
              <a:rPr lang="de-DE" sz="2400" b="1" dirty="0"/>
              <a:t>275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9BF54F-0444-4A4B-A796-B8E44F22F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262839"/>
              </p:ext>
            </p:extLst>
          </p:nvPr>
        </p:nvGraphicFramePr>
        <p:xfrm>
          <a:off x="-541866" y="2067560"/>
          <a:ext cx="5418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767677448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4205336982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99248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673940"/>
                  </a:ext>
                </a:extLst>
              </a:tr>
            </a:tbl>
          </a:graphicData>
        </a:graphic>
      </p:graphicFrame>
      <p:sp>
        <p:nvSpPr>
          <p:cNvPr id="9" name="Arc 8">
            <a:extLst>
              <a:ext uri="{FF2B5EF4-FFF2-40B4-BE49-F238E27FC236}">
                <a16:creationId xmlns:a16="http://schemas.microsoft.com/office/drawing/2014/main" id="{36D07764-8392-493B-A22C-A7AA68E6FE2C}"/>
              </a:ext>
            </a:extLst>
          </p:cNvPr>
          <p:cNvSpPr/>
          <p:nvPr/>
        </p:nvSpPr>
        <p:spPr>
          <a:xfrm flipH="1">
            <a:off x="374476" y="83821"/>
            <a:ext cx="2694840" cy="4549139"/>
          </a:xfrm>
          <a:prstGeom prst="arc">
            <a:avLst>
              <a:gd name="adj1" fmla="val 17049732"/>
              <a:gd name="adj2" fmla="val 20211087"/>
            </a:avLst>
          </a:prstGeom>
          <a:noFill/>
          <a:ln w="63500">
            <a:gradFill>
              <a:gsLst>
                <a:gs pos="46000">
                  <a:schemeClr val="tx2"/>
                </a:gs>
                <a:gs pos="0">
                  <a:schemeClr val="tx2">
                    <a:lumMod val="75000"/>
                  </a:schemeClr>
                </a:gs>
                <a:gs pos="64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CF202D-D146-4895-B10B-98301FA4DC65}"/>
              </a:ext>
            </a:extLst>
          </p:cNvPr>
          <p:cNvSpPr/>
          <p:nvPr/>
        </p:nvSpPr>
        <p:spPr>
          <a:xfrm>
            <a:off x="254825" y="1690287"/>
            <a:ext cx="288000" cy="288000"/>
          </a:xfrm>
          <a:prstGeom prst="ellipse">
            <a:avLst/>
          </a:prstGeom>
          <a:solidFill>
            <a:schemeClr val="accent4"/>
          </a:solidFill>
          <a:ln w="444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BD81D-CFA8-462F-AB99-D27CD9D1DF3C}"/>
              </a:ext>
            </a:extLst>
          </p:cNvPr>
          <p:cNvSpPr txBox="1"/>
          <p:nvPr/>
        </p:nvSpPr>
        <p:spPr>
          <a:xfrm>
            <a:off x="557317" y="1605895"/>
            <a:ext cx="215636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400" b="1" dirty="0">
                <a:solidFill>
                  <a:schemeClr val="accent6">
                    <a:lumMod val="50000"/>
                  </a:schemeClr>
                </a:solidFill>
              </a:rPr>
              <a:t>Stein, Rathaus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441E41-D554-44DA-A47F-1060BA50C2D1}"/>
              </a:ext>
            </a:extLst>
          </p:cNvPr>
          <p:cNvSpPr/>
          <p:nvPr/>
        </p:nvSpPr>
        <p:spPr>
          <a:xfrm>
            <a:off x="412525" y="1268605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F6170-CFDA-415D-A2CB-3B7D41D5A861}"/>
              </a:ext>
            </a:extLst>
          </p:cNvPr>
          <p:cNvSpPr/>
          <p:nvPr/>
        </p:nvSpPr>
        <p:spPr>
          <a:xfrm>
            <a:off x="557317" y="861710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51267A-899D-41A6-A195-03E18D300E1E}"/>
              </a:ext>
            </a:extLst>
          </p:cNvPr>
          <p:cNvSpPr/>
          <p:nvPr/>
        </p:nvSpPr>
        <p:spPr>
          <a:xfrm>
            <a:off x="761325" y="513412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48E9DE-D899-40ED-8C71-2DB8A5D5D69B}"/>
              </a:ext>
            </a:extLst>
          </p:cNvPr>
          <p:cNvSpPr/>
          <p:nvPr/>
        </p:nvSpPr>
        <p:spPr>
          <a:xfrm>
            <a:off x="1145500" y="142563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A8EF001C-C48A-4E05-A0AC-FA6EA395C4D6}"/>
              </a:ext>
            </a:extLst>
          </p:cNvPr>
          <p:cNvSpPr/>
          <p:nvPr/>
        </p:nvSpPr>
        <p:spPr>
          <a:xfrm rot="18911207">
            <a:off x="952736" y="372988"/>
            <a:ext cx="139340" cy="90570"/>
          </a:xfrm>
          <a:prstGeom prst="chevron">
            <a:avLst/>
          </a:prstGeom>
          <a:solidFill>
            <a:srgbClr val="41C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6C5358-4EE5-46A2-86F4-A41627CA2CDD}"/>
              </a:ext>
            </a:extLst>
          </p:cNvPr>
          <p:cNvSpPr txBox="1"/>
          <p:nvPr/>
        </p:nvSpPr>
        <p:spPr>
          <a:xfrm>
            <a:off x="557317" y="1185755"/>
            <a:ext cx="171232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600" dirty="0"/>
              <a:t>Stein, </a:t>
            </a:r>
            <a:r>
              <a:rPr lang="de-DE" sz="1600" dirty="0" err="1"/>
              <a:t>Hochmode</a:t>
            </a:r>
            <a:endParaRPr lang="de-D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571E9F-1C6F-4C22-9BBB-EBC372BFB30E}"/>
              </a:ext>
            </a:extLst>
          </p:cNvPr>
          <p:cNvSpPr txBox="1"/>
          <p:nvPr/>
        </p:nvSpPr>
        <p:spPr>
          <a:xfrm>
            <a:off x="721422" y="788587"/>
            <a:ext cx="92685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600" dirty="0" err="1"/>
              <a:t>Danning</a:t>
            </a:r>
            <a:endParaRPr lang="de-D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63B9E-A539-4AC3-9EAE-B2B5A1FAEA1E}"/>
              </a:ext>
            </a:extLst>
          </p:cNvPr>
          <p:cNvSpPr txBox="1"/>
          <p:nvPr/>
        </p:nvSpPr>
        <p:spPr>
          <a:xfrm>
            <a:off x="923509" y="434135"/>
            <a:ext cx="159050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600" dirty="0" err="1"/>
              <a:t>Seestedt</a:t>
            </a:r>
            <a:r>
              <a:rPr lang="de-DE" sz="1600" dirty="0"/>
              <a:t>, Markt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EAEF9E-391E-49C7-9F2A-96B308DD300B}"/>
              </a:ext>
            </a:extLst>
          </p:cNvPr>
          <p:cNvSpPr txBox="1"/>
          <p:nvPr/>
        </p:nvSpPr>
        <p:spPr>
          <a:xfrm>
            <a:off x="1301432" y="61555"/>
            <a:ext cx="108395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600" b="1" dirty="0"/>
              <a:t>Rosenfeld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A30E802-6107-4853-94EE-8E7CB8229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04" y="609930"/>
            <a:ext cx="1347500" cy="11528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1A0976-426A-4046-B08D-751248520310}"/>
              </a:ext>
            </a:extLst>
          </p:cNvPr>
          <p:cNvSpPr txBox="1"/>
          <p:nvPr/>
        </p:nvSpPr>
        <p:spPr>
          <a:xfrm>
            <a:off x="384739" y="1953876"/>
            <a:ext cx="92846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12</a:t>
            </a:r>
            <a:r>
              <a:rPr lang="de-DE" sz="1400" dirty="0">
                <a:solidFill>
                  <a:schemeClr val="bg1"/>
                </a:solidFill>
              </a:rPr>
              <a:t> Min.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57618-3936-446A-AA23-7F4DB05EFD10}"/>
              </a:ext>
            </a:extLst>
          </p:cNvPr>
          <p:cNvSpPr txBox="1"/>
          <p:nvPr/>
        </p:nvSpPr>
        <p:spPr>
          <a:xfrm>
            <a:off x="-62655" y="2063462"/>
            <a:ext cx="58702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Verfrüh-</a:t>
            </a:r>
          </a:p>
          <a:p>
            <a:r>
              <a:rPr lang="de-DE" sz="900" dirty="0" err="1">
                <a:solidFill>
                  <a:schemeClr val="bg1"/>
                </a:solidFill>
              </a:rPr>
              <a:t>ung</a:t>
            </a:r>
            <a:r>
              <a:rPr lang="de-DE" sz="9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468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18B3F-F3F8-4D68-912F-312EDA02D252}"/>
              </a:ext>
            </a:extLst>
          </p:cNvPr>
          <p:cNvSpPr/>
          <p:nvPr/>
        </p:nvSpPr>
        <p:spPr>
          <a:xfrm>
            <a:off x="4334933" y="0"/>
            <a:ext cx="541867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6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47E90C-E636-4899-8D1C-56C895C3E211}"/>
              </a:ext>
            </a:extLst>
          </p:cNvPr>
          <p:cNvSpPr/>
          <p:nvPr/>
        </p:nvSpPr>
        <p:spPr>
          <a:xfrm>
            <a:off x="1247997" y="944880"/>
            <a:ext cx="1838938" cy="54864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r>
              <a:rPr lang="de-DE" sz="12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Signal…</a:t>
            </a:r>
          </a:p>
        </p:txBody>
      </p:sp>
    </p:spTree>
    <p:extLst>
      <p:ext uri="{BB962C8B-B14F-4D97-AF65-F5344CB8AC3E}">
        <p14:creationId xmlns:p14="http://schemas.microsoft.com/office/powerpoint/2010/main" val="171773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18B3F-F3F8-4D68-912F-312EDA02D252}"/>
              </a:ext>
            </a:extLst>
          </p:cNvPr>
          <p:cNvSpPr/>
          <p:nvPr/>
        </p:nvSpPr>
        <p:spPr>
          <a:xfrm>
            <a:off x="4334933" y="0"/>
            <a:ext cx="541867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6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B7FAF-7304-4962-8CF5-9B8BC4008D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9"/>
          <a:stretch/>
        </p:blipFill>
        <p:spPr>
          <a:xfrm>
            <a:off x="0" y="0"/>
            <a:ext cx="500477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5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18B3F-F3F8-4D68-912F-312EDA02D252}"/>
              </a:ext>
            </a:extLst>
          </p:cNvPr>
          <p:cNvSpPr/>
          <p:nvPr/>
        </p:nvSpPr>
        <p:spPr>
          <a:xfrm>
            <a:off x="4334933" y="0"/>
            <a:ext cx="541867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6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D48E38-1D62-4975-ACF7-41A0DDCCA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2852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0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8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18B3F-F3F8-4D68-912F-312EDA02D252}"/>
              </a:ext>
            </a:extLst>
          </p:cNvPr>
          <p:cNvSpPr/>
          <p:nvPr/>
        </p:nvSpPr>
        <p:spPr>
          <a:xfrm>
            <a:off x="4334933" y="0"/>
            <a:ext cx="541867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6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30F026-FC7F-41A5-BF42-7D6EE01D2B67}"/>
              </a:ext>
            </a:extLst>
          </p:cNvPr>
          <p:cNvGraphicFramePr>
            <a:graphicFrameLocks noGrp="1"/>
          </p:cNvGraphicFramePr>
          <p:nvPr/>
        </p:nvGraphicFramePr>
        <p:xfrm>
          <a:off x="-541866" y="2067560"/>
          <a:ext cx="5418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767677448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4205336982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99248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673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308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8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18B3F-F3F8-4D68-912F-312EDA02D252}"/>
              </a:ext>
            </a:extLst>
          </p:cNvPr>
          <p:cNvSpPr/>
          <p:nvPr/>
        </p:nvSpPr>
        <p:spPr>
          <a:xfrm>
            <a:off x="4334933" y="0"/>
            <a:ext cx="541867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6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EF5C3B-9D3E-4509-A834-6C51410D3F92}"/>
              </a:ext>
            </a:extLst>
          </p:cNvPr>
          <p:cNvSpPr txBox="1"/>
          <p:nvPr/>
        </p:nvSpPr>
        <p:spPr>
          <a:xfrm>
            <a:off x="3687" y="1077888"/>
            <a:ext cx="4331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tx2">
                    <a:lumMod val="50000"/>
                  </a:schemeClr>
                </a:solidFill>
              </a:rPr>
              <a:t>Wir wünschen eine</a:t>
            </a:r>
          </a:p>
          <a:p>
            <a:pPr algn="ctr"/>
            <a:r>
              <a:rPr lang="de-DE" sz="2800" b="1" dirty="0">
                <a:solidFill>
                  <a:schemeClr val="tx2">
                    <a:lumMod val="50000"/>
                  </a:schemeClr>
                </a:solidFill>
              </a:rPr>
              <a:t>gute Fahrt!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9AF455-2B3E-4CFE-BB95-9D43B2BF3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73" y="81830"/>
            <a:ext cx="1831074" cy="104002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30F026-FC7F-41A5-BF42-7D6EE01D2B67}"/>
              </a:ext>
            </a:extLst>
          </p:cNvPr>
          <p:cNvGraphicFramePr>
            <a:graphicFrameLocks noGrp="1"/>
          </p:cNvGraphicFramePr>
          <p:nvPr/>
        </p:nvGraphicFramePr>
        <p:xfrm>
          <a:off x="-541866" y="2067560"/>
          <a:ext cx="5418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767677448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4205336982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99248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673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032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8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18B3F-F3F8-4D68-912F-312EDA02D252}"/>
              </a:ext>
            </a:extLst>
          </p:cNvPr>
          <p:cNvSpPr/>
          <p:nvPr/>
        </p:nvSpPr>
        <p:spPr>
          <a:xfrm>
            <a:off x="4334933" y="0"/>
            <a:ext cx="541867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6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EF5C3B-9D3E-4509-A834-6C51410D3F92}"/>
              </a:ext>
            </a:extLst>
          </p:cNvPr>
          <p:cNvSpPr txBox="1"/>
          <p:nvPr/>
        </p:nvSpPr>
        <p:spPr>
          <a:xfrm>
            <a:off x="3687" y="1077888"/>
            <a:ext cx="4331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tx2">
                    <a:lumMod val="50000"/>
                  </a:schemeClr>
                </a:solidFill>
              </a:rPr>
              <a:t>Wir wünschen eine</a:t>
            </a:r>
          </a:p>
          <a:p>
            <a:pPr algn="ctr"/>
            <a:r>
              <a:rPr lang="de-DE" sz="2800" b="1" dirty="0">
                <a:solidFill>
                  <a:schemeClr val="tx2">
                    <a:lumMod val="50000"/>
                  </a:schemeClr>
                </a:solidFill>
              </a:rPr>
              <a:t>gute Fahrt!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9AF455-2B3E-4CFE-BB95-9D43B2BF3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73" y="81830"/>
            <a:ext cx="1831074" cy="10400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5ACD75-9E36-449C-A51A-69684C873CCE}"/>
              </a:ext>
            </a:extLst>
          </p:cNvPr>
          <p:cNvSpPr txBox="1"/>
          <p:nvPr/>
        </p:nvSpPr>
        <p:spPr>
          <a:xfrm>
            <a:off x="1265617" y="2022148"/>
            <a:ext cx="18036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C00000"/>
                </a:solidFill>
              </a:rPr>
              <a:t>Wagen hält!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DBD360F-C465-431D-B38E-F6135172D909}"/>
              </a:ext>
            </a:extLst>
          </p:cNvPr>
          <p:cNvGraphicFramePr>
            <a:graphicFrameLocks noGrp="1"/>
          </p:cNvGraphicFramePr>
          <p:nvPr/>
        </p:nvGraphicFramePr>
        <p:xfrm>
          <a:off x="-541866" y="2067560"/>
          <a:ext cx="5418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767677448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4205336982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99248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673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20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8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BD37399-D8F6-49BB-ADB4-D1B4401AD78F}"/>
              </a:ext>
            </a:extLst>
          </p:cNvPr>
          <p:cNvSpPr/>
          <p:nvPr/>
        </p:nvSpPr>
        <p:spPr>
          <a:xfrm>
            <a:off x="-1" y="2066976"/>
            <a:ext cx="1265617" cy="3708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5AFA5-1379-4D37-8051-9D5EA3F3EDF7}"/>
              </a:ext>
            </a:extLst>
          </p:cNvPr>
          <p:cNvSpPr/>
          <p:nvPr/>
        </p:nvSpPr>
        <p:spPr>
          <a:xfrm>
            <a:off x="108000" y="108000"/>
            <a:ext cx="648000" cy="28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" rtlCol="0" anchor="b"/>
          <a:lstStyle/>
          <a:p>
            <a:pPr algn="ctr"/>
            <a:endParaRPr lang="de-DE" sz="24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9BF54F-0444-4A4B-A796-B8E44F22F886}"/>
              </a:ext>
            </a:extLst>
          </p:cNvPr>
          <p:cNvGraphicFramePr>
            <a:graphicFrameLocks noGrp="1"/>
          </p:cNvGraphicFramePr>
          <p:nvPr/>
        </p:nvGraphicFramePr>
        <p:xfrm>
          <a:off x="-541866" y="2067560"/>
          <a:ext cx="5418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767677448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4205336982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99248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673940"/>
                  </a:ext>
                </a:extLst>
              </a:tr>
            </a:tbl>
          </a:graphicData>
        </a:graphic>
      </p:graphicFrame>
      <p:sp>
        <p:nvSpPr>
          <p:cNvPr id="9" name="Arc 8">
            <a:extLst>
              <a:ext uri="{FF2B5EF4-FFF2-40B4-BE49-F238E27FC236}">
                <a16:creationId xmlns:a16="http://schemas.microsoft.com/office/drawing/2014/main" id="{36D07764-8392-493B-A22C-A7AA68E6FE2C}"/>
              </a:ext>
            </a:extLst>
          </p:cNvPr>
          <p:cNvSpPr/>
          <p:nvPr/>
        </p:nvSpPr>
        <p:spPr>
          <a:xfrm flipH="1">
            <a:off x="374476" y="83821"/>
            <a:ext cx="2694840" cy="4549139"/>
          </a:xfrm>
          <a:prstGeom prst="arc">
            <a:avLst>
              <a:gd name="adj1" fmla="val 17049732"/>
              <a:gd name="adj2" fmla="val 20211087"/>
            </a:avLst>
          </a:prstGeom>
          <a:noFill/>
          <a:ln w="63500">
            <a:gradFill>
              <a:gsLst>
                <a:gs pos="46000">
                  <a:schemeClr val="tx2"/>
                </a:gs>
                <a:gs pos="0">
                  <a:schemeClr val="tx2">
                    <a:lumMod val="75000"/>
                  </a:schemeClr>
                </a:gs>
                <a:gs pos="64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CF202D-D146-4895-B10B-98301FA4DC65}"/>
              </a:ext>
            </a:extLst>
          </p:cNvPr>
          <p:cNvSpPr/>
          <p:nvPr/>
        </p:nvSpPr>
        <p:spPr>
          <a:xfrm>
            <a:off x="254825" y="1690287"/>
            <a:ext cx="288000" cy="288000"/>
          </a:xfrm>
          <a:prstGeom prst="ellipse">
            <a:avLst/>
          </a:prstGeom>
          <a:solidFill>
            <a:schemeClr val="accent4"/>
          </a:solidFill>
          <a:ln w="444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441E41-D554-44DA-A47F-1060BA50C2D1}"/>
              </a:ext>
            </a:extLst>
          </p:cNvPr>
          <p:cNvSpPr/>
          <p:nvPr/>
        </p:nvSpPr>
        <p:spPr>
          <a:xfrm>
            <a:off x="412525" y="1268605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F6170-CFDA-415D-A2CB-3B7D41D5A861}"/>
              </a:ext>
            </a:extLst>
          </p:cNvPr>
          <p:cNvSpPr/>
          <p:nvPr/>
        </p:nvSpPr>
        <p:spPr>
          <a:xfrm>
            <a:off x="557317" y="861710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51267A-899D-41A6-A195-03E18D300E1E}"/>
              </a:ext>
            </a:extLst>
          </p:cNvPr>
          <p:cNvSpPr/>
          <p:nvPr/>
        </p:nvSpPr>
        <p:spPr>
          <a:xfrm>
            <a:off x="761325" y="513412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48E9DE-D899-40ED-8C71-2DB8A5D5D69B}"/>
              </a:ext>
            </a:extLst>
          </p:cNvPr>
          <p:cNvSpPr/>
          <p:nvPr/>
        </p:nvSpPr>
        <p:spPr>
          <a:xfrm>
            <a:off x="1145500" y="142563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A8EF001C-C48A-4E05-A0AC-FA6EA395C4D6}"/>
              </a:ext>
            </a:extLst>
          </p:cNvPr>
          <p:cNvSpPr/>
          <p:nvPr/>
        </p:nvSpPr>
        <p:spPr>
          <a:xfrm rot="18911207">
            <a:off x="952736" y="372988"/>
            <a:ext cx="139340" cy="90570"/>
          </a:xfrm>
          <a:prstGeom prst="chevron">
            <a:avLst/>
          </a:prstGeom>
          <a:solidFill>
            <a:srgbClr val="41C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A30E802-6107-4853-94EE-8E7CB8229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04" y="609930"/>
            <a:ext cx="1347500" cy="11528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1A0976-426A-4046-B08D-751248520310}"/>
              </a:ext>
            </a:extLst>
          </p:cNvPr>
          <p:cNvSpPr txBox="1"/>
          <p:nvPr/>
        </p:nvSpPr>
        <p:spPr>
          <a:xfrm>
            <a:off x="663662" y="1953876"/>
            <a:ext cx="6495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1400" dirty="0">
                <a:solidFill>
                  <a:schemeClr val="bg1"/>
                </a:solidFill>
              </a:rPr>
              <a:t> Min.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57618-3936-446A-AA23-7F4DB05EFD10}"/>
              </a:ext>
            </a:extLst>
          </p:cNvPr>
          <p:cNvSpPr txBox="1"/>
          <p:nvPr/>
        </p:nvSpPr>
        <p:spPr>
          <a:xfrm>
            <a:off x="-62655" y="2063462"/>
            <a:ext cx="5533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Abfahrt</a:t>
            </a:r>
          </a:p>
          <a:p>
            <a:r>
              <a:rPr lang="de-DE" sz="900" dirty="0">
                <a:solidFill>
                  <a:schemeClr val="bg1"/>
                </a:solidFill>
              </a:rPr>
              <a:t>in: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18B3F-F3F8-4D68-912F-312EDA02D252}"/>
              </a:ext>
            </a:extLst>
          </p:cNvPr>
          <p:cNvSpPr/>
          <p:nvPr/>
        </p:nvSpPr>
        <p:spPr>
          <a:xfrm>
            <a:off x="4334933" y="0"/>
            <a:ext cx="541867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61"/>
          </a:p>
        </p:txBody>
      </p:sp>
    </p:spTree>
    <p:extLst>
      <p:ext uri="{BB962C8B-B14F-4D97-AF65-F5344CB8AC3E}">
        <p14:creationId xmlns:p14="http://schemas.microsoft.com/office/powerpoint/2010/main" val="227191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8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BD37399-D8F6-49BB-ADB4-D1B4401AD78F}"/>
              </a:ext>
            </a:extLst>
          </p:cNvPr>
          <p:cNvSpPr/>
          <p:nvPr/>
        </p:nvSpPr>
        <p:spPr>
          <a:xfrm>
            <a:off x="-1" y="2066976"/>
            <a:ext cx="1265617" cy="3708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5AFA5-1379-4D37-8051-9D5EA3F3EDF7}"/>
              </a:ext>
            </a:extLst>
          </p:cNvPr>
          <p:cNvSpPr/>
          <p:nvPr/>
        </p:nvSpPr>
        <p:spPr>
          <a:xfrm>
            <a:off x="108000" y="108000"/>
            <a:ext cx="648000" cy="28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" rtlCol="0" anchor="b"/>
          <a:lstStyle/>
          <a:p>
            <a:pPr algn="ctr"/>
            <a:endParaRPr lang="de-DE" sz="24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9BF54F-0444-4A4B-A796-B8E44F22F886}"/>
              </a:ext>
            </a:extLst>
          </p:cNvPr>
          <p:cNvGraphicFramePr>
            <a:graphicFrameLocks noGrp="1"/>
          </p:cNvGraphicFramePr>
          <p:nvPr/>
        </p:nvGraphicFramePr>
        <p:xfrm>
          <a:off x="-541866" y="2067560"/>
          <a:ext cx="5418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767677448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4205336982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99248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673940"/>
                  </a:ext>
                </a:extLst>
              </a:tr>
            </a:tbl>
          </a:graphicData>
        </a:graphic>
      </p:graphicFrame>
      <p:sp>
        <p:nvSpPr>
          <p:cNvPr id="9" name="Arc 8">
            <a:extLst>
              <a:ext uri="{FF2B5EF4-FFF2-40B4-BE49-F238E27FC236}">
                <a16:creationId xmlns:a16="http://schemas.microsoft.com/office/drawing/2014/main" id="{36D07764-8392-493B-A22C-A7AA68E6FE2C}"/>
              </a:ext>
            </a:extLst>
          </p:cNvPr>
          <p:cNvSpPr/>
          <p:nvPr/>
        </p:nvSpPr>
        <p:spPr>
          <a:xfrm flipH="1">
            <a:off x="374476" y="83821"/>
            <a:ext cx="2694840" cy="4549139"/>
          </a:xfrm>
          <a:prstGeom prst="arc">
            <a:avLst>
              <a:gd name="adj1" fmla="val 17049732"/>
              <a:gd name="adj2" fmla="val 20211087"/>
            </a:avLst>
          </a:prstGeom>
          <a:noFill/>
          <a:ln w="63500">
            <a:gradFill>
              <a:gsLst>
                <a:gs pos="46000">
                  <a:schemeClr val="tx2"/>
                </a:gs>
                <a:gs pos="0">
                  <a:schemeClr val="tx2">
                    <a:lumMod val="75000"/>
                  </a:schemeClr>
                </a:gs>
                <a:gs pos="64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CF202D-D146-4895-B10B-98301FA4DC65}"/>
              </a:ext>
            </a:extLst>
          </p:cNvPr>
          <p:cNvSpPr/>
          <p:nvPr/>
        </p:nvSpPr>
        <p:spPr>
          <a:xfrm>
            <a:off x="254825" y="1690287"/>
            <a:ext cx="288000" cy="288000"/>
          </a:xfrm>
          <a:prstGeom prst="ellipse">
            <a:avLst/>
          </a:prstGeom>
          <a:solidFill>
            <a:schemeClr val="accent4"/>
          </a:solidFill>
          <a:ln w="444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441E41-D554-44DA-A47F-1060BA50C2D1}"/>
              </a:ext>
            </a:extLst>
          </p:cNvPr>
          <p:cNvSpPr/>
          <p:nvPr/>
        </p:nvSpPr>
        <p:spPr>
          <a:xfrm>
            <a:off x="412525" y="1268605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F6170-CFDA-415D-A2CB-3B7D41D5A861}"/>
              </a:ext>
            </a:extLst>
          </p:cNvPr>
          <p:cNvSpPr/>
          <p:nvPr/>
        </p:nvSpPr>
        <p:spPr>
          <a:xfrm>
            <a:off x="557317" y="861710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51267A-899D-41A6-A195-03E18D300E1E}"/>
              </a:ext>
            </a:extLst>
          </p:cNvPr>
          <p:cNvSpPr/>
          <p:nvPr/>
        </p:nvSpPr>
        <p:spPr>
          <a:xfrm>
            <a:off x="761325" y="513412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48E9DE-D899-40ED-8C71-2DB8A5D5D69B}"/>
              </a:ext>
            </a:extLst>
          </p:cNvPr>
          <p:cNvSpPr/>
          <p:nvPr/>
        </p:nvSpPr>
        <p:spPr>
          <a:xfrm>
            <a:off x="1145500" y="142563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A8EF001C-C48A-4E05-A0AC-FA6EA395C4D6}"/>
              </a:ext>
            </a:extLst>
          </p:cNvPr>
          <p:cNvSpPr/>
          <p:nvPr/>
        </p:nvSpPr>
        <p:spPr>
          <a:xfrm rot="18911207">
            <a:off x="952736" y="372988"/>
            <a:ext cx="139340" cy="90570"/>
          </a:xfrm>
          <a:prstGeom prst="chevron">
            <a:avLst/>
          </a:prstGeom>
          <a:solidFill>
            <a:srgbClr val="41C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A30E802-6107-4853-94EE-8E7CB8229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04" y="609930"/>
            <a:ext cx="1347500" cy="11528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1A0976-426A-4046-B08D-751248520310}"/>
              </a:ext>
            </a:extLst>
          </p:cNvPr>
          <p:cNvSpPr txBox="1"/>
          <p:nvPr/>
        </p:nvSpPr>
        <p:spPr>
          <a:xfrm>
            <a:off x="663662" y="1953876"/>
            <a:ext cx="6495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1400" dirty="0">
                <a:solidFill>
                  <a:schemeClr val="bg1"/>
                </a:solidFill>
              </a:rPr>
              <a:t> Min.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57618-3936-446A-AA23-7F4DB05EFD10}"/>
              </a:ext>
            </a:extLst>
          </p:cNvPr>
          <p:cNvSpPr txBox="1"/>
          <p:nvPr/>
        </p:nvSpPr>
        <p:spPr>
          <a:xfrm>
            <a:off x="-62655" y="2063462"/>
            <a:ext cx="58702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Verfrüh-</a:t>
            </a:r>
          </a:p>
          <a:p>
            <a:r>
              <a:rPr lang="de-DE" sz="900" dirty="0" err="1">
                <a:solidFill>
                  <a:schemeClr val="bg1"/>
                </a:solidFill>
              </a:rPr>
              <a:t>ung</a:t>
            </a:r>
            <a:r>
              <a:rPr lang="de-DE" sz="9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18B3F-F3F8-4D68-912F-312EDA02D252}"/>
              </a:ext>
            </a:extLst>
          </p:cNvPr>
          <p:cNvSpPr/>
          <p:nvPr/>
        </p:nvSpPr>
        <p:spPr>
          <a:xfrm>
            <a:off x="4334933" y="0"/>
            <a:ext cx="541867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61"/>
          </a:p>
        </p:txBody>
      </p:sp>
    </p:spTree>
    <p:extLst>
      <p:ext uri="{BB962C8B-B14F-4D97-AF65-F5344CB8AC3E}">
        <p14:creationId xmlns:p14="http://schemas.microsoft.com/office/powerpoint/2010/main" val="79107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8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BD37399-D8F6-49BB-ADB4-D1B4401AD78F}"/>
              </a:ext>
            </a:extLst>
          </p:cNvPr>
          <p:cNvSpPr/>
          <p:nvPr/>
        </p:nvSpPr>
        <p:spPr>
          <a:xfrm>
            <a:off x="-1" y="2066976"/>
            <a:ext cx="1265617" cy="3708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5AFA5-1379-4D37-8051-9D5EA3F3EDF7}"/>
              </a:ext>
            </a:extLst>
          </p:cNvPr>
          <p:cNvSpPr/>
          <p:nvPr/>
        </p:nvSpPr>
        <p:spPr>
          <a:xfrm>
            <a:off x="108000" y="108000"/>
            <a:ext cx="648000" cy="28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" rtlCol="0" anchor="b"/>
          <a:lstStyle/>
          <a:p>
            <a:pPr algn="ctr"/>
            <a:endParaRPr lang="de-DE" sz="24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9BF54F-0444-4A4B-A796-B8E44F22F886}"/>
              </a:ext>
            </a:extLst>
          </p:cNvPr>
          <p:cNvGraphicFramePr>
            <a:graphicFrameLocks noGrp="1"/>
          </p:cNvGraphicFramePr>
          <p:nvPr/>
        </p:nvGraphicFramePr>
        <p:xfrm>
          <a:off x="-541866" y="2067560"/>
          <a:ext cx="5418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767677448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4205336982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99248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673940"/>
                  </a:ext>
                </a:extLst>
              </a:tr>
            </a:tbl>
          </a:graphicData>
        </a:graphic>
      </p:graphicFrame>
      <p:sp>
        <p:nvSpPr>
          <p:cNvPr id="9" name="Arc 8">
            <a:extLst>
              <a:ext uri="{FF2B5EF4-FFF2-40B4-BE49-F238E27FC236}">
                <a16:creationId xmlns:a16="http://schemas.microsoft.com/office/drawing/2014/main" id="{36D07764-8392-493B-A22C-A7AA68E6FE2C}"/>
              </a:ext>
            </a:extLst>
          </p:cNvPr>
          <p:cNvSpPr/>
          <p:nvPr/>
        </p:nvSpPr>
        <p:spPr>
          <a:xfrm flipH="1">
            <a:off x="374476" y="83821"/>
            <a:ext cx="2694840" cy="4549139"/>
          </a:xfrm>
          <a:prstGeom prst="arc">
            <a:avLst>
              <a:gd name="adj1" fmla="val 17049732"/>
              <a:gd name="adj2" fmla="val 20211087"/>
            </a:avLst>
          </a:prstGeom>
          <a:noFill/>
          <a:ln w="63500">
            <a:gradFill>
              <a:gsLst>
                <a:gs pos="46000">
                  <a:schemeClr val="tx2"/>
                </a:gs>
                <a:gs pos="0">
                  <a:schemeClr val="tx2">
                    <a:lumMod val="75000"/>
                  </a:schemeClr>
                </a:gs>
                <a:gs pos="64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CF202D-D146-4895-B10B-98301FA4DC65}"/>
              </a:ext>
            </a:extLst>
          </p:cNvPr>
          <p:cNvSpPr/>
          <p:nvPr/>
        </p:nvSpPr>
        <p:spPr>
          <a:xfrm>
            <a:off x="254825" y="1690287"/>
            <a:ext cx="288000" cy="288000"/>
          </a:xfrm>
          <a:prstGeom prst="ellipse">
            <a:avLst/>
          </a:prstGeom>
          <a:solidFill>
            <a:schemeClr val="accent4"/>
          </a:solidFill>
          <a:ln w="444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441E41-D554-44DA-A47F-1060BA50C2D1}"/>
              </a:ext>
            </a:extLst>
          </p:cNvPr>
          <p:cNvSpPr/>
          <p:nvPr/>
        </p:nvSpPr>
        <p:spPr>
          <a:xfrm>
            <a:off x="412525" y="1268605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F6170-CFDA-415D-A2CB-3B7D41D5A861}"/>
              </a:ext>
            </a:extLst>
          </p:cNvPr>
          <p:cNvSpPr/>
          <p:nvPr/>
        </p:nvSpPr>
        <p:spPr>
          <a:xfrm>
            <a:off x="557317" y="861710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51267A-899D-41A6-A195-03E18D300E1E}"/>
              </a:ext>
            </a:extLst>
          </p:cNvPr>
          <p:cNvSpPr/>
          <p:nvPr/>
        </p:nvSpPr>
        <p:spPr>
          <a:xfrm>
            <a:off x="761325" y="513412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48E9DE-D899-40ED-8C71-2DB8A5D5D69B}"/>
              </a:ext>
            </a:extLst>
          </p:cNvPr>
          <p:cNvSpPr/>
          <p:nvPr/>
        </p:nvSpPr>
        <p:spPr>
          <a:xfrm>
            <a:off x="1145500" y="142563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A8EF001C-C48A-4E05-A0AC-FA6EA395C4D6}"/>
              </a:ext>
            </a:extLst>
          </p:cNvPr>
          <p:cNvSpPr/>
          <p:nvPr/>
        </p:nvSpPr>
        <p:spPr>
          <a:xfrm rot="18911207">
            <a:off x="952736" y="372988"/>
            <a:ext cx="139340" cy="90570"/>
          </a:xfrm>
          <a:prstGeom prst="chevron">
            <a:avLst/>
          </a:prstGeom>
          <a:solidFill>
            <a:srgbClr val="41C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A30E802-6107-4853-94EE-8E7CB8229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04" y="609930"/>
            <a:ext cx="1347500" cy="11528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1A0976-426A-4046-B08D-751248520310}"/>
              </a:ext>
            </a:extLst>
          </p:cNvPr>
          <p:cNvSpPr txBox="1"/>
          <p:nvPr/>
        </p:nvSpPr>
        <p:spPr>
          <a:xfrm>
            <a:off x="663662" y="1953876"/>
            <a:ext cx="6495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1400" dirty="0">
                <a:solidFill>
                  <a:schemeClr val="bg1"/>
                </a:solidFill>
              </a:rPr>
              <a:t> Min.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57618-3936-446A-AA23-7F4DB05EFD10}"/>
              </a:ext>
            </a:extLst>
          </p:cNvPr>
          <p:cNvSpPr txBox="1"/>
          <p:nvPr/>
        </p:nvSpPr>
        <p:spPr>
          <a:xfrm>
            <a:off x="-62655" y="2063462"/>
            <a:ext cx="56778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900" dirty="0" err="1">
                <a:solidFill>
                  <a:schemeClr val="bg1"/>
                </a:solidFill>
              </a:rPr>
              <a:t>Verspä</a:t>
            </a:r>
            <a:r>
              <a:rPr lang="de-DE" sz="900" dirty="0">
                <a:solidFill>
                  <a:schemeClr val="bg1"/>
                </a:solidFill>
              </a:rPr>
              <a:t>-</a:t>
            </a:r>
          </a:p>
          <a:p>
            <a:r>
              <a:rPr lang="de-DE" sz="900" dirty="0" err="1">
                <a:solidFill>
                  <a:schemeClr val="bg1"/>
                </a:solidFill>
              </a:rPr>
              <a:t>tung</a:t>
            </a:r>
            <a:r>
              <a:rPr lang="de-DE" sz="9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18B3F-F3F8-4D68-912F-312EDA02D252}"/>
              </a:ext>
            </a:extLst>
          </p:cNvPr>
          <p:cNvSpPr/>
          <p:nvPr/>
        </p:nvSpPr>
        <p:spPr>
          <a:xfrm>
            <a:off x="4334933" y="0"/>
            <a:ext cx="541867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61"/>
          </a:p>
        </p:txBody>
      </p:sp>
    </p:spTree>
    <p:extLst>
      <p:ext uri="{BB962C8B-B14F-4D97-AF65-F5344CB8AC3E}">
        <p14:creationId xmlns:p14="http://schemas.microsoft.com/office/powerpoint/2010/main" val="1406992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8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BD37399-D8F6-49BB-ADB4-D1B4401AD78F}"/>
              </a:ext>
            </a:extLst>
          </p:cNvPr>
          <p:cNvSpPr/>
          <p:nvPr/>
        </p:nvSpPr>
        <p:spPr>
          <a:xfrm>
            <a:off x="-1" y="2066976"/>
            <a:ext cx="1265617" cy="3708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5AFA5-1379-4D37-8051-9D5EA3F3EDF7}"/>
              </a:ext>
            </a:extLst>
          </p:cNvPr>
          <p:cNvSpPr/>
          <p:nvPr/>
        </p:nvSpPr>
        <p:spPr>
          <a:xfrm>
            <a:off x="108000" y="108000"/>
            <a:ext cx="648000" cy="28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" rtlCol="0" anchor="b"/>
          <a:lstStyle/>
          <a:p>
            <a:pPr algn="ctr"/>
            <a:endParaRPr lang="de-DE" sz="24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9BF54F-0444-4A4B-A796-B8E44F22F886}"/>
              </a:ext>
            </a:extLst>
          </p:cNvPr>
          <p:cNvGraphicFramePr>
            <a:graphicFrameLocks noGrp="1"/>
          </p:cNvGraphicFramePr>
          <p:nvPr/>
        </p:nvGraphicFramePr>
        <p:xfrm>
          <a:off x="-541866" y="2067560"/>
          <a:ext cx="5418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767677448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4205336982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99248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673940"/>
                  </a:ext>
                </a:extLst>
              </a:tr>
            </a:tbl>
          </a:graphicData>
        </a:graphic>
      </p:graphicFrame>
      <p:sp>
        <p:nvSpPr>
          <p:cNvPr id="9" name="Arc 8">
            <a:extLst>
              <a:ext uri="{FF2B5EF4-FFF2-40B4-BE49-F238E27FC236}">
                <a16:creationId xmlns:a16="http://schemas.microsoft.com/office/drawing/2014/main" id="{36D07764-8392-493B-A22C-A7AA68E6FE2C}"/>
              </a:ext>
            </a:extLst>
          </p:cNvPr>
          <p:cNvSpPr/>
          <p:nvPr/>
        </p:nvSpPr>
        <p:spPr>
          <a:xfrm flipH="1">
            <a:off x="374476" y="83821"/>
            <a:ext cx="2694840" cy="4549139"/>
          </a:xfrm>
          <a:prstGeom prst="arc">
            <a:avLst>
              <a:gd name="adj1" fmla="val 17049732"/>
              <a:gd name="adj2" fmla="val 20211087"/>
            </a:avLst>
          </a:prstGeom>
          <a:noFill/>
          <a:ln w="63500">
            <a:gradFill>
              <a:gsLst>
                <a:gs pos="46000">
                  <a:schemeClr val="tx2"/>
                </a:gs>
                <a:gs pos="0">
                  <a:schemeClr val="tx2">
                    <a:lumMod val="75000"/>
                  </a:schemeClr>
                </a:gs>
                <a:gs pos="64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CF202D-D146-4895-B10B-98301FA4DC65}"/>
              </a:ext>
            </a:extLst>
          </p:cNvPr>
          <p:cNvSpPr/>
          <p:nvPr/>
        </p:nvSpPr>
        <p:spPr>
          <a:xfrm>
            <a:off x="254825" y="1690287"/>
            <a:ext cx="288000" cy="288000"/>
          </a:xfrm>
          <a:prstGeom prst="ellipse">
            <a:avLst/>
          </a:prstGeom>
          <a:solidFill>
            <a:schemeClr val="accent4"/>
          </a:solidFill>
          <a:ln w="444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441E41-D554-44DA-A47F-1060BA50C2D1}"/>
              </a:ext>
            </a:extLst>
          </p:cNvPr>
          <p:cNvSpPr/>
          <p:nvPr/>
        </p:nvSpPr>
        <p:spPr>
          <a:xfrm>
            <a:off x="412525" y="1268605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F6170-CFDA-415D-A2CB-3B7D41D5A861}"/>
              </a:ext>
            </a:extLst>
          </p:cNvPr>
          <p:cNvSpPr/>
          <p:nvPr/>
        </p:nvSpPr>
        <p:spPr>
          <a:xfrm>
            <a:off x="557317" y="861710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51267A-899D-41A6-A195-03E18D300E1E}"/>
              </a:ext>
            </a:extLst>
          </p:cNvPr>
          <p:cNvSpPr/>
          <p:nvPr/>
        </p:nvSpPr>
        <p:spPr>
          <a:xfrm>
            <a:off x="761325" y="513412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48E9DE-D899-40ED-8C71-2DB8A5D5D69B}"/>
              </a:ext>
            </a:extLst>
          </p:cNvPr>
          <p:cNvSpPr/>
          <p:nvPr/>
        </p:nvSpPr>
        <p:spPr>
          <a:xfrm>
            <a:off x="1145500" y="142563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A8EF001C-C48A-4E05-A0AC-FA6EA395C4D6}"/>
              </a:ext>
            </a:extLst>
          </p:cNvPr>
          <p:cNvSpPr/>
          <p:nvPr/>
        </p:nvSpPr>
        <p:spPr>
          <a:xfrm rot="18911207">
            <a:off x="952736" y="372988"/>
            <a:ext cx="139340" cy="90570"/>
          </a:xfrm>
          <a:prstGeom prst="chevron">
            <a:avLst/>
          </a:prstGeom>
          <a:solidFill>
            <a:srgbClr val="41C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A30E802-6107-4853-94EE-8E7CB8229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04" y="609930"/>
            <a:ext cx="1347500" cy="11528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1A0976-426A-4046-B08D-751248520310}"/>
              </a:ext>
            </a:extLst>
          </p:cNvPr>
          <p:cNvSpPr txBox="1"/>
          <p:nvPr/>
        </p:nvSpPr>
        <p:spPr>
          <a:xfrm>
            <a:off x="663662" y="1953876"/>
            <a:ext cx="6495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1400" dirty="0">
                <a:solidFill>
                  <a:schemeClr val="bg1"/>
                </a:solidFill>
              </a:rPr>
              <a:t> Min.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57618-3936-446A-AA23-7F4DB05EFD10}"/>
              </a:ext>
            </a:extLst>
          </p:cNvPr>
          <p:cNvSpPr txBox="1"/>
          <p:nvPr/>
        </p:nvSpPr>
        <p:spPr>
          <a:xfrm>
            <a:off x="-62655" y="2063462"/>
            <a:ext cx="56778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900" dirty="0" err="1">
                <a:solidFill>
                  <a:schemeClr val="bg1"/>
                </a:solidFill>
              </a:rPr>
              <a:t>Verspä</a:t>
            </a:r>
            <a:r>
              <a:rPr lang="de-DE" sz="900" dirty="0">
                <a:solidFill>
                  <a:schemeClr val="bg1"/>
                </a:solidFill>
              </a:rPr>
              <a:t>-</a:t>
            </a:r>
          </a:p>
          <a:p>
            <a:r>
              <a:rPr lang="de-DE" sz="900" dirty="0" err="1">
                <a:solidFill>
                  <a:schemeClr val="bg1"/>
                </a:solidFill>
              </a:rPr>
              <a:t>tung</a:t>
            </a:r>
            <a:r>
              <a:rPr lang="de-DE" sz="9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18B3F-F3F8-4D68-912F-312EDA02D252}"/>
              </a:ext>
            </a:extLst>
          </p:cNvPr>
          <p:cNvSpPr/>
          <p:nvPr/>
        </p:nvSpPr>
        <p:spPr>
          <a:xfrm>
            <a:off x="4334933" y="0"/>
            <a:ext cx="541867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61"/>
          </a:p>
        </p:txBody>
      </p:sp>
    </p:spTree>
    <p:extLst>
      <p:ext uri="{BB962C8B-B14F-4D97-AF65-F5344CB8AC3E}">
        <p14:creationId xmlns:p14="http://schemas.microsoft.com/office/powerpoint/2010/main" val="100188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8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BD37399-D8F6-49BB-ADB4-D1B4401AD78F}"/>
              </a:ext>
            </a:extLst>
          </p:cNvPr>
          <p:cNvSpPr/>
          <p:nvPr/>
        </p:nvSpPr>
        <p:spPr>
          <a:xfrm>
            <a:off x="-1" y="2066976"/>
            <a:ext cx="1265617" cy="3708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18B3F-F3F8-4D68-912F-312EDA02D252}"/>
              </a:ext>
            </a:extLst>
          </p:cNvPr>
          <p:cNvSpPr/>
          <p:nvPr/>
        </p:nvSpPr>
        <p:spPr>
          <a:xfrm>
            <a:off x="4334933" y="0"/>
            <a:ext cx="541867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6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5AFA5-1379-4D37-8051-9D5EA3F3EDF7}"/>
              </a:ext>
            </a:extLst>
          </p:cNvPr>
          <p:cNvSpPr/>
          <p:nvPr/>
        </p:nvSpPr>
        <p:spPr>
          <a:xfrm>
            <a:off x="108000" y="108000"/>
            <a:ext cx="648000" cy="28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" rtlCol="0" anchor="b"/>
          <a:lstStyle/>
          <a:p>
            <a:pPr algn="ctr"/>
            <a:r>
              <a:rPr lang="de-DE" sz="2400" b="1" dirty="0"/>
              <a:t>275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9BF54F-0444-4A4B-A796-B8E44F22F886}"/>
              </a:ext>
            </a:extLst>
          </p:cNvPr>
          <p:cNvGraphicFramePr>
            <a:graphicFrameLocks noGrp="1"/>
          </p:cNvGraphicFramePr>
          <p:nvPr/>
        </p:nvGraphicFramePr>
        <p:xfrm>
          <a:off x="-541866" y="2067560"/>
          <a:ext cx="5418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767677448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4205336982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99248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6739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03F5C30-A23B-42F6-9F49-C3D9AB8936FB}"/>
              </a:ext>
            </a:extLst>
          </p:cNvPr>
          <p:cNvSpPr txBox="1"/>
          <p:nvPr/>
        </p:nvSpPr>
        <p:spPr>
          <a:xfrm>
            <a:off x="1265617" y="2022148"/>
            <a:ext cx="18036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C00000"/>
                </a:solidFill>
              </a:rPr>
              <a:t>Wagen hält!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36D07764-8392-493B-A22C-A7AA68E6FE2C}"/>
              </a:ext>
            </a:extLst>
          </p:cNvPr>
          <p:cNvSpPr/>
          <p:nvPr/>
        </p:nvSpPr>
        <p:spPr>
          <a:xfrm flipH="1">
            <a:off x="374476" y="83821"/>
            <a:ext cx="2694840" cy="4549139"/>
          </a:xfrm>
          <a:prstGeom prst="arc">
            <a:avLst>
              <a:gd name="adj1" fmla="val 17049732"/>
              <a:gd name="adj2" fmla="val 20211087"/>
            </a:avLst>
          </a:prstGeom>
          <a:noFill/>
          <a:ln w="63500">
            <a:gradFill>
              <a:gsLst>
                <a:gs pos="46000">
                  <a:schemeClr val="tx2"/>
                </a:gs>
                <a:gs pos="0">
                  <a:schemeClr val="tx2">
                    <a:lumMod val="75000"/>
                  </a:schemeClr>
                </a:gs>
                <a:gs pos="64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CF202D-D146-4895-B10B-98301FA4DC65}"/>
              </a:ext>
            </a:extLst>
          </p:cNvPr>
          <p:cNvSpPr/>
          <p:nvPr/>
        </p:nvSpPr>
        <p:spPr>
          <a:xfrm>
            <a:off x="254825" y="1690287"/>
            <a:ext cx="288000" cy="288000"/>
          </a:xfrm>
          <a:prstGeom prst="ellipse">
            <a:avLst/>
          </a:prstGeom>
          <a:solidFill>
            <a:schemeClr val="accent4"/>
          </a:solidFill>
          <a:ln w="444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BD81D-CFA8-462F-AB99-D27CD9D1DF3C}"/>
              </a:ext>
            </a:extLst>
          </p:cNvPr>
          <p:cNvSpPr txBox="1"/>
          <p:nvPr/>
        </p:nvSpPr>
        <p:spPr>
          <a:xfrm>
            <a:off x="557317" y="1605895"/>
            <a:ext cx="215636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400" b="1" dirty="0">
                <a:solidFill>
                  <a:srgbClr val="C00000"/>
                </a:solidFill>
              </a:rPr>
              <a:t>Stein, Rathaus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441E41-D554-44DA-A47F-1060BA50C2D1}"/>
              </a:ext>
            </a:extLst>
          </p:cNvPr>
          <p:cNvSpPr/>
          <p:nvPr/>
        </p:nvSpPr>
        <p:spPr>
          <a:xfrm>
            <a:off x="412525" y="1268605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F6170-CFDA-415D-A2CB-3B7D41D5A861}"/>
              </a:ext>
            </a:extLst>
          </p:cNvPr>
          <p:cNvSpPr/>
          <p:nvPr/>
        </p:nvSpPr>
        <p:spPr>
          <a:xfrm>
            <a:off x="557317" y="861710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51267A-899D-41A6-A195-03E18D300E1E}"/>
              </a:ext>
            </a:extLst>
          </p:cNvPr>
          <p:cNvSpPr/>
          <p:nvPr/>
        </p:nvSpPr>
        <p:spPr>
          <a:xfrm>
            <a:off x="761325" y="513412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48E9DE-D899-40ED-8C71-2DB8A5D5D69B}"/>
              </a:ext>
            </a:extLst>
          </p:cNvPr>
          <p:cNvSpPr/>
          <p:nvPr/>
        </p:nvSpPr>
        <p:spPr>
          <a:xfrm>
            <a:off x="1145500" y="142563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A8EF001C-C48A-4E05-A0AC-FA6EA395C4D6}"/>
              </a:ext>
            </a:extLst>
          </p:cNvPr>
          <p:cNvSpPr/>
          <p:nvPr/>
        </p:nvSpPr>
        <p:spPr>
          <a:xfrm rot="18911207">
            <a:off x="952736" y="372988"/>
            <a:ext cx="139340" cy="90570"/>
          </a:xfrm>
          <a:prstGeom prst="chevron">
            <a:avLst/>
          </a:prstGeom>
          <a:solidFill>
            <a:srgbClr val="41C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6C5358-4EE5-46A2-86F4-A41627CA2CDD}"/>
              </a:ext>
            </a:extLst>
          </p:cNvPr>
          <p:cNvSpPr txBox="1"/>
          <p:nvPr/>
        </p:nvSpPr>
        <p:spPr>
          <a:xfrm>
            <a:off x="557317" y="1185755"/>
            <a:ext cx="171232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600" dirty="0"/>
              <a:t>Stein, </a:t>
            </a:r>
            <a:r>
              <a:rPr lang="de-DE" sz="1600" dirty="0" err="1"/>
              <a:t>Hochmode</a:t>
            </a:r>
            <a:endParaRPr lang="de-D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571E9F-1C6F-4C22-9BBB-EBC372BFB30E}"/>
              </a:ext>
            </a:extLst>
          </p:cNvPr>
          <p:cNvSpPr txBox="1"/>
          <p:nvPr/>
        </p:nvSpPr>
        <p:spPr>
          <a:xfrm>
            <a:off x="721422" y="788587"/>
            <a:ext cx="92685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600" dirty="0" err="1"/>
              <a:t>Danning</a:t>
            </a:r>
            <a:endParaRPr lang="de-D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63B9E-A539-4AC3-9EAE-B2B5A1FAEA1E}"/>
              </a:ext>
            </a:extLst>
          </p:cNvPr>
          <p:cNvSpPr txBox="1"/>
          <p:nvPr/>
        </p:nvSpPr>
        <p:spPr>
          <a:xfrm>
            <a:off x="923509" y="434135"/>
            <a:ext cx="159050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600" dirty="0" err="1"/>
              <a:t>Seestedt</a:t>
            </a:r>
            <a:r>
              <a:rPr lang="de-DE" sz="1600" dirty="0"/>
              <a:t>, Markt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EAEF9E-391E-49C7-9F2A-96B308DD300B}"/>
              </a:ext>
            </a:extLst>
          </p:cNvPr>
          <p:cNvSpPr txBox="1"/>
          <p:nvPr/>
        </p:nvSpPr>
        <p:spPr>
          <a:xfrm>
            <a:off x="1301432" y="61555"/>
            <a:ext cx="108395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600" b="1" dirty="0"/>
              <a:t>Rosenfeld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A30E802-6107-4853-94EE-8E7CB8229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04" y="609930"/>
            <a:ext cx="1347500" cy="11528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1A0976-426A-4046-B08D-751248520310}"/>
              </a:ext>
            </a:extLst>
          </p:cNvPr>
          <p:cNvSpPr txBox="1"/>
          <p:nvPr/>
        </p:nvSpPr>
        <p:spPr>
          <a:xfrm>
            <a:off x="384739" y="1953876"/>
            <a:ext cx="92846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12</a:t>
            </a:r>
            <a:r>
              <a:rPr lang="de-DE" sz="1400" dirty="0">
                <a:solidFill>
                  <a:schemeClr val="bg1"/>
                </a:solidFill>
              </a:rPr>
              <a:t> Min.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57618-3936-446A-AA23-7F4DB05EFD10}"/>
              </a:ext>
            </a:extLst>
          </p:cNvPr>
          <p:cNvSpPr txBox="1"/>
          <p:nvPr/>
        </p:nvSpPr>
        <p:spPr>
          <a:xfrm>
            <a:off x="-62655" y="2063462"/>
            <a:ext cx="58702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Verfrüh-</a:t>
            </a:r>
          </a:p>
          <a:p>
            <a:r>
              <a:rPr lang="de-DE" sz="900" dirty="0" err="1">
                <a:solidFill>
                  <a:schemeClr val="bg1"/>
                </a:solidFill>
              </a:rPr>
              <a:t>ung</a:t>
            </a:r>
            <a:r>
              <a:rPr lang="de-DE" sz="9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15315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8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F5AFA5-1379-4D37-8051-9D5EA3F3EDF7}"/>
              </a:ext>
            </a:extLst>
          </p:cNvPr>
          <p:cNvSpPr/>
          <p:nvPr/>
        </p:nvSpPr>
        <p:spPr>
          <a:xfrm>
            <a:off x="108000" y="108000"/>
            <a:ext cx="648000" cy="28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" rtlCol="0" anchor="b"/>
          <a:lstStyle/>
          <a:p>
            <a:pPr algn="ctr"/>
            <a:endParaRPr lang="de-DE" sz="24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9BF54F-0444-4A4B-A796-B8E44F22F886}"/>
              </a:ext>
            </a:extLst>
          </p:cNvPr>
          <p:cNvGraphicFramePr>
            <a:graphicFrameLocks noGrp="1"/>
          </p:cNvGraphicFramePr>
          <p:nvPr/>
        </p:nvGraphicFramePr>
        <p:xfrm>
          <a:off x="-541866" y="2067560"/>
          <a:ext cx="5418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767677448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4205336982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99248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673940"/>
                  </a:ext>
                </a:extLst>
              </a:tr>
            </a:tbl>
          </a:graphicData>
        </a:graphic>
      </p:graphicFrame>
      <p:sp>
        <p:nvSpPr>
          <p:cNvPr id="9" name="Arc 8">
            <a:extLst>
              <a:ext uri="{FF2B5EF4-FFF2-40B4-BE49-F238E27FC236}">
                <a16:creationId xmlns:a16="http://schemas.microsoft.com/office/drawing/2014/main" id="{36D07764-8392-493B-A22C-A7AA68E6FE2C}"/>
              </a:ext>
            </a:extLst>
          </p:cNvPr>
          <p:cNvSpPr/>
          <p:nvPr/>
        </p:nvSpPr>
        <p:spPr>
          <a:xfrm flipH="1">
            <a:off x="374476" y="83821"/>
            <a:ext cx="2694840" cy="4549139"/>
          </a:xfrm>
          <a:prstGeom prst="arc">
            <a:avLst>
              <a:gd name="adj1" fmla="val 17049732"/>
              <a:gd name="adj2" fmla="val 20211087"/>
            </a:avLst>
          </a:prstGeom>
          <a:noFill/>
          <a:ln w="63500">
            <a:gradFill>
              <a:gsLst>
                <a:gs pos="46000">
                  <a:schemeClr val="tx2"/>
                </a:gs>
                <a:gs pos="0">
                  <a:schemeClr val="tx2">
                    <a:lumMod val="75000"/>
                  </a:schemeClr>
                </a:gs>
                <a:gs pos="64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CF202D-D146-4895-B10B-98301FA4DC65}"/>
              </a:ext>
            </a:extLst>
          </p:cNvPr>
          <p:cNvSpPr/>
          <p:nvPr/>
        </p:nvSpPr>
        <p:spPr>
          <a:xfrm>
            <a:off x="254825" y="1690287"/>
            <a:ext cx="288000" cy="288000"/>
          </a:xfrm>
          <a:prstGeom prst="ellipse">
            <a:avLst/>
          </a:prstGeom>
          <a:solidFill>
            <a:schemeClr val="accent4"/>
          </a:solidFill>
          <a:ln w="444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441E41-D554-44DA-A47F-1060BA50C2D1}"/>
              </a:ext>
            </a:extLst>
          </p:cNvPr>
          <p:cNvSpPr/>
          <p:nvPr/>
        </p:nvSpPr>
        <p:spPr>
          <a:xfrm>
            <a:off x="412525" y="1268605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F6170-CFDA-415D-A2CB-3B7D41D5A861}"/>
              </a:ext>
            </a:extLst>
          </p:cNvPr>
          <p:cNvSpPr/>
          <p:nvPr/>
        </p:nvSpPr>
        <p:spPr>
          <a:xfrm>
            <a:off x="557317" y="861710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51267A-899D-41A6-A195-03E18D300E1E}"/>
              </a:ext>
            </a:extLst>
          </p:cNvPr>
          <p:cNvSpPr/>
          <p:nvPr/>
        </p:nvSpPr>
        <p:spPr>
          <a:xfrm>
            <a:off x="761325" y="513412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48E9DE-D899-40ED-8C71-2DB8A5D5D69B}"/>
              </a:ext>
            </a:extLst>
          </p:cNvPr>
          <p:cNvSpPr/>
          <p:nvPr/>
        </p:nvSpPr>
        <p:spPr>
          <a:xfrm>
            <a:off x="1145500" y="142563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A8EF001C-C48A-4E05-A0AC-FA6EA395C4D6}"/>
              </a:ext>
            </a:extLst>
          </p:cNvPr>
          <p:cNvSpPr/>
          <p:nvPr/>
        </p:nvSpPr>
        <p:spPr>
          <a:xfrm rot="18911207">
            <a:off x="952736" y="372988"/>
            <a:ext cx="139340" cy="90570"/>
          </a:xfrm>
          <a:prstGeom prst="chevron">
            <a:avLst/>
          </a:prstGeom>
          <a:solidFill>
            <a:srgbClr val="41C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A30E802-6107-4853-94EE-8E7CB8229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04" y="609930"/>
            <a:ext cx="1347500" cy="11528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218B3F-F3F8-4D68-912F-312EDA02D252}"/>
              </a:ext>
            </a:extLst>
          </p:cNvPr>
          <p:cNvSpPr/>
          <p:nvPr/>
        </p:nvSpPr>
        <p:spPr>
          <a:xfrm>
            <a:off x="4334933" y="0"/>
            <a:ext cx="541867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61"/>
          </a:p>
        </p:txBody>
      </p:sp>
    </p:spTree>
    <p:extLst>
      <p:ext uri="{BB962C8B-B14F-4D97-AF65-F5344CB8AC3E}">
        <p14:creationId xmlns:p14="http://schemas.microsoft.com/office/powerpoint/2010/main" val="3321252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18B3F-F3F8-4D68-912F-312EDA02D252}"/>
              </a:ext>
            </a:extLst>
          </p:cNvPr>
          <p:cNvSpPr/>
          <p:nvPr/>
        </p:nvSpPr>
        <p:spPr>
          <a:xfrm>
            <a:off x="4334933" y="0"/>
            <a:ext cx="541867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6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D0EAE-8EE0-46B5-BFB8-EA2E197EB1B8}"/>
              </a:ext>
            </a:extLst>
          </p:cNvPr>
          <p:cNvSpPr txBox="1"/>
          <p:nvPr/>
        </p:nvSpPr>
        <p:spPr>
          <a:xfrm>
            <a:off x="0" y="360154"/>
            <a:ext cx="433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75000"/>
                  </a:schemeClr>
                </a:solidFill>
              </a:rPr>
              <a:t>Nächste Haltestelle</a:t>
            </a:r>
          </a:p>
        </p:txBody>
      </p:sp>
    </p:spTree>
    <p:extLst>
      <p:ext uri="{BB962C8B-B14F-4D97-AF65-F5344CB8AC3E}">
        <p14:creationId xmlns:p14="http://schemas.microsoft.com/office/powerpoint/2010/main" val="3217451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B0A9E7-E223-430C-9323-90DB595260A7}"/>
              </a:ext>
            </a:extLst>
          </p:cNvPr>
          <p:cNvSpPr txBox="1"/>
          <p:nvPr/>
        </p:nvSpPr>
        <p:spPr>
          <a:xfrm>
            <a:off x="1265617" y="2022148"/>
            <a:ext cx="18036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C00000"/>
                </a:solidFill>
              </a:rPr>
              <a:t>Wagen hält!</a:t>
            </a:r>
          </a:p>
        </p:txBody>
      </p:sp>
    </p:spTree>
    <p:extLst>
      <p:ext uri="{BB962C8B-B14F-4D97-AF65-F5344CB8AC3E}">
        <p14:creationId xmlns:p14="http://schemas.microsoft.com/office/powerpoint/2010/main" val="256133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8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BD37399-D8F6-49BB-ADB4-D1B4401AD78F}"/>
              </a:ext>
            </a:extLst>
          </p:cNvPr>
          <p:cNvSpPr/>
          <p:nvPr/>
        </p:nvSpPr>
        <p:spPr>
          <a:xfrm>
            <a:off x="-1" y="2066976"/>
            <a:ext cx="1265617" cy="3708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18B3F-F3F8-4D68-912F-312EDA02D252}"/>
              </a:ext>
            </a:extLst>
          </p:cNvPr>
          <p:cNvSpPr/>
          <p:nvPr/>
        </p:nvSpPr>
        <p:spPr>
          <a:xfrm>
            <a:off x="4334933" y="0"/>
            <a:ext cx="541867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6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5AFA5-1379-4D37-8051-9D5EA3F3EDF7}"/>
              </a:ext>
            </a:extLst>
          </p:cNvPr>
          <p:cNvSpPr/>
          <p:nvPr/>
        </p:nvSpPr>
        <p:spPr>
          <a:xfrm>
            <a:off x="108000" y="108000"/>
            <a:ext cx="648000" cy="28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" rtlCol="0" anchor="b"/>
          <a:lstStyle/>
          <a:p>
            <a:pPr algn="ctr"/>
            <a:r>
              <a:rPr lang="de-DE" sz="2400" b="1" dirty="0"/>
              <a:t>275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9BF54F-0444-4A4B-A796-B8E44F22F886}"/>
              </a:ext>
            </a:extLst>
          </p:cNvPr>
          <p:cNvGraphicFramePr>
            <a:graphicFrameLocks noGrp="1"/>
          </p:cNvGraphicFramePr>
          <p:nvPr/>
        </p:nvGraphicFramePr>
        <p:xfrm>
          <a:off x="-541866" y="2067560"/>
          <a:ext cx="5418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767677448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4205336982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99248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6739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03F5C30-A23B-42F6-9F49-C3D9AB8936FB}"/>
              </a:ext>
            </a:extLst>
          </p:cNvPr>
          <p:cNvSpPr txBox="1"/>
          <p:nvPr/>
        </p:nvSpPr>
        <p:spPr>
          <a:xfrm>
            <a:off x="1265617" y="2022148"/>
            <a:ext cx="18036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C00000"/>
                </a:solidFill>
              </a:rPr>
              <a:t>Wagen hält!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36D07764-8392-493B-A22C-A7AA68E6FE2C}"/>
              </a:ext>
            </a:extLst>
          </p:cNvPr>
          <p:cNvSpPr/>
          <p:nvPr/>
        </p:nvSpPr>
        <p:spPr>
          <a:xfrm flipH="1">
            <a:off x="374476" y="83821"/>
            <a:ext cx="2694840" cy="4549139"/>
          </a:xfrm>
          <a:prstGeom prst="arc">
            <a:avLst>
              <a:gd name="adj1" fmla="val 17049732"/>
              <a:gd name="adj2" fmla="val 20211087"/>
            </a:avLst>
          </a:prstGeom>
          <a:noFill/>
          <a:ln w="63500">
            <a:gradFill>
              <a:gsLst>
                <a:gs pos="46000">
                  <a:schemeClr val="tx2"/>
                </a:gs>
                <a:gs pos="0">
                  <a:schemeClr val="tx2">
                    <a:lumMod val="75000"/>
                  </a:schemeClr>
                </a:gs>
                <a:gs pos="64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CF202D-D146-4895-B10B-98301FA4DC65}"/>
              </a:ext>
            </a:extLst>
          </p:cNvPr>
          <p:cNvSpPr/>
          <p:nvPr/>
        </p:nvSpPr>
        <p:spPr>
          <a:xfrm>
            <a:off x="254825" y="1690287"/>
            <a:ext cx="288000" cy="288000"/>
          </a:xfrm>
          <a:prstGeom prst="ellipse">
            <a:avLst/>
          </a:prstGeom>
          <a:solidFill>
            <a:schemeClr val="accent4"/>
          </a:solidFill>
          <a:ln w="444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BD81D-CFA8-462F-AB99-D27CD9D1DF3C}"/>
              </a:ext>
            </a:extLst>
          </p:cNvPr>
          <p:cNvSpPr txBox="1"/>
          <p:nvPr/>
        </p:nvSpPr>
        <p:spPr>
          <a:xfrm>
            <a:off x="557317" y="1605895"/>
            <a:ext cx="215636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400" b="1" dirty="0">
                <a:solidFill>
                  <a:srgbClr val="C00000"/>
                </a:solidFill>
              </a:rPr>
              <a:t>Stein, Rathaus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441E41-D554-44DA-A47F-1060BA50C2D1}"/>
              </a:ext>
            </a:extLst>
          </p:cNvPr>
          <p:cNvSpPr/>
          <p:nvPr/>
        </p:nvSpPr>
        <p:spPr>
          <a:xfrm>
            <a:off x="412525" y="1268605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F6170-CFDA-415D-A2CB-3B7D41D5A861}"/>
              </a:ext>
            </a:extLst>
          </p:cNvPr>
          <p:cNvSpPr/>
          <p:nvPr/>
        </p:nvSpPr>
        <p:spPr>
          <a:xfrm>
            <a:off x="557317" y="861710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51267A-899D-41A6-A195-03E18D300E1E}"/>
              </a:ext>
            </a:extLst>
          </p:cNvPr>
          <p:cNvSpPr/>
          <p:nvPr/>
        </p:nvSpPr>
        <p:spPr>
          <a:xfrm>
            <a:off x="761325" y="513412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48E9DE-D899-40ED-8C71-2DB8A5D5D69B}"/>
              </a:ext>
            </a:extLst>
          </p:cNvPr>
          <p:cNvSpPr/>
          <p:nvPr/>
        </p:nvSpPr>
        <p:spPr>
          <a:xfrm>
            <a:off x="1145500" y="142563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A8EF001C-C48A-4E05-A0AC-FA6EA395C4D6}"/>
              </a:ext>
            </a:extLst>
          </p:cNvPr>
          <p:cNvSpPr/>
          <p:nvPr/>
        </p:nvSpPr>
        <p:spPr>
          <a:xfrm rot="18911207">
            <a:off x="952736" y="372988"/>
            <a:ext cx="139340" cy="90570"/>
          </a:xfrm>
          <a:prstGeom prst="chevron">
            <a:avLst/>
          </a:prstGeom>
          <a:solidFill>
            <a:srgbClr val="41C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6C5358-4EE5-46A2-86F4-A41627CA2CDD}"/>
              </a:ext>
            </a:extLst>
          </p:cNvPr>
          <p:cNvSpPr txBox="1"/>
          <p:nvPr/>
        </p:nvSpPr>
        <p:spPr>
          <a:xfrm>
            <a:off x="557317" y="1185755"/>
            <a:ext cx="171232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600" dirty="0"/>
              <a:t>Stein, </a:t>
            </a:r>
            <a:r>
              <a:rPr lang="de-DE" sz="1600" dirty="0" err="1"/>
              <a:t>Hochmode</a:t>
            </a:r>
            <a:endParaRPr lang="de-D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571E9F-1C6F-4C22-9BBB-EBC372BFB30E}"/>
              </a:ext>
            </a:extLst>
          </p:cNvPr>
          <p:cNvSpPr txBox="1"/>
          <p:nvPr/>
        </p:nvSpPr>
        <p:spPr>
          <a:xfrm>
            <a:off x="721422" y="788587"/>
            <a:ext cx="92685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600" dirty="0" err="1"/>
              <a:t>Danning</a:t>
            </a:r>
            <a:endParaRPr lang="de-D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63B9E-A539-4AC3-9EAE-B2B5A1FAEA1E}"/>
              </a:ext>
            </a:extLst>
          </p:cNvPr>
          <p:cNvSpPr txBox="1"/>
          <p:nvPr/>
        </p:nvSpPr>
        <p:spPr>
          <a:xfrm>
            <a:off x="923509" y="434135"/>
            <a:ext cx="159050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600" dirty="0" err="1"/>
              <a:t>Seestedt</a:t>
            </a:r>
            <a:r>
              <a:rPr lang="de-DE" sz="1600" dirty="0"/>
              <a:t>, Markt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EAEF9E-391E-49C7-9F2A-96B308DD300B}"/>
              </a:ext>
            </a:extLst>
          </p:cNvPr>
          <p:cNvSpPr txBox="1"/>
          <p:nvPr/>
        </p:nvSpPr>
        <p:spPr>
          <a:xfrm>
            <a:off x="1301432" y="61555"/>
            <a:ext cx="108395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600" b="1" dirty="0"/>
              <a:t>Rosenfeld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A30E802-6107-4853-94EE-8E7CB8229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04" y="609930"/>
            <a:ext cx="1347500" cy="11528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1A0976-426A-4046-B08D-751248520310}"/>
              </a:ext>
            </a:extLst>
          </p:cNvPr>
          <p:cNvSpPr txBox="1"/>
          <p:nvPr/>
        </p:nvSpPr>
        <p:spPr>
          <a:xfrm>
            <a:off x="540230" y="1953876"/>
            <a:ext cx="77296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0</a:t>
            </a:r>
            <a:r>
              <a:rPr lang="de-DE" sz="1400" dirty="0">
                <a:solidFill>
                  <a:schemeClr val="bg1"/>
                </a:solidFill>
              </a:rPr>
              <a:t> Min.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57618-3936-446A-AA23-7F4DB05EFD10}"/>
              </a:ext>
            </a:extLst>
          </p:cNvPr>
          <p:cNvSpPr txBox="1"/>
          <p:nvPr/>
        </p:nvSpPr>
        <p:spPr>
          <a:xfrm>
            <a:off x="-62655" y="2063462"/>
            <a:ext cx="56778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900" dirty="0" err="1">
                <a:solidFill>
                  <a:schemeClr val="bg1"/>
                </a:solidFill>
              </a:rPr>
              <a:t>Verspä</a:t>
            </a:r>
            <a:r>
              <a:rPr lang="de-DE" sz="900" dirty="0">
                <a:solidFill>
                  <a:schemeClr val="bg1"/>
                </a:solidFill>
              </a:rPr>
              <a:t>-</a:t>
            </a:r>
          </a:p>
          <a:p>
            <a:r>
              <a:rPr lang="de-DE" sz="900" dirty="0" err="1">
                <a:solidFill>
                  <a:schemeClr val="bg1"/>
                </a:solidFill>
              </a:rPr>
              <a:t>tung</a:t>
            </a:r>
            <a:r>
              <a:rPr lang="de-DE" sz="9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7947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8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BD37399-D8F6-49BB-ADB4-D1B4401AD78F}"/>
              </a:ext>
            </a:extLst>
          </p:cNvPr>
          <p:cNvSpPr/>
          <p:nvPr/>
        </p:nvSpPr>
        <p:spPr>
          <a:xfrm>
            <a:off x="-1" y="2066976"/>
            <a:ext cx="1265617" cy="370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18B3F-F3F8-4D68-912F-312EDA02D252}"/>
              </a:ext>
            </a:extLst>
          </p:cNvPr>
          <p:cNvSpPr/>
          <p:nvPr/>
        </p:nvSpPr>
        <p:spPr>
          <a:xfrm>
            <a:off x="4334933" y="0"/>
            <a:ext cx="541867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6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5AFA5-1379-4D37-8051-9D5EA3F3EDF7}"/>
              </a:ext>
            </a:extLst>
          </p:cNvPr>
          <p:cNvSpPr/>
          <p:nvPr/>
        </p:nvSpPr>
        <p:spPr>
          <a:xfrm>
            <a:off x="108000" y="108000"/>
            <a:ext cx="648000" cy="28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" rtlCol="0" anchor="b"/>
          <a:lstStyle/>
          <a:p>
            <a:pPr algn="ctr"/>
            <a:r>
              <a:rPr lang="de-DE" sz="2400" b="1" dirty="0"/>
              <a:t>275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9BF54F-0444-4A4B-A796-B8E44F22F886}"/>
              </a:ext>
            </a:extLst>
          </p:cNvPr>
          <p:cNvGraphicFramePr>
            <a:graphicFrameLocks noGrp="1"/>
          </p:cNvGraphicFramePr>
          <p:nvPr/>
        </p:nvGraphicFramePr>
        <p:xfrm>
          <a:off x="-541866" y="2067560"/>
          <a:ext cx="5418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767677448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4205336982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99248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6739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03F5C30-A23B-42F6-9F49-C3D9AB8936FB}"/>
              </a:ext>
            </a:extLst>
          </p:cNvPr>
          <p:cNvSpPr txBox="1"/>
          <p:nvPr/>
        </p:nvSpPr>
        <p:spPr>
          <a:xfrm>
            <a:off x="1265617" y="2022148"/>
            <a:ext cx="18036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C00000"/>
                </a:solidFill>
              </a:rPr>
              <a:t>Wagen hält!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36D07764-8392-493B-A22C-A7AA68E6FE2C}"/>
              </a:ext>
            </a:extLst>
          </p:cNvPr>
          <p:cNvSpPr/>
          <p:nvPr/>
        </p:nvSpPr>
        <p:spPr>
          <a:xfrm flipH="1">
            <a:off x="374476" y="83821"/>
            <a:ext cx="2694840" cy="4549139"/>
          </a:xfrm>
          <a:prstGeom prst="arc">
            <a:avLst>
              <a:gd name="adj1" fmla="val 17049732"/>
              <a:gd name="adj2" fmla="val 20211087"/>
            </a:avLst>
          </a:prstGeom>
          <a:noFill/>
          <a:ln w="63500">
            <a:gradFill>
              <a:gsLst>
                <a:gs pos="46000">
                  <a:schemeClr val="tx2"/>
                </a:gs>
                <a:gs pos="0">
                  <a:schemeClr val="tx2">
                    <a:lumMod val="75000"/>
                  </a:schemeClr>
                </a:gs>
                <a:gs pos="64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CF202D-D146-4895-B10B-98301FA4DC65}"/>
              </a:ext>
            </a:extLst>
          </p:cNvPr>
          <p:cNvSpPr/>
          <p:nvPr/>
        </p:nvSpPr>
        <p:spPr>
          <a:xfrm>
            <a:off x="254825" y="1690287"/>
            <a:ext cx="288000" cy="288000"/>
          </a:xfrm>
          <a:prstGeom prst="ellipse">
            <a:avLst/>
          </a:prstGeom>
          <a:solidFill>
            <a:schemeClr val="accent4"/>
          </a:solidFill>
          <a:ln w="444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BD81D-CFA8-462F-AB99-D27CD9D1DF3C}"/>
              </a:ext>
            </a:extLst>
          </p:cNvPr>
          <p:cNvSpPr txBox="1"/>
          <p:nvPr/>
        </p:nvSpPr>
        <p:spPr>
          <a:xfrm>
            <a:off x="557317" y="1605895"/>
            <a:ext cx="215636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400" b="1" dirty="0">
                <a:solidFill>
                  <a:srgbClr val="C00000"/>
                </a:solidFill>
              </a:rPr>
              <a:t>Stein, Rathaus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441E41-D554-44DA-A47F-1060BA50C2D1}"/>
              </a:ext>
            </a:extLst>
          </p:cNvPr>
          <p:cNvSpPr/>
          <p:nvPr/>
        </p:nvSpPr>
        <p:spPr>
          <a:xfrm>
            <a:off x="412525" y="1268605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F6170-CFDA-415D-A2CB-3B7D41D5A861}"/>
              </a:ext>
            </a:extLst>
          </p:cNvPr>
          <p:cNvSpPr/>
          <p:nvPr/>
        </p:nvSpPr>
        <p:spPr>
          <a:xfrm>
            <a:off x="557317" y="861710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51267A-899D-41A6-A195-03E18D300E1E}"/>
              </a:ext>
            </a:extLst>
          </p:cNvPr>
          <p:cNvSpPr/>
          <p:nvPr/>
        </p:nvSpPr>
        <p:spPr>
          <a:xfrm>
            <a:off x="761325" y="513412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48E9DE-D899-40ED-8C71-2DB8A5D5D69B}"/>
              </a:ext>
            </a:extLst>
          </p:cNvPr>
          <p:cNvSpPr/>
          <p:nvPr/>
        </p:nvSpPr>
        <p:spPr>
          <a:xfrm>
            <a:off x="1145500" y="142563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A8EF001C-C48A-4E05-A0AC-FA6EA395C4D6}"/>
              </a:ext>
            </a:extLst>
          </p:cNvPr>
          <p:cNvSpPr/>
          <p:nvPr/>
        </p:nvSpPr>
        <p:spPr>
          <a:xfrm rot="18911207">
            <a:off x="952736" y="372988"/>
            <a:ext cx="139340" cy="90570"/>
          </a:xfrm>
          <a:prstGeom prst="chevron">
            <a:avLst/>
          </a:prstGeom>
          <a:solidFill>
            <a:srgbClr val="41C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6C5358-4EE5-46A2-86F4-A41627CA2CDD}"/>
              </a:ext>
            </a:extLst>
          </p:cNvPr>
          <p:cNvSpPr txBox="1"/>
          <p:nvPr/>
        </p:nvSpPr>
        <p:spPr>
          <a:xfrm>
            <a:off x="557317" y="1185755"/>
            <a:ext cx="171232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600" dirty="0"/>
              <a:t>Stein, </a:t>
            </a:r>
            <a:r>
              <a:rPr lang="de-DE" sz="1600" dirty="0" err="1"/>
              <a:t>Hochmode</a:t>
            </a:r>
            <a:endParaRPr lang="de-D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571E9F-1C6F-4C22-9BBB-EBC372BFB30E}"/>
              </a:ext>
            </a:extLst>
          </p:cNvPr>
          <p:cNvSpPr txBox="1"/>
          <p:nvPr/>
        </p:nvSpPr>
        <p:spPr>
          <a:xfrm>
            <a:off x="721422" y="788587"/>
            <a:ext cx="92685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600" dirty="0" err="1"/>
              <a:t>Danning</a:t>
            </a:r>
            <a:endParaRPr lang="de-D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63B9E-A539-4AC3-9EAE-B2B5A1FAEA1E}"/>
              </a:ext>
            </a:extLst>
          </p:cNvPr>
          <p:cNvSpPr txBox="1"/>
          <p:nvPr/>
        </p:nvSpPr>
        <p:spPr>
          <a:xfrm>
            <a:off x="923509" y="434135"/>
            <a:ext cx="159050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600" dirty="0" err="1"/>
              <a:t>Seestedt</a:t>
            </a:r>
            <a:r>
              <a:rPr lang="de-DE" sz="1600" dirty="0"/>
              <a:t>, Markt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EAEF9E-391E-49C7-9F2A-96B308DD300B}"/>
              </a:ext>
            </a:extLst>
          </p:cNvPr>
          <p:cNvSpPr txBox="1"/>
          <p:nvPr/>
        </p:nvSpPr>
        <p:spPr>
          <a:xfrm>
            <a:off x="1301432" y="61555"/>
            <a:ext cx="108395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600" b="1" dirty="0"/>
              <a:t>Rosenfeld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A30E802-6107-4853-94EE-8E7CB8229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04" y="609930"/>
            <a:ext cx="1347500" cy="11528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1A0976-426A-4046-B08D-751248520310}"/>
              </a:ext>
            </a:extLst>
          </p:cNvPr>
          <p:cNvSpPr txBox="1"/>
          <p:nvPr/>
        </p:nvSpPr>
        <p:spPr>
          <a:xfrm>
            <a:off x="540230" y="1953876"/>
            <a:ext cx="77296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6</a:t>
            </a:r>
            <a:r>
              <a:rPr lang="de-DE" sz="1400" dirty="0">
                <a:solidFill>
                  <a:schemeClr val="bg1"/>
                </a:solidFill>
              </a:rPr>
              <a:t> Min.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57618-3936-446A-AA23-7F4DB05EFD10}"/>
              </a:ext>
            </a:extLst>
          </p:cNvPr>
          <p:cNvSpPr txBox="1"/>
          <p:nvPr/>
        </p:nvSpPr>
        <p:spPr>
          <a:xfrm>
            <a:off x="-62655" y="2063462"/>
            <a:ext cx="56778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900" dirty="0" err="1">
                <a:solidFill>
                  <a:schemeClr val="bg1"/>
                </a:solidFill>
              </a:rPr>
              <a:t>Verspä</a:t>
            </a:r>
            <a:r>
              <a:rPr lang="de-DE" sz="900" dirty="0">
                <a:solidFill>
                  <a:schemeClr val="bg1"/>
                </a:solidFill>
              </a:rPr>
              <a:t>-</a:t>
            </a:r>
          </a:p>
          <a:p>
            <a:r>
              <a:rPr lang="de-DE" sz="900" dirty="0" err="1">
                <a:solidFill>
                  <a:schemeClr val="bg1"/>
                </a:solidFill>
              </a:rPr>
              <a:t>tung</a:t>
            </a:r>
            <a:r>
              <a:rPr lang="de-DE" sz="9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4561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8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BD37399-D8F6-49BB-ADB4-D1B4401AD78F}"/>
              </a:ext>
            </a:extLst>
          </p:cNvPr>
          <p:cNvSpPr/>
          <p:nvPr/>
        </p:nvSpPr>
        <p:spPr>
          <a:xfrm>
            <a:off x="-1" y="2066976"/>
            <a:ext cx="1265617" cy="3708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18B3F-F3F8-4D68-912F-312EDA02D252}"/>
              </a:ext>
            </a:extLst>
          </p:cNvPr>
          <p:cNvSpPr/>
          <p:nvPr/>
        </p:nvSpPr>
        <p:spPr>
          <a:xfrm>
            <a:off x="4334933" y="0"/>
            <a:ext cx="541867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6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5AFA5-1379-4D37-8051-9D5EA3F3EDF7}"/>
              </a:ext>
            </a:extLst>
          </p:cNvPr>
          <p:cNvSpPr/>
          <p:nvPr/>
        </p:nvSpPr>
        <p:spPr>
          <a:xfrm>
            <a:off x="108000" y="108000"/>
            <a:ext cx="648000" cy="28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" rtlCol="0" anchor="b"/>
          <a:lstStyle/>
          <a:p>
            <a:pPr algn="ctr"/>
            <a:r>
              <a:rPr lang="de-DE" sz="2400" b="1" dirty="0"/>
              <a:t>275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9BF54F-0444-4A4B-A796-B8E44F22F886}"/>
              </a:ext>
            </a:extLst>
          </p:cNvPr>
          <p:cNvGraphicFramePr>
            <a:graphicFrameLocks noGrp="1"/>
          </p:cNvGraphicFramePr>
          <p:nvPr/>
        </p:nvGraphicFramePr>
        <p:xfrm>
          <a:off x="-541866" y="2067560"/>
          <a:ext cx="5418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767677448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4205336982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99248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6739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03F5C30-A23B-42F6-9F49-C3D9AB8936FB}"/>
              </a:ext>
            </a:extLst>
          </p:cNvPr>
          <p:cNvSpPr txBox="1"/>
          <p:nvPr/>
        </p:nvSpPr>
        <p:spPr>
          <a:xfrm>
            <a:off x="1265617" y="2022148"/>
            <a:ext cx="18036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C00000"/>
                </a:solidFill>
              </a:rPr>
              <a:t>Wagen hält!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36D07764-8392-493B-A22C-A7AA68E6FE2C}"/>
              </a:ext>
            </a:extLst>
          </p:cNvPr>
          <p:cNvSpPr/>
          <p:nvPr/>
        </p:nvSpPr>
        <p:spPr>
          <a:xfrm flipH="1">
            <a:off x="374476" y="83821"/>
            <a:ext cx="2694840" cy="4549139"/>
          </a:xfrm>
          <a:prstGeom prst="arc">
            <a:avLst>
              <a:gd name="adj1" fmla="val 17049732"/>
              <a:gd name="adj2" fmla="val 20211087"/>
            </a:avLst>
          </a:prstGeom>
          <a:noFill/>
          <a:ln w="63500">
            <a:gradFill>
              <a:gsLst>
                <a:gs pos="46000">
                  <a:schemeClr val="tx2"/>
                </a:gs>
                <a:gs pos="0">
                  <a:schemeClr val="tx2">
                    <a:lumMod val="75000"/>
                  </a:schemeClr>
                </a:gs>
                <a:gs pos="64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CF202D-D146-4895-B10B-98301FA4DC65}"/>
              </a:ext>
            </a:extLst>
          </p:cNvPr>
          <p:cNvSpPr/>
          <p:nvPr/>
        </p:nvSpPr>
        <p:spPr>
          <a:xfrm>
            <a:off x="254825" y="1690287"/>
            <a:ext cx="288000" cy="288000"/>
          </a:xfrm>
          <a:prstGeom prst="ellipse">
            <a:avLst/>
          </a:prstGeom>
          <a:solidFill>
            <a:schemeClr val="accent4"/>
          </a:solidFill>
          <a:ln w="444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BD81D-CFA8-462F-AB99-D27CD9D1DF3C}"/>
              </a:ext>
            </a:extLst>
          </p:cNvPr>
          <p:cNvSpPr txBox="1"/>
          <p:nvPr/>
        </p:nvSpPr>
        <p:spPr>
          <a:xfrm>
            <a:off x="557317" y="1605895"/>
            <a:ext cx="215636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400" b="1" dirty="0">
                <a:solidFill>
                  <a:srgbClr val="C00000"/>
                </a:solidFill>
              </a:rPr>
              <a:t>Stein, Rathaus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441E41-D554-44DA-A47F-1060BA50C2D1}"/>
              </a:ext>
            </a:extLst>
          </p:cNvPr>
          <p:cNvSpPr/>
          <p:nvPr/>
        </p:nvSpPr>
        <p:spPr>
          <a:xfrm>
            <a:off x="412525" y="1268605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F6170-CFDA-415D-A2CB-3B7D41D5A861}"/>
              </a:ext>
            </a:extLst>
          </p:cNvPr>
          <p:cNvSpPr/>
          <p:nvPr/>
        </p:nvSpPr>
        <p:spPr>
          <a:xfrm>
            <a:off x="557317" y="861710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51267A-899D-41A6-A195-03E18D300E1E}"/>
              </a:ext>
            </a:extLst>
          </p:cNvPr>
          <p:cNvSpPr/>
          <p:nvPr/>
        </p:nvSpPr>
        <p:spPr>
          <a:xfrm>
            <a:off x="761325" y="513412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48E9DE-D899-40ED-8C71-2DB8A5D5D69B}"/>
              </a:ext>
            </a:extLst>
          </p:cNvPr>
          <p:cNvSpPr/>
          <p:nvPr/>
        </p:nvSpPr>
        <p:spPr>
          <a:xfrm>
            <a:off x="1145500" y="142563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A8EF001C-C48A-4E05-A0AC-FA6EA395C4D6}"/>
              </a:ext>
            </a:extLst>
          </p:cNvPr>
          <p:cNvSpPr/>
          <p:nvPr/>
        </p:nvSpPr>
        <p:spPr>
          <a:xfrm rot="18911207">
            <a:off x="952736" y="372988"/>
            <a:ext cx="139340" cy="90570"/>
          </a:xfrm>
          <a:prstGeom prst="chevron">
            <a:avLst/>
          </a:prstGeom>
          <a:solidFill>
            <a:srgbClr val="41C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6C5358-4EE5-46A2-86F4-A41627CA2CDD}"/>
              </a:ext>
            </a:extLst>
          </p:cNvPr>
          <p:cNvSpPr txBox="1"/>
          <p:nvPr/>
        </p:nvSpPr>
        <p:spPr>
          <a:xfrm>
            <a:off x="557317" y="1185755"/>
            <a:ext cx="171232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600" dirty="0"/>
              <a:t>Stein, </a:t>
            </a:r>
            <a:r>
              <a:rPr lang="de-DE" sz="1600" dirty="0" err="1"/>
              <a:t>Hochmode</a:t>
            </a:r>
            <a:endParaRPr lang="de-D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571E9F-1C6F-4C22-9BBB-EBC372BFB30E}"/>
              </a:ext>
            </a:extLst>
          </p:cNvPr>
          <p:cNvSpPr txBox="1"/>
          <p:nvPr/>
        </p:nvSpPr>
        <p:spPr>
          <a:xfrm>
            <a:off x="721422" y="788587"/>
            <a:ext cx="92685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600" dirty="0" err="1"/>
              <a:t>Danning</a:t>
            </a:r>
            <a:endParaRPr lang="de-D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63B9E-A539-4AC3-9EAE-B2B5A1FAEA1E}"/>
              </a:ext>
            </a:extLst>
          </p:cNvPr>
          <p:cNvSpPr txBox="1"/>
          <p:nvPr/>
        </p:nvSpPr>
        <p:spPr>
          <a:xfrm>
            <a:off x="923509" y="434135"/>
            <a:ext cx="159050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600" dirty="0" err="1"/>
              <a:t>Seestedt</a:t>
            </a:r>
            <a:r>
              <a:rPr lang="de-DE" sz="1600" dirty="0"/>
              <a:t>, Markt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EAEF9E-391E-49C7-9F2A-96B308DD300B}"/>
              </a:ext>
            </a:extLst>
          </p:cNvPr>
          <p:cNvSpPr txBox="1"/>
          <p:nvPr/>
        </p:nvSpPr>
        <p:spPr>
          <a:xfrm>
            <a:off x="1301432" y="61555"/>
            <a:ext cx="108395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600" b="1" dirty="0"/>
              <a:t>Rosenfeld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A30E802-6107-4853-94EE-8E7CB8229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04" y="609930"/>
            <a:ext cx="1347500" cy="11528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1A0976-426A-4046-B08D-751248520310}"/>
              </a:ext>
            </a:extLst>
          </p:cNvPr>
          <p:cNvSpPr txBox="1"/>
          <p:nvPr/>
        </p:nvSpPr>
        <p:spPr>
          <a:xfrm>
            <a:off x="384739" y="1953876"/>
            <a:ext cx="92846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12</a:t>
            </a:r>
            <a:r>
              <a:rPr lang="de-DE" sz="1400" dirty="0">
                <a:solidFill>
                  <a:schemeClr val="bg1"/>
                </a:solidFill>
              </a:rPr>
              <a:t> Min.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57618-3936-446A-AA23-7F4DB05EFD10}"/>
              </a:ext>
            </a:extLst>
          </p:cNvPr>
          <p:cNvSpPr txBox="1"/>
          <p:nvPr/>
        </p:nvSpPr>
        <p:spPr>
          <a:xfrm>
            <a:off x="-62655" y="2063462"/>
            <a:ext cx="56778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900" dirty="0" err="1">
                <a:solidFill>
                  <a:schemeClr val="bg1"/>
                </a:solidFill>
              </a:rPr>
              <a:t>Verspä</a:t>
            </a:r>
            <a:r>
              <a:rPr lang="de-DE" sz="900" dirty="0">
                <a:solidFill>
                  <a:schemeClr val="bg1"/>
                </a:solidFill>
              </a:rPr>
              <a:t>-</a:t>
            </a:r>
          </a:p>
          <a:p>
            <a:r>
              <a:rPr lang="de-DE" sz="900" dirty="0" err="1">
                <a:solidFill>
                  <a:schemeClr val="bg1"/>
                </a:solidFill>
              </a:rPr>
              <a:t>tung</a:t>
            </a:r>
            <a:r>
              <a:rPr lang="de-DE" sz="9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165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8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18B3F-F3F8-4D68-912F-312EDA02D252}"/>
              </a:ext>
            </a:extLst>
          </p:cNvPr>
          <p:cNvSpPr/>
          <p:nvPr/>
        </p:nvSpPr>
        <p:spPr>
          <a:xfrm>
            <a:off x="4334933" y="0"/>
            <a:ext cx="541867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6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5AFA5-1379-4D37-8051-9D5EA3F3EDF7}"/>
              </a:ext>
            </a:extLst>
          </p:cNvPr>
          <p:cNvSpPr/>
          <p:nvPr/>
        </p:nvSpPr>
        <p:spPr>
          <a:xfrm>
            <a:off x="108000" y="108000"/>
            <a:ext cx="648000" cy="28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" rtlCol="0" anchor="b"/>
          <a:lstStyle/>
          <a:p>
            <a:pPr algn="ctr"/>
            <a:r>
              <a:rPr lang="de-DE" sz="2400" b="1" dirty="0"/>
              <a:t>275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9BF54F-0444-4A4B-A796-B8E44F22F886}"/>
              </a:ext>
            </a:extLst>
          </p:cNvPr>
          <p:cNvGraphicFramePr>
            <a:graphicFrameLocks noGrp="1"/>
          </p:cNvGraphicFramePr>
          <p:nvPr/>
        </p:nvGraphicFramePr>
        <p:xfrm>
          <a:off x="-541866" y="2067560"/>
          <a:ext cx="5418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767677448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4205336982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99248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6739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03F5C30-A23B-42F6-9F49-C3D9AB8936FB}"/>
              </a:ext>
            </a:extLst>
          </p:cNvPr>
          <p:cNvSpPr txBox="1"/>
          <p:nvPr/>
        </p:nvSpPr>
        <p:spPr>
          <a:xfrm>
            <a:off x="1265617" y="2022148"/>
            <a:ext cx="18036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C00000"/>
                </a:solidFill>
              </a:rPr>
              <a:t>Wagen hält!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36D07764-8392-493B-A22C-A7AA68E6FE2C}"/>
              </a:ext>
            </a:extLst>
          </p:cNvPr>
          <p:cNvSpPr/>
          <p:nvPr/>
        </p:nvSpPr>
        <p:spPr>
          <a:xfrm flipH="1">
            <a:off x="374476" y="83821"/>
            <a:ext cx="2694840" cy="4549139"/>
          </a:xfrm>
          <a:prstGeom prst="arc">
            <a:avLst>
              <a:gd name="adj1" fmla="val 17049732"/>
              <a:gd name="adj2" fmla="val 20211087"/>
            </a:avLst>
          </a:prstGeom>
          <a:noFill/>
          <a:ln w="63500">
            <a:gradFill>
              <a:gsLst>
                <a:gs pos="46000">
                  <a:schemeClr val="tx2"/>
                </a:gs>
                <a:gs pos="0">
                  <a:schemeClr val="tx2">
                    <a:lumMod val="75000"/>
                  </a:schemeClr>
                </a:gs>
                <a:gs pos="64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CF202D-D146-4895-B10B-98301FA4DC65}"/>
              </a:ext>
            </a:extLst>
          </p:cNvPr>
          <p:cNvSpPr/>
          <p:nvPr/>
        </p:nvSpPr>
        <p:spPr>
          <a:xfrm>
            <a:off x="254825" y="1690287"/>
            <a:ext cx="288000" cy="288000"/>
          </a:xfrm>
          <a:prstGeom prst="ellipse">
            <a:avLst/>
          </a:prstGeom>
          <a:solidFill>
            <a:schemeClr val="accent4"/>
          </a:solidFill>
          <a:ln w="444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BD81D-CFA8-462F-AB99-D27CD9D1DF3C}"/>
              </a:ext>
            </a:extLst>
          </p:cNvPr>
          <p:cNvSpPr txBox="1"/>
          <p:nvPr/>
        </p:nvSpPr>
        <p:spPr>
          <a:xfrm>
            <a:off x="557317" y="1605895"/>
            <a:ext cx="215636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400" b="1" dirty="0">
                <a:solidFill>
                  <a:srgbClr val="C00000"/>
                </a:solidFill>
              </a:rPr>
              <a:t>Stein, Rathaus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441E41-D554-44DA-A47F-1060BA50C2D1}"/>
              </a:ext>
            </a:extLst>
          </p:cNvPr>
          <p:cNvSpPr/>
          <p:nvPr/>
        </p:nvSpPr>
        <p:spPr>
          <a:xfrm>
            <a:off x="412525" y="1268605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4F6170-CFDA-415D-A2CB-3B7D41D5A861}"/>
              </a:ext>
            </a:extLst>
          </p:cNvPr>
          <p:cNvSpPr/>
          <p:nvPr/>
        </p:nvSpPr>
        <p:spPr>
          <a:xfrm>
            <a:off x="557317" y="861710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51267A-899D-41A6-A195-03E18D300E1E}"/>
              </a:ext>
            </a:extLst>
          </p:cNvPr>
          <p:cNvSpPr/>
          <p:nvPr/>
        </p:nvSpPr>
        <p:spPr>
          <a:xfrm>
            <a:off x="761325" y="513412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48E9DE-D899-40ED-8C71-2DB8A5D5D69B}"/>
              </a:ext>
            </a:extLst>
          </p:cNvPr>
          <p:cNvSpPr/>
          <p:nvPr/>
        </p:nvSpPr>
        <p:spPr>
          <a:xfrm>
            <a:off x="1145500" y="142563"/>
            <a:ext cx="180000" cy="180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3d/>
          </a:bodyPr>
          <a:lstStyle/>
          <a:p>
            <a:pPr algn="ctr"/>
            <a:r>
              <a:rPr lang="de-DE" sz="1200" b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A8EF001C-C48A-4E05-A0AC-FA6EA395C4D6}"/>
              </a:ext>
            </a:extLst>
          </p:cNvPr>
          <p:cNvSpPr/>
          <p:nvPr/>
        </p:nvSpPr>
        <p:spPr>
          <a:xfrm rot="18911207">
            <a:off x="952736" y="372988"/>
            <a:ext cx="139340" cy="90570"/>
          </a:xfrm>
          <a:prstGeom prst="chevron">
            <a:avLst/>
          </a:prstGeom>
          <a:solidFill>
            <a:srgbClr val="41C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6C5358-4EE5-46A2-86F4-A41627CA2CDD}"/>
              </a:ext>
            </a:extLst>
          </p:cNvPr>
          <p:cNvSpPr txBox="1"/>
          <p:nvPr/>
        </p:nvSpPr>
        <p:spPr>
          <a:xfrm>
            <a:off x="557317" y="1185755"/>
            <a:ext cx="171232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600" dirty="0"/>
              <a:t>Stein, </a:t>
            </a:r>
            <a:r>
              <a:rPr lang="de-DE" sz="1600" dirty="0" err="1"/>
              <a:t>Hochmode</a:t>
            </a:r>
            <a:endParaRPr lang="de-D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571E9F-1C6F-4C22-9BBB-EBC372BFB30E}"/>
              </a:ext>
            </a:extLst>
          </p:cNvPr>
          <p:cNvSpPr txBox="1"/>
          <p:nvPr/>
        </p:nvSpPr>
        <p:spPr>
          <a:xfrm>
            <a:off x="721422" y="788587"/>
            <a:ext cx="92685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600" dirty="0" err="1"/>
              <a:t>Danning</a:t>
            </a:r>
            <a:endParaRPr lang="de-D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63B9E-A539-4AC3-9EAE-B2B5A1FAEA1E}"/>
              </a:ext>
            </a:extLst>
          </p:cNvPr>
          <p:cNvSpPr txBox="1"/>
          <p:nvPr/>
        </p:nvSpPr>
        <p:spPr>
          <a:xfrm>
            <a:off x="923509" y="434135"/>
            <a:ext cx="159050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600" dirty="0" err="1"/>
              <a:t>Seestedt</a:t>
            </a:r>
            <a:r>
              <a:rPr lang="de-DE" sz="1600" dirty="0"/>
              <a:t>, Markt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EAEF9E-391E-49C7-9F2A-96B308DD300B}"/>
              </a:ext>
            </a:extLst>
          </p:cNvPr>
          <p:cNvSpPr txBox="1"/>
          <p:nvPr/>
        </p:nvSpPr>
        <p:spPr>
          <a:xfrm>
            <a:off x="1301432" y="61555"/>
            <a:ext cx="108395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600" b="1" dirty="0"/>
              <a:t>Rosenfeld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A30E802-6107-4853-94EE-8E7CB8229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04" y="609930"/>
            <a:ext cx="1347500" cy="11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4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18B3F-F3F8-4D68-912F-312EDA02D252}"/>
              </a:ext>
            </a:extLst>
          </p:cNvPr>
          <p:cNvSpPr/>
          <p:nvPr/>
        </p:nvSpPr>
        <p:spPr>
          <a:xfrm>
            <a:off x="4334933" y="0"/>
            <a:ext cx="541867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6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4FF1F4-DBAA-457E-BA1C-54B7576A05A8}"/>
              </a:ext>
            </a:extLst>
          </p:cNvPr>
          <p:cNvSpPr txBox="1"/>
          <p:nvPr/>
        </p:nvSpPr>
        <p:spPr>
          <a:xfrm>
            <a:off x="0" y="360154"/>
            <a:ext cx="433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75000"/>
                  </a:schemeClr>
                </a:solidFill>
              </a:rPr>
              <a:t>Nächste Haltestelle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259DC-AE31-45B9-82DC-99F60ADD9D2D}"/>
              </a:ext>
            </a:extLst>
          </p:cNvPr>
          <p:cNvSpPr txBox="1"/>
          <p:nvPr/>
        </p:nvSpPr>
        <p:spPr>
          <a:xfrm>
            <a:off x="0" y="821819"/>
            <a:ext cx="433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err="1">
                <a:solidFill>
                  <a:schemeClr val="tx2">
                    <a:lumMod val="50000"/>
                  </a:schemeClr>
                </a:solidFill>
              </a:rPr>
              <a:t>Danning</a:t>
            </a:r>
            <a:endParaRPr lang="de-DE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66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18B3F-F3F8-4D68-912F-312EDA02D252}"/>
              </a:ext>
            </a:extLst>
          </p:cNvPr>
          <p:cNvSpPr/>
          <p:nvPr/>
        </p:nvSpPr>
        <p:spPr>
          <a:xfrm>
            <a:off x="4334933" y="0"/>
            <a:ext cx="541867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6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4FF1F4-DBAA-457E-BA1C-54B7576A05A8}"/>
              </a:ext>
            </a:extLst>
          </p:cNvPr>
          <p:cNvSpPr txBox="1"/>
          <p:nvPr/>
        </p:nvSpPr>
        <p:spPr>
          <a:xfrm>
            <a:off x="0" y="360154"/>
            <a:ext cx="433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75000"/>
                  </a:schemeClr>
                </a:solidFill>
              </a:rPr>
              <a:t>Nächste Haltestelle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259DC-AE31-45B9-82DC-99F60ADD9D2D}"/>
              </a:ext>
            </a:extLst>
          </p:cNvPr>
          <p:cNvSpPr txBox="1"/>
          <p:nvPr/>
        </p:nvSpPr>
        <p:spPr>
          <a:xfrm>
            <a:off x="0" y="821819"/>
            <a:ext cx="4334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solidFill>
                  <a:schemeClr val="tx2">
                    <a:lumMod val="50000"/>
                  </a:schemeClr>
                </a:solidFill>
              </a:rPr>
              <a:t>Rosenfeld,</a:t>
            </a:r>
          </a:p>
          <a:p>
            <a:pPr algn="ctr"/>
            <a:r>
              <a:rPr lang="de-DE" sz="3600" b="1" dirty="0">
                <a:solidFill>
                  <a:schemeClr val="tx2">
                    <a:lumMod val="50000"/>
                  </a:schemeClr>
                </a:solidFill>
              </a:rPr>
              <a:t>An der Kleinbahn</a:t>
            </a:r>
          </a:p>
        </p:txBody>
      </p:sp>
    </p:spTree>
    <p:extLst>
      <p:ext uri="{BB962C8B-B14F-4D97-AF65-F5344CB8AC3E}">
        <p14:creationId xmlns:p14="http://schemas.microsoft.com/office/powerpoint/2010/main" val="123480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18B3F-F3F8-4D68-912F-312EDA02D252}"/>
              </a:ext>
            </a:extLst>
          </p:cNvPr>
          <p:cNvSpPr/>
          <p:nvPr/>
        </p:nvSpPr>
        <p:spPr>
          <a:xfrm>
            <a:off x="4334933" y="0"/>
            <a:ext cx="541867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6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1E5CC8-2939-4D7F-BA8E-7C344CE8119A}"/>
              </a:ext>
            </a:extLst>
          </p:cNvPr>
          <p:cNvSpPr txBox="1"/>
          <p:nvPr/>
        </p:nvSpPr>
        <p:spPr>
          <a:xfrm>
            <a:off x="0" y="360154"/>
            <a:ext cx="433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75000"/>
                  </a:schemeClr>
                </a:solidFill>
              </a:rPr>
              <a:t>Nächste Haltestelle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091D23-F1B5-4A02-92CD-4086DB7AD416}"/>
              </a:ext>
            </a:extLst>
          </p:cNvPr>
          <p:cNvSpPr txBox="1"/>
          <p:nvPr/>
        </p:nvSpPr>
        <p:spPr>
          <a:xfrm>
            <a:off x="0" y="821819"/>
            <a:ext cx="4334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solidFill>
                  <a:schemeClr val="tx2">
                    <a:lumMod val="50000"/>
                  </a:schemeClr>
                </a:solidFill>
              </a:rPr>
              <a:t>Rosenfeld,</a:t>
            </a:r>
          </a:p>
          <a:p>
            <a:pPr algn="ctr"/>
            <a:r>
              <a:rPr lang="de-DE" sz="3600" b="1" dirty="0">
                <a:solidFill>
                  <a:schemeClr val="tx2">
                    <a:lumMod val="50000"/>
                  </a:schemeClr>
                </a:solidFill>
              </a:rPr>
              <a:t>An der Kleinbahn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0A9E7-E223-430C-9323-90DB595260A7}"/>
              </a:ext>
            </a:extLst>
          </p:cNvPr>
          <p:cNvSpPr txBox="1"/>
          <p:nvPr/>
        </p:nvSpPr>
        <p:spPr>
          <a:xfrm>
            <a:off x="1265617" y="2022148"/>
            <a:ext cx="18036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C00000"/>
                </a:solidFill>
              </a:rPr>
              <a:t>Wagen hält!</a:t>
            </a:r>
          </a:p>
        </p:txBody>
      </p:sp>
    </p:spTree>
    <p:extLst>
      <p:ext uri="{BB962C8B-B14F-4D97-AF65-F5344CB8AC3E}">
        <p14:creationId xmlns:p14="http://schemas.microsoft.com/office/powerpoint/2010/main" val="149575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ndkreis Stein">
      <a:dk1>
        <a:sysClr val="windowText" lastClr="000000"/>
      </a:dk1>
      <a:lt1>
        <a:sysClr val="window" lastClr="FFFFFF"/>
      </a:lt1>
      <a:dk2>
        <a:srgbClr val="00B0F0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ndkreis Stein">
      <a:majorFont>
        <a:latin typeface="Meta Pro Black"/>
        <a:ea typeface=""/>
        <a:cs typeface=""/>
      </a:majorFont>
      <a:minorFont>
        <a:latin typeface="Met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Custom</PresentationFormat>
  <Paragraphs>162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Helvetica</vt:lpstr>
      <vt:lpstr>Meta Pro</vt:lpstr>
      <vt:lpstr>Meta Pro Black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Malte</dc:creator>
  <cp:lastModifiedBy>Malte</cp:lastModifiedBy>
  <cp:revision>61</cp:revision>
  <dcterms:created xsi:type="dcterms:W3CDTF">2024-10-01T17:34:36Z</dcterms:created>
  <dcterms:modified xsi:type="dcterms:W3CDTF">2024-10-02T18:34:33Z</dcterms:modified>
</cp:coreProperties>
</file>