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1" r:id="rId3"/>
    <p:sldId id="272" r:id="rId4"/>
    <p:sldId id="273" r:id="rId5"/>
    <p:sldId id="274" r:id="rId6"/>
    <p:sldId id="270" r:id="rId7"/>
    <p:sldId id="269" r:id="rId8"/>
    <p:sldId id="266" r:id="rId9"/>
    <p:sldId id="281" r:id="rId10"/>
    <p:sldId id="261" r:id="rId11"/>
    <p:sldId id="262" r:id="rId12"/>
    <p:sldId id="263" r:id="rId13"/>
    <p:sldId id="256" r:id="rId14"/>
    <p:sldId id="276" r:id="rId15"/>
    <p:sldId id="282" r:id="rId16"/>
    <p:sldId id="280" r:id="rId17"/>
    <p:sldId id="279" r:id="rId18"/>
    <p:sldId id="267" r:id="rId19"/>
    <p:sldId id="283" r:id="rId20"/>
    <p:sldId id="275" r:id="rId21"/>
    <p:sldId id="257" r:id="rId22"/>
    <p:sldId id="258" r:id="rId23"/>
    <p:sldId id="259" r:id="rId24"/>
    <p:sldId id="260" r:id="rId25"/>
    <p:sldId id="264" r:id="rId26"/>
    <p:sldId id="265" r:id="rId27"/>
    <p:sldId id="277" r:id="rId28"/>
    <p:sldId id="278" r:id="rId29"/>
  </p:sldIdLst>
  <p:sldSz cx="97536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0070C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5" autoAdjust="0"/>
    <p:restoredTop sz="94660"/>
  </p:normalViewPr>
  <p:slideViewPr>
    <p:cSldViewPr snapToGrid="0">
      <p:cViewPr>
        <p:scale>
          <a:sx n="100" d="100"/>
          <a:sy n="100" d="100"/>
        </p:scale>
        <p:origin x="1998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596249"/>
            <a:ext cx="829056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2898"/>
            <a:ext cx="73152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5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519289"/>
            <a:ext cx="210312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519289"/>
            <a:ext cx="618744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7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2431629"/>
            <a:ext cx="841248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6527239"/>
            <a:ext cx="841248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1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2596444"/>
            <a:ext cx="414528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2596444"/>
            <a:ext cx="414528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519291"/>
            <a:ext cx="841248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2390987"/>
            <a:ext cx="412622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3562773"/>
            <a:ext cx="412622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2390987"/>
            <a:ext cx="4146550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3562773"/>
            <a:ext cx="4146550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1404340"/>
            <a:ext cx="493776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1404340"/>
            <a:ext cx="4937760" cy="6931378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519291"/>
            <a:ext cx="841248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2596444"/>
            <a:ext cx="841248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483B-4454-443C-9D4B-2799C4AD7BD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9040144"/>
            <a:ext cx="329184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4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6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1.svg"/><Relationship Id="rId18" Type="http://schemas.openxmlformats.org/officeDocument/2006/relationships/image" Target="../media/image20.png"/><Relationship Id="rId3" Type="http://schemas.openxmlformats.org/officeDocument/2006/relationships/image" Target="../media/image9.svg"/><Relationship Id="rId21" Type="http://schemas.openxmlformats.org/officeDocument/2006/relationships/image" Target="../media/image3.svg"/><Relationship Id="rId7" Type="http://schemas.openxmlformats.org/officeDocument/2006/relationships/image" Target="../media/image13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image" Target="../media/image8.png"/><Relationship Id="rId16" Type="http://schemas.openxmlformats.org/officeDocument/2006/relationships/image" Target="../media/image44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39.svg"/><Relationship Id="rId5" Type="http://schemas.openxmlformats.org/officeDocument/2006/relationships/image" Target="../media/image11.svg"/><Relationship Id="rId15" Type="http://schemas.openxmlformats.org/officeDocument/2006/relationships/image" Target="../media/image43.svg"/><Relationship Id="rId10" Type="http://schemas.openxmlformats.org/officeDocument/2006/relationships/image" Target="../media/image38.png"/><Relationship Id="rId19" Type="http://schemas.openxmlformats.org/officeDocument/2006/relationships/image" Target="../media/image21.svg"/><Relationship Id="rId4" Type="http://schemas.openxmlformats.org/officeDocument/2006/relationships/image" Target="../media/image10.png"/><Relationship Id="rId9" Type="http://schemas.openxmlformats.org/officeDocument/2006/relationships/image" Target="../media/image17.svg"/><Relationship Id="rId1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1.svg"/><Relationship Id="rId18" Type="http://schemas.openxmlformats.org/officeDocument/2006/relationships/image" Target="../media/image20.png"/><Relationship Id="rId3" Type="http://schemas.openxmlformats.org/officeDocument/2006/relationships/image" Target="../media/image9.svg"/><Relationship Id="rId21" Type="http://schemas.openxmlformats.org/officeDocument/2006/relationships/image" Target="../media/image3.svg"/><Relationship Id="rId7" Type="http://schemas.openxmlformats.org/officeDocument/2006/relationships/image" Target="../media/image13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image" Target="../media/image8.png"/><Relationship Id="rId16" Type="http://schemas.openxmlformats.org/officeDocument/2006/relationships/image" Target="../media/image44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47.svg"/><Relationship Id="rId5" Type="http://schemas.openxmlformats.org/officeDocument/2006/relationships/image" Target="../media/image11.svg"/><Relationship Id="rId15" Type="http://schemas.openxmlformats.org/officeDocument/2006/relationships/image" Target="../media/image43.svg"/><Relationship Id="rId10" Type="http://schemas.openxmlformats.org/officeDocument/2006/relationships/image" Target="../media/image46.png"/><Relationship Id="rId19" Type="http://schemas.openxmlformats.org/officeDocument/2006/relationships/image" Target="../media/image21.svg"/><Relationship Id="rId4" Type="http://schemas.openxmlformats.org/officeDocument/2006/relationships/image" Target="../media/image10.png"/><Relationship Id="rId9" Type="http://schemas.openxmlformats.org/officeDocument/2006/relationships/image" Target="../media/image17.svg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.svg"/><Relationship Id="rId3" Type="http://schemas.openxmlformats.org/officeDocument/2006/relationships/image" Target="../media/image9.svg"/><Relationship Id="rId7" Type="http://schemas.openxmlformats.org/officeDocument/2006/relationships/image" Target="../media/image17.svg"/><Relationship Id="rId12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7.svg"/><Relationship Id="rId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4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.svg"/><Relationship Id="rId3" Type="http://schemas.openxmlformats.org/officeDocument/2006/relationships/image" Target="../media/image9.svg"/><Relationship Id="rId7" Type="http://schemas.openxmlformats.org/officeDocument/2006/relationships/image" Target="../media/image17.svg"/><Relationship Id="rId12" Type="http://schemas.openxmlformats.org/officeDocument/2006/relationships/image" Target="../media/image2.png"/><Relationship Id="rId17" Type="http://schemas.openxmlformats.org/officeDocument/2006/relationships/image" Target="../media/image55.svg"/><Relationship Id="rId2" Type="http://schemas.openxmlformats.org/officeDocument/2006/relationships/image" Target="../media/image8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7.svg"/><Relationship Id="rId5" Type="http://schemas.openxmlformats.org/officeDocument/2006/relationships/image" Target="../media/image11.svg"/><Relationship Id="rId15" Type="http://schemas.openxmlformats.org/officeDocument/2006/relationships/image" Target="../media/image53.sv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51.svg"/><Relationship Id="rId1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9.svg"/><Relationship Id="rId3" Type="http://schemas.openxmlformats.org/officeDocument/2006/relationships/image" Target="../media/image3.svg"/><Relationship Id="rId7" Type="http://schemas.openxmlformats.org/officeDocument/2006/relationships/image" Target="../media/image49.svg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27.svg"/><Relationship Id="rId5" Type="http://schemas.openxmlformats.org/officeDocument/2006/relationships/image" Target="../media/image17.svg"/><Relationship Id="rId15" Type="http://schemas.openxmlformats.org/officeDocument/2006/relationships/image" Target="../media/image11.sv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55.svg"/><Relationship Id="rId1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9.svg"/><Relationship Id="rId3" Type="http://schemas.openxmlformats.org/officeDocument/2006/relationships/image" Target="../media/image3.svg"/><Relationship Id="rId7" Type="http://schemas.openxmlformats.org/officeDocument/2006/relationships/image" Target="../media/image49.svg"/><Relationship Id="rId12" Type="http://schemas.openxmlformats.org/officeDocument/2006/relationships/image" Target="../media/image8.png"/><Relationship Id="rId17" Type="http://schemas.openxmlformats.org/officeDocument/2006/relationships/image" Target="../media/image57.svg"/><Relationship Id="rId2" Type="http://schemas.openxmlformats.org/officeDocument/2006/relationships/image" Target="../media/image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27.svg"/><Relationship Id="rId5" Type="http://schemas.openxmlformats.org/officeDocument/2006/relationships/image" Target="../media/image17.svg"/><Relationship Id="rId15" Type="http://schemas.openxmlformats.org/officeDocument/2006/relationships/image" Target="../media/image11.sv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55.svg"/><Relationship Id="rId1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59.svg"/><Relationship Id="rId5" Type="http://schemas.openxmlformats.org/officeDocument/2006/relationships/image" Target="../media/image5.svg"/><Relationship Id="rId10" Type="http://schemas.openxmlformats.org/officeDocument/2006/relationships/image" Target="../media/image58.png"/><Relationship Id="rId4" Type="http://schemas.openxmlformats.org/officeDocument/2006/relationships/image" Target="../media/image4.png"/><Relationship Id="rId9" Type="http://schemas.openxmlformats.org/officeDocument/2006/relationships/image" Target="../media/image5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59.svg"/><Relationship Id="rId5" Type="http://schemas.openxmlformats.org/officeDocument/2006/relationships/image" Target="../media/image5.svg"/><Relationship Id="rId10" Type="http://schemas.openxmlformats.org/officeDocument/2006/relationships/image" Target="../media/image58.png"/><Relationship Id="rId4" Type="http://schemas.openxmlformats.org/officeDocument/2006/relationships/image" Target="../media/image4.png"/><Relationship Id="rId9" Type="http://schemas.openxmlformats.org/officeDocument/2006/relationships/image" Target="../media/image53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59.svg"/><Relationship Id="rId5" Type="http://schemas.openxmlformats.org/officeDocument/2006/relationships/image" Target="../media/image5.svg"/><Relationship Id="rId10" Type="http://schemas.openxmlformats.org/officeDocument/2006/relationships/image" Target="../media/image58.png"/><Relationship Id="rId4" Type="http://schemas.openxmlformats.org/officeDocument/2006/relationships/image" Target="../media/image4.png"/><Relationship Id="rId9" Type="http://schemas.openxmlformats.org/officeDocument/2006/relationships/image" Target="../media/image5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6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5.sv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57868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Fahrernummer: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PIN: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DF47FA-CEB6-494C-B344-EB4DE2332891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BD6AFC8-E732-48D1-BBF0-D341C8875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5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Fahrernummer:</a:t>
            </a:r>
            <a:r>
              <a:rPr lang="de-DE" b="1" dirty="0"/>
              <a:t>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PIN: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1F1E50-D675-4A7C-A6DC-CF7D3F976144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822F2AF-3A33-42C2-9E6B-0DF2E29D2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6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PIN: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9C0B49-011C-4722-826B-C8F5461119D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85EAEAE-9CD8-4291-8C3A-1B6D637BA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2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Auto-HFS stopp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B45A384-C451-44D5-8273-FEDF83D240C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22704" y="1957279"/>
            <a:ext cx="540000" cy="54000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79AD61C9-EFA1-46F5-9472-3A213A619181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EC5DFA-CC6B-4855-85A5-75BD11433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3DCC93D-E85B-4CE1-B7AC-AB25F23DF01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E74C6E0-1379-44B0-A547-05E901429F7E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17A45B-8965-4035-8604-85829A029F27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55E3FAD-D9CD-483D-8129-13A23A2533C0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A8BEA06-5BAC-4FA6-8EDC-A1576BC672D6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F24E567-395B-402B-9B68-AC03E472472D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DEEE8FA-76DC-41C1-9398-7F23098E0C2E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7530D73-D790-454E-A6B5-901384224B3D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BB488A-9332-4E5B-BAC4-018E30E01CF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F23DD28-23F0-4642-903B-8A6D1B45EA4B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83914F-6ED2-4AD1-B586-F4B42A3A636B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9557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Auto-HFS </a:t>
            </a:r>
            <a:r>
              <a:rPr lang="de-DE" b="1" dirty="0">
                <a:solidFill>
                  <a:srgbClr val="FFC000"/>
                </a:solidFill>
              </a:rPr>
              <a:t>gestoppt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590F7B2-73D9-402E-A1E8-F3C56B546BF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17498" y="1957279"/>
            <a:ext cx="540000" cy="54000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DF3FD5E5-74FE-4B9F-A929-BA2BF6D91C5B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2D374E2-7B56-4EEB-979F-62C3D637B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1BA6F78-2A7A-4448-A354-B6A6BFA743EB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14D9E36-76C9-4D60-85C9-C44B98A5E835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98EAD96-B07E-4508-8BA2-CAE61DB8F419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2AFB947-E6DC-4F96-8E57-35D529520DF2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049F432-2E64-41E7-B3FF-666A2D5D3AA7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A4DBB5F-9AA3-48D1-9434-B1F23DF22B76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FC65776-98C2-45DD-BA34-1257BF6BB380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FCAA26E-5279-4671-87C0-7BF6A0DD5BA1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F2B6E26-E148-4C4C-A643-182804236F79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140E15-7661-4322-BD95-80D3DC0AD44F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70464EA-232E-4F3D-840F-1620E43A825F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2602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Auto-HFS stopp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B45A384-C451-44D5-8273-FEDF83D240C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22704" y="1957279"/>
            <a:ext cx="540000" cy="54000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79AD61C9-EFA1-46F5-9472-3A213A619181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EC5DFA-CC6B-4855-85A5-75BD11433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3DCC93D-E85B-4CE1-B7AC-AB25F23DF01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E74C6E0-1379-44B0-A547-05E901429F7E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17A45B-8965-4035-8604-85829A029F27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55E3FAD-D9CD-483D-8129-13A23A2533C0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A8BEA06-5BAC-4FA6-8EDC-A1576BC672D6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F24E567-395B-402B-9B68-AC03E472472D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DEEE8FA-76DC-41C1-9398-7F23098E0C2E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7530D73-D790-454E-A6B5-901384224B3D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BB488A-9332-4E5B-BAC4-018E30E01CF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F23DD28-23F0-4642-903B-8A6D1B45EA4B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83914F-6ED2-4AD1-B586-F4B42A3A636B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79524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8" y="853440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Türen freihalten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725146-0ACB-44F3-81FE-CF3898DB020C}"/>
              </a:ext>
            </a:extLst>
          </p:cNvPr>
          <p:cNvSpPr/>
          <p:nvPr/>
        </p:nvSpPr>
        <p:spPr>
          <a:xfrm>
            <a:off x="5081788" y="186727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Weiter nach hinten durchgehen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6911624-810B-44C4-BD08-7DC4F9CD5629}"/>
              </a:ext>
            </a:extLst>
          </p:cNvPr>
          <p:cNvSpPr/>
          <p:nvPr/>
        </p:nvSpPr>
        <p:spPr>
          <a:xfrm>
            <a:off x="5081788" y="288111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Umleitung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8E7A9FD-FDD8-4669-9CB3-EFEE0CFB8A79}"/>
              </a:ext>
            </a:extLst>
          </p:cNvPr>
          <p:cNvSpPr/>
          <p:nvPr/>
        </p:nvSpPr>
        <p:spPr>
          <a:xfrm>
            <a:off x="5081788" y="389495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Fahrtende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FC7EA7-B072-469A-A29D-4A34A7DDA53B}"/>
              </a:ext>
            </a:extLst>
          </p:cNvPr>
          <p:cNvSpPr/>
          <p:nvPr/>
        </p:nvSpPr>
        <p:spPr>
          <a:xfrm>
            <a:off x="6780126" y="4793399"/>
            <a:ext cx="2247901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Haltestellen-Ansagen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2C9564-8847-4D3B-AFEC-3DD5F16D040A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0A7B-2A59-4F24-B111-9499FE7979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2432" y="4908798"/>
            <a:ext cx="450000" cy="40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F9983D4-1E78-433E-8A74-DEB344DF95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049" y="943440"/>
            <a:ext cx="607500" cy="54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633F1AA-D58D-48F3-9930-77890F15CC2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59299" y="1959676"/>
            <a:ext cx="675000" cy="54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AFB94FF-38BA-4AD3-95A7-256969002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6799" y="2974288"/>
            <a:ext cx="540000" cy="5400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44F876EC-AB8B-46D8-8217-5B12D9DFA3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26799" y="4005687"/>
            <a:ext cx="540000" cy="54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94CD5CB-1C3D-4F86-844D-64AAC623A16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09F56167-9B91-44D6-ADE5-074F426C735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A95EC33E-9017-4EC2-92BB-9AB16C722779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A59B17C-A69C-4F76-BAD7-A757E57A5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9275DEA-759F-40B0-94E4-71EF5F9354B3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D63FE9-0F46-48DC-A0F8-89325B886120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9DC6267-8DB7-4C8C-9B50-79C5738D6ED8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5F03B41-4C9E-4BB1-B7F1-D51206FAFEEF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AE296E6-DC1C-4593-B253-ED4DC51046C3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25694F8-82EE-437D-8891-1378B1D47727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FF7451-F86B-434B-A04E-9EED50CB6504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7DB8D32-A005-4CEC-BEAF-30358597CDDD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4B6584-0F8D-4F89-AFDC-E1242000828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7207453-D4E4-4C9E-B550-A7AFC084B2D3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71C6996-E370-4821-8B54-1C177FBDFE3C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1096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FC7EA7-B072-469A-A29D-4A34A7DDA53B}"/>
              </a:ext>
            </a:extLst>
          </p:cNvPr>
          <p:cNvSpPr/>
          <p:nvPr/>
        </p:nvSpPr>
        <p:spPr>
          <a:xfrm>
            <a:off x="6780126" y="4793399"/>
            <a:ext cx="2247901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Haltestellen-Ansagen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2C9564-8847-4D3B-AFEC-3DD5F16D040A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B49633-8920-4C21-AE95-7606AFA056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2188" y="4908798"/>
            <a:ext cx="450000" cy="400000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E946726-8AB5-4AEC-B094-77230C474727}"/>
              </a:ext>
            </a:extLst>
          </p:cNvPr>
          <p:cNvSpPr/>
          <p:nvPr/>
        </p:nvSpPr>
        <p:spPr>
          <a:xfrm>
            <a:off x="5081788" y="853440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Türen freihalten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B694D9F-8D59-402A-A805-4292EA1F21C3}"/>
              </a:ext>
            </a:extLst>
          </p:cNvPr>
          <p:cNvSpPr/>
          <p:nvPr/>
        </p:nvSpPr>
        <p:spPr>
          <a:xfrm>
            <a:off x="5081788" y="186727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Weiter nach hinten durchgehen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B065430-2DD1-42C5-A401-E15B2DD439C3}"/>
              </a:ext>
            </a:extLst>
          </p:cNvPr>
          <p:cNvSpPr/>
          <p:nvPr/>
        </p:nvSpPr>
        <p:spPr>
          <a:xfrm>
            <a:off x="5081788" y="288111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Umleitung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0AD8A6E-8C54-484B-856E-8FFFA6E40E10}"/>
              </a:ext>
            </a:extLst>
          </p:cNvPr>
          <p:cNvSpPr/>
          <p:nvPr/>
        </p:nvSpPr>
        <p:spPr>
          <a:xfrm>
            <a:off x="5081788" y="3894958"/>
            <a:ext cx="446682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Fahrtende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FB1CE64-296E-4A2A-85E5-ECF6BE1C0F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049" y="943440"/>
            <a:ext cx="607500" cy="540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0A90C310-A196-48CA-AE39-B7C8BC1102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59299" y="1959676"/>
            <a:ext cx="675000" cy="540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DC46B50F-95B3-4C74-B39E-714F3C413E0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6799" y="2974288"/>
            <a:ext cx="540000" cy="540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644AEE3E-CB14-4454-B9F1-99D4DD0819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26799" y="4005687"/>
            <a:ext cx="540000" cy="54000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27EF5B9-682F-4C1D-96CF-6420842BD333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A0C3C26-70B3-48DF-9BC5-17F6A79E14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34E4C46-4EE4-4DB7-B044-9D7F0577AAB5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9D098A1-7B8E-4570-8FD2-283EDEE3C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D83C4BA-DC50-4F79-BB29-82F601907A7F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D39C9FE-4040-4FF5-850E-B031E907B679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9D98B49-07FB-4133-ADFC-5271E7828630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BB9D20A-CA3D-4EBA-9C72-5F96F967E2A6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95885F4-685B-4C6D-A198-BF7A372610FA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87B416D-3252-4686-BBB0-B5152690C67A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AD42F5-FC32-4262-BFB5-7C9C04BC8C53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86D972B-A3E0-484D-A559-2830E3BB7E84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977448C-153A-4EE9-97D3-73E9F6912F79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97C1CDA-DAA0-4F6A-940D-637D5E981C9F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7814903-4861-4918-84EA-03832C43F1CC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3686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C523C-5B6B-445A-8982-BB69FC05FB5E}"/>
              </a:ext>
            </a:extLst>
          </p:cNvPr>
          <p:cNvSpPr txBox="1"/>
          <p:nvPr/>
        </p:nvSpPr>
        <p:spPr>
          <a:xfrm>
            <a:off x="5168617" y="2788253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/>
              <a:t>Bitte abfahren!</a:t>
            </a:r>
            <a:endParaRPr lang="en-US" sz="4400" b="1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E510929-55A1-4D8F-99C3-1072F25B74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3243" y="1573253"/>
            <a:ext cx="1012500" cy="900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A37CB9-5FBE-44E1-A0F1-E1CB5461D4DC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A48A01-8757-4CFB-B18F-7D394AA8EB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449540-2761-4D3A-AD0A-84E95EAA565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4B791B6-C1F2-452B-BD3C-40DFCC21B4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936BDB0-2FA3-4212-9A17-C06598FC11D4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924900F-DAEA-4C1F-8FCE-27D793F52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BBA39D2-2EDC-4D79-B58B-91A2414CCC1D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7CCA7C-F487-4C4D-9659-054BDB188331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CFB00B6-732A-470F-8C3A-C314FC67FD88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D80D1A-9F3A-4FC3-981B-0FE8FBD0CF91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891D8C9-0520-420E-A72C-4AF5A76C7529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F1DA9E-884E-436E-981C-B220F54CFF0E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54EF4E-435F-4A1B-869A-31F164ED2985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0B3E88-3A5B-4BB4-98D3-358760789C34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523B75F-EB2B-4612-BD0D-8B9444FC027D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E23E42A-B09A-491C-AEE0-28B9F5F9087C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870D5C1-90A9-480E-9941-1C9688765767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2899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C523C-5B6B-445A-8982-BB69FC05FB5E}"/>
              </a:ext>
            </a:extLst>
          </p:cNvPr>
          <p:cNvSpPr txBox="1"/>
          <p:nvPr/>
        </p:nvSpPr>
        <p:spPr>
          <a:xfrm>
            <a:off x="5253579" y="1928197"/>
            <a:ext cx="4123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/>
              <a:t>Nächste Fahrt:</a:t>
            </a:r>
            <a:endParaRPr lang="en-US" sz="4400" b="1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E510929-55A1-4D8F-99C3-1072F25B74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85743" y="983197"/>
            <a:ext cx="787500" cy="900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A37CB9-5FBE-44E1-A0F1-E1CB5461D4DC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  <a:p>
            <a:pPr algn="ctr"/>
            <a:r>
              <a:rPr lang="de-DE" b="1" dirty="0"/>
              <a:t>Start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A48A01-8757-4CFB-B18F-7D394AA8EB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449540-2761-4D3A-AD0A-84E95EAA565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4B791B6-C1F2-452B-BD3C-40DFCC21B4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936BDB0-2FA3-4212-9A17-C06598FC11D4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924900F-DAEA-4C1F-8FCE-27D793F52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BBA39D2-2EDC-4D79-B58B-91A2414CCC1D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7CCA7C-F487-4C4D-9659-054BDB188331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CFB00B6-732A-470F-8C3A-C314FC67FD88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D80D1A-9F3A-4FC3-981B-0FE8FBD0CF91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891D8C9-0520-420E-A72C-4AF5A76C7529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F1DA9E-884E-436E-981C-B220F54CFF0E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254EF4E-435F-4A1B-869A-31F164ED2985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0B3E88-3A5B-4BB4-98D3-358760789C34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523B75F-EB2B-4612-BD0D-8B9444FC027D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E23E42A-B09A-491C-AEE0-28B9F5F9087C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870D5C1-90A9-480E-9941-1C9688765767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1BD5E7-1E93-43FB-8BE9-C0F787C474D3}"/>
              </a:ext>
            </a:extLst>
          </p:cNvPr>
          <p:cNvSpPr txBox="1"/>
          <p:nvPr/>
        </p:nvSpPr>
        <p:spPr>
          <a:xfrm>
            <a:off x="5255578" y="2772562"/>
            <a:ext cx="737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Linie:</a:t>
            </a:r>
          </a:p>
          <a:p>
            <a:r>
              <a:rPr lang="de-DE" dirty="0"/>
              <a:t>Ziel:</a:t>
            </a:r>
          </a:p>
          <a:p>
            <a:endParaRPr lang="de-DE" dirty="0"/>
          </a:p>
          <a:p>
            <a:r>
              <a:rPr lang="de-DE" dirty="0"/>
              <a:t>Ab:</a:t>
            </a:r>
          </a:p>
          <a:p>
            <a:r>
              <a:rPr lang="de-DE" dirty="0"/>
              <a:t>An: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CA2850F-81CD-4128-98C7-C71A0110EBB4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pPr algn="ctr"/>
            <a:r>
              <a:rPr lang="de-DE" dirty="0"/>
              <a:t>Ablehnen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74632074-7B2E-4738-A8C7-8BA49ADC74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44456" y="4883399"/>
            <a:ext cx="450000" cy="45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24E77C0-B3DA-4F92-B154-5E4EE0BF6827}"/>
              </a:ext>
            </a:extLst>
          </p:cNvPr>
          <p:cNvSpPr/>
          <p:nvPr/>
        </p:nvSpPr>
        <p:spPr>
          <a:xfrm>
            <a:off x="2101594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A07D33-66C0-4CE5-8F0C-88F1D19D6C30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Pause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CBE41F1-D9A2-4216-B756-8DABAF6BD8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33107" y="4879224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3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3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0BD5C7-B577-407E-9113-5D268736F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8512" y="4876800"/>
            <a:ext cx="506250" cy="450000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9EAE63-2040-4FBB-AA6E-5BBC1836CEEB}"/>
              </a:ext>
            </a:extLst>
          </p:cNvPr>
          <p:cNvSpPr/>
          <p:nvPr/>
        </p:nvSpPr>
        <p:spPr>
          <a:xfrm>
            <a:off x="7229674" y="4794250"/>
            <a:ext cx="180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Pause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F58CE8DB-8F3C-4D94-A94C-119C72ECF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4953" y="4876800"/>
            <a:ext cx="450000" cy="450000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4D5283F-BC03-423C-9981-891F602AE31F}"/>
              </a:ext>
            </a:extLst>
          </p:cNvPr>
          <p:cNvSpPr/>
          <p:nvPr/>
        </p:nvSpPr>
        <p:spPr>
          <a:xfrm>
            <a:off x="5382709" y="4786372"/>
            <a:ext cx="1800001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61964C69-E2AE-40D4-9863-91F0A3447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0187" y="4871255"/>
            <a:ext cx="562500" cy="450000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FAD6DD9-ACDC-4774-BC70-0D894572A472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7ED74F6-A020-4A44-B245-B47C6DC7F9FD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3CD27C1-005C-4AC1-917C-2A9F27C5F9C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E9530DA-397F-4E4D-8BDC-8BBB75BEE56E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4A9FD38-FBA5-45F0-AD62-109ABACA36E0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D34106-D613-43F6-9F62-DC2BB732AD04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5596F0F-82DB-4571-B6F9-192E9FC470AB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E8E109C-CED6-49E7-BFE2-B5A98A569ED6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65343B6-A165-4DCA-B9AA-C218203EDB91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D7DA7DE-D009-4284-8869-0E2909B277B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F38CEEE-931F-4B51-9359-395522429AC9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752C22B7-5963-49B1-BF65-25DFD9BDF5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E333485E-1C06-4165-9BA0-96FE5E2167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72664A5B-9A29-4A6E-AAAF-4E698C715672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F61C35D-7A8E-47DE-B2D8-115D9F8420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DC8365D-243F-4ECE-8382-5C7618658875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26A1888-DEB0-43BA-9F4C-F087A742F152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651B6-B006-4854-B981-0582C71BF601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59BB880-06E8-4D81-85B4-08DC52FF0FB9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7EF00E3-4126-4E66-96DB-91293B4C68C7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87EC8E8-F313-4A44-B875-E92BD031DE52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2CC7B3E-591E-42F5-A3DB-9E731A319FFA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6AF7712-EBA5-48FE-8AC7-69DE8F523E73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B9E4737-DB76-453B-95A3-9A46C87040EE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52E3051-A844-4462-9712-6185A5EE8615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6C8A2A2-4B66-4F91-9E39-2C9B5CCD3DF6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99105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B774FD2-0875-4B98-86FB-3D6A58C68A0D}"/>
              </a:ext>
            </a:extLst>
          </p:cNvPr>
          <p:cNvSpPr/>
          <p:nvPr/>
        </p:nvSpPr>
        <p:spPr>
          <a:xfrm>
            <a:off x="5081789" y="3894958"/>
            <a:ext cx="108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8735E06-0771-4D01-844B-BECAC91ADCC2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b="1" dirty="0"/>
              <a:t>BAR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5023619" y="79169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Typ:</a:t>
            </a:r>
            <a:endParaRPr lang="en-US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5023619" y="1258225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88B2D4D-5770-4804-BC41-D3A46BF15383}"/>
              </a:ext>
            </a:extLst>
          </p:cNvPr>
          <p:cNvSpPr/>
          <p:nvPr/>
        </p:nvSpPr>
        <p:spPr>
          <a:xfrm>
            <a:off x="5023619" y="2730098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B8F35-DEF9-41CE-80F1-DA9A07BC8459}"/>
              </a:ext>
            </a:extLst>
          </p:cNvPr>
          <p:cNvSpPr txBox="1"/>
          <p:nvPr/>
        </p:nvSpPr>
        <p:spPr>
          <a:xfrm>
            <a:off x="5023619" y="229404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Preis (€):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0BD5C7-B577-407E-9113-5D268736F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8512" y="4876800"/>
            <a:ext cx="506250" cy="450000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9EAE63-2040-4FBB-AA6E-5BBC1836CEEB}"/>
              </a:ext>
            </a:extLst>
          </p:cNvPr>
          <p:cNvSpPr/>
          <p:nvPr/>
        </p:nvSpPr>
        <p:spPr>
          <a:xfrm>
            <a:off x="7229674" y="4794250"/>
            <a:ext cx="180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Pause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F58CE8DB-8F3C-4D94-A94C-119C72ECF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4953" y="4876800"/>
            <a:ext cx="450000" cy="450000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4D5283F-BC03-423C-9981-891F602AE31F}"/>
              </a:ext>
            </a:extLst>
          </p:cNvPr>
          <p:cNvSpPr/>
          <p:nvPr/>
        </p:nvSpPr>
        <p:spPr>
          <a:xfrm>
            <a:off x="5382709" y="4786372"/>
            <a:ext cx="1800001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61964C69-E2AE-40D4-9863-91F0A3447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0187" y="4871255"/>
            <a:ext cx="562500" cy="450000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9066BFB-F669-41BE-B48F-BF98758874B2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C035CBF-4167-4600-87A3-EFA178231615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29B7EFA-DC69-45FA-A6F9-203A96D30522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0AF8E9DF-EED8-4BE1-9F9B-E177FCD9A7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05FF0097-A5C7-469E-99BA-280EB00BD6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6180F94-59AA-483C-AA5E-3CCFFE2C4D1A}"/>
              </a:ext>
            </a:extLst>
          </p:cNvPr>
          <p:cNvSpPr/>
          <p:nvPr/>
        </p:nvSpPr>
        <p:spPr>
          <a:xfrm>
            <a:off x="6235199" y="3894958"/>
            <a:ext cx="1080000" cy="72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dirty="0"/>
              <a:t>Storno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AE48D6C4-EF22-47BD-BBE5-A64B6C42A5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13955" y="3984958"/>
            <a:ext cx="472500" cy="540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83ECB95B-65D0-40AC-8F91-E73D27C3346B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978874E-C4ED-4FC1-91B5-AF83C6AC0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0070C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E4F327E-212A-4F63-B6F2-110EF2D14BA7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0070C0"/>
            </a:solidFill>
            <a:ln w="7620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EB85F41-0523-4BAF-8AE2-D1C55E812CF2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F7A6675-C248-4F37-8006-7D000198AA2E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69DBE59-90CC-496C-8137-D1364D67D360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941154C-14F8-42D5-8A85-F2797FF4CC2E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D440D87-7EF7-4B85-AEB4-6FBB24E5AEE0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0070C0"/>
            </a:solidFill>
            <a:ln w="57150">
              <a:solidFill>
                <a:srgbClr val="9DC3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4ACF683-EA06-49FA-8C1B-B57E927E1196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5DF65A7-2215-41B9-BEE1-24E0A5A4DB6B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BD8E36D-EC0E-45FD-BA8E-DF553852DEA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1FC5011-B128-468A-9C23-C794F96086E8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58BF0F4-C4C0-4BE5-B1F7-D74660F60CAB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1646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Liniennummer: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Route: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Liniensuffix: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AE981A4-0A4C-4758-98EB-5C05D21CF84F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8B27017F-8317-4F71-AE2E-F61EFA8A0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C451EA6-DFD6-479F-952E-A8BF7FC50EF6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4B7AB69-EE4D-4BDB-97AF-1CBD902F8F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1D44A7-F87A-4D14-A206-51A2C94E9166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auto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6A5FDB-67ED-4664-B90C-0562204F4B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4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Liniennummer: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Route: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Liniensuffix: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84D01E-B9E4-47E1-A56B-C82395BF8A2B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AF7FC-9592-4DD0-90F5-3BFBEE11841D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6BF5B6F-E531-4051-BF74-362B45F261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004305B-FB0D-437E-AACE-8B63D71F3329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C783B04B-B685-46B1-A50D-9109D76871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60BD7F-24C8-4B98-95D0-DC541B7D288F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auto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C9E3436-B888-44D5-9021-922EBFFD7F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28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Liniennummer: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Route: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Liniensuffix:</a:t>
            </a:r>
            <a:endParaRPr lang="en-US" b="1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55652C-1B08-4F28-AB9B-84725E30ACE4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27D866D-6B26-4CF8-8764-F912B0723D0E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D6B9D248-ECEB-4189-B63C-17589F08F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4B5DCD8-047D-4AED-91FF-803A8139DB25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17842B6-CB8F-46AE-A008-A3CC6CEA68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FD7110C-6FE8-477F-BAEA-9ED1211B8A0E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auto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8878F9BF-DA28-43A5-9661-8F59162006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67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Zielcode</a:t>
            </a:r>
            <a:r>
              <a:rPr lang="de-DE" b="1" dirty="0"/>
              <a:t>: </a:t>
            </a:r>
            <a:r>
              <a:rPr lang="de-DE" b="1" dirty="0">
                <a:solidFill>
                  <a:srgbClr val="FF0000"/>
                </a:solidFill>
              </a:rPr>
              <a:t>*</a:t>
            </a:r>
            <a:endParaRPr lang="en-US" b="1" dirty="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2F02A97-FAD7-4CC0-B919-C8419F7AF52A}"/>
              </a:ext>
            </a:extLst>
          </p:cNvPr>
          <p:cNvSpPr txBox="1"/>
          <p:nvPr/>
        </p:nvSpPr>
        <p:spPr>
          <a:xfrm>
            <a:off x="111748" y="205946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Vorschau: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439314-48FE-40A7-9679-887B694BCDF9}"/>
              </a:ext>
            </a:extLst>
          </p:cNvPr>
          <p:cNvSpPr/>
          <p:nvPr/>
        </p:nvSpPr>
        <p:spPr>
          <a:xfrm>
            <a:off x="111748" y="2473797"/>
            <a:ext cx="4590000" cy="1440000"/>
          </a:xfrm>
          <a:prstGeom prst="roundRect">
            <a:avLst>
              <a:gd name="adj" fmla="val 895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80157C1-2601-4D76-832A-103AC7D9DDC3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A4C7BCD-1251-45D0-8EC9-C05969159AD5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59245B0A-17A3-4F33-8649-18292E8B3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CC2AB59-FC95-43A2-8763-18D668D6EF5A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zurück-setzen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410E9A6-4331-45B3-ADF2-059725541A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82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1F83AD35-C025-4428-9AD7-8DF1A0393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8399" y="934199"/>
            <a:ext cx="1800000" cy="18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798366" y="3093210"/>
            <a:ext cx="3280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/>
              <a:t>~ Pause ~</a:t>
            </a:r>
            <a:endParaRPr lang="en-US" sz="5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2824BF-5AD1-4DFF-BD3A-A3181B624C7F}"/>
              </a:ext>
            </a:extLst>
          </p:cNvPr>
          <p:cNvSpPr txBox="1"/>
          <p:nvPr/>
        </p:nvSpPr>
        <p:spPr>
          <a:xfrm>
            <a:off x="62594" y="4055022"/>
            <a:ext cx="4751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Fahrerkarte auflegen, um fortzufahren.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6666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E6665-F915-42B0-938F-04079E9F9694}"/>
              </a:ext>
            </a:extLst>
          </p:cNvPr>
          <p:cNvSpPr txBox="1"/>
          <p:nvPr/>
        </p:nvSpPr>
        <p:spPr>
          <a:xfrm>
            <a:off x="111748" y="79169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verkaufte Tickets: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FEE737-89DA-4ACD-95AD-8AD4F84C0825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A7647-0A2D-4BE2-BAFA-64327B3C19F4}"/>
              </a:ext>
            </a:extLst>
          </p:cNvPr>
          <p:cNvSpPr txBox="1"/>
          <p:nvPr/>
        </p:nvSpPr>
        <p:spPr>
          <a:xfrm>
            <a:off x="111748" y="205946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stornierte Tickets: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37FBED-D1B9-4B0A-AC24-595CCD1BEA4C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BB789-21AD-4DA3-A857-2DAAFF9D572F}"/>
              </a:ext>
            </a:extLst>
          </p:cNvPr>
          <p:cNvSpPr txBox="1"/>
          <p:nvPr/>
        </p:nvSpPr>
        <p:spPr>
          <a:xfrm>
            <a:off x="111748" y="332723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Einnahmebetrag:</a:t>
            </a:r>
            <a:endParaRPr lang="en-US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8B1612-4AC5-4101-AA9E-C786E4CB4B47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01B1F4-B174-41C3-B8E0-420491FB02B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Bestätigen&amp; weiter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3973199-3C57-4A95-88DD-8684C8F2D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160934-B6F5-46C9-A99D-C84878ECAAB9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E0BCB-9B7C-4533-BB26-A7A3283FFA11}"/>
              </a:ext>
            </a:extLst>
          </p:cNvPr>
          <p:cNvSpPr txBox="1"/>
          <p:nvPr/>
        </p:nvSpPr>
        <p:spPr>
          <a:xfrm>
            <a:off x="5322518" y="3897099"/>
            <a:ext cx="4015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Bitte bestätigen Sie die Angaben,</a:t>
            </a:r>
          </a:p>
          <a:p>
            <a:pPr algn="ctr"/>
            <a:r>
              <a:rPr lang="de-DE" sz="2000" dirty="0"/>
              <a:t>um fortzufahren.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22CD9-8018-47BD-B8B5-F987E3E514EB}"/>
              </a:ext>
            </a:extLst>
          </p:cNvPr>
          <p:cNvSpPr txBox="1"/>
          <p:nvPr/>
        </p:nvSpPr>
        <p:spPr>
          <a:xfrm>
            <a:off x="5907618" y="2216047"/>
            <a:ext cx="28456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/>
              <a:t>Fahrer-</a:t>
            </a:r>
          </a:p>
          <a:p>
            <a:pPr algn="ctr"/>
            <a:r>
              <a:rPr lang="de-DE" sz="5400" b="1" dirty="0" err="1"/>
              <a:t>wechsel</a:t>
            </a:r>
            <a:endParaRPr lang="en-US" sz="5400" b="1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6FD02E5-F98F-4854-93AD-82403A4B4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7939" y="1159465"/>
            <a:ext cx="1125000" cy="90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876AF27-B5BD-424B-86DF-FCEAF252345A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BF471B1-DB8A-4628-9898-BBF679A6D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13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E6665-F915-42B0-938F-04079E9F9694}"/>
              </a:ext>
            </a:extLst>
          </p:cNvPr>
          <p:cNvSpPr txBox="1"/>
          <p:nvPr/>
        </p:nvSpPr>
        <p:spPr>
          <a:xfrm>
            <a:off x="111748" y="79169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verkaufte Tickets: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FEE737-89DA-4ACD-95AD-8AD4F84C0825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A7647-0A2D-4BE2-BAFA-64327B3C19F4}"/>
              </a:ext>
            </a:extLst>
          </p:cNvPr>
          <p:cNvSpPr txBox="1"/>
          <p:nvPr/>
        </p:nvSpPr>
        <p:spPr>
          <a:xfrm>
            <a:off x="111748" y="205946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stornierte Tickets: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37FBED-D1B9-4B0A-AC24-595CCD1BEA4C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BB789-21AD-4DA3-A857-2DAAFF9D572F}"/>
              </a:ext>
            </a:extLst>
          </p:cNvPr>
          <p:cNvSpPr txBox="1"/>
          <p:nvPr/>
        </p:nvSpPr>
        <p:spPr>
          <a:xfrm>
            <a:off x="111748" y="332723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Einnahmebetrag:</a:t>
            </a:r>
            <a:endParaRPr lang="en-US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8B1612-4AC5-4101-AA9E-C786E4CB4B47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01B1F4-B174-41C3-B8E0-420491FB02B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Bestätigen&amp; weiter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3973199-3C57-4A95-88DD-8684C8F2D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160934-B6F5-46C9-A99D-C84878ECAAB9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E0BCB-9B7C-4533-BB26-A7A3283FFA11}"/>
              </a:ext>
            </a:extLst>
          </p:cNvPr>
          <p:cNvSpPr txBox="1"/>
          <p:nvPr/>
        </p:nvSpPr>
        <p:spPr>
          <a:xfrm>
            <a:off x="5322518" y="3897099"/>
            <a:ext cx="4015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Bitte bestätigen Sie die Angaben,</a:t>
            </a:r>
          </a:p>
          <a:p>
            <a:pPr algn="ctr"/>
            <a:r>
              <a:rPr lang="de-DE" sz="2000" dirty="0"/>
              <a:t>um fortzufahren.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22CD9-8018-47BD-B8B5-F987E3E514EB}"/>
              </a:ext>
            </a:extLst>
          </p:cNvPr>
          <p:cNvSpPr txBox="1"/>
          <p:nvPr/>
        </p:nvSpPr>
        <p:spPr>
          <a:xfrm>
            <a:off x="5212718" y="2712020"/>
            <a:ext cx="4235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/>
              <a:t>Schichtende</a:t>
            </a:r>
            <a:endParaRPr lang="en-US" sz="5400" b="1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8FBEB97-444A-4355-A278-F51106497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4189" y="1432900"/>
            <a:ext cx="1012500" cy="9000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3E1917-24F9-42F4-B12B-540B0EC9D745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32135D6-A330-49FD-A991-6DD13F212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9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9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Succesfully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connected</a:t>
            </a:r>
            <a:endParaRPr lang="de-DE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Request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8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Succesfully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connected</a:t>
            </a:r>
            <a:endParaRPr lang="de-DE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Request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No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!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Boot OS...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5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9CBEA-72AF-40EF-BAB2-EBA0697A9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8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19BBED-34F3-4A64-A990-FDC93F59BBE4}"/>
              </a:ext>
            </a:extLst>
          </p:cNvPr>
          <p:cNvGrpSpPr/>
          <p:nvPr/>
        </p:nvGrpSpPr>
        <p:grpSpPr>
          <a:xfrm>
            <a:off x="1619827" y="1143283"/>
            <a:ext cx="1637143" cy="2819161"/>
            <a:chOff x="1779406" y="654071"/>
            <a:chExt cx="1637143" cy="2819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E4CDF-1186-4E3A-8DED-187B5FBA0FD8}"/>
                </a:ext>
              </a:extLst>
            </p:cNvPr>
            <p:cNvSpPr txBox="1"/>
            <p:nvPr/>
          </p:nvSpPr>
          <p:spPr>
            <a:xfrm>
              <a:off x="1779406" y="654071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b="1" dirty="0">
                  <a:solidFill>
                    <a:srgbClr val="0070C0"/>
                  </a:solidFill>
                </a:rPr>
                <a:t>n</a:t>
              </a:r>
              <a:endParaRPr lang="en-US" sz="150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546BEF-0395-4293-871B-CF83DFDF51D0}"/>
                </a:ext>
              </a:extLst>
            </p:cNvPr>
            <p:cNvSpPr txBox="1"/>
            <p:nvPr/>
          </p:nvSpPr>
          <p:spPr>
            <a:xfrm>
              <a:off x="2098559" y="1072575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dirty="0">
                  <a:solidFill>
                    <a:srgbClr val="0070C0"/>
                  </a:solidFill>
                </a:rPr>
                <a:t>u</a:t>
              </a:r>
              <a:endParaRPr lang="en-US" sz="1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98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186021" y="3093210"/>
            <a:ext cx="4504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/>
              <a:t>Willkommen!</a:t>
            </a:r>
            <a:endParaRPr lang="en-US" sz="5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2824BF-5AD1-4DFF-BD3A-A3181B624C7F}"/>
              </a:ext>
            </a:extLst>
          </p:cNvPr>
          <p:cNvSpPr txBox="1"/>
          <p:nvPr/>
        </p:nvSpPr>
        <p:spPr>
          <a:xfrm>
            <a:off x="62594" y="4055022"/>
            <a:ext cx="4751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Fahrerkarte auflegen, um fortzufahren.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19BBED-34F3-4A64-A990-FDC93F59BBE4}"/>
              </a:ext>
            </a:extLst>
          </p:cNvPr>
          <p:cNvGrpSpPr/>
          <p:nvPr/>
        </p:nvGrpSpPr>
        <p:grpSpPr>
          <a:xfrm>
            <a:off x="1619827" y="478264"/>
            <a:ext cx="1637143" cy="2819161"/>
            <a:chOff x="1779406" y="654071"/>
            <a:chExt cx="1637143" cy="2819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E4CDF-1186-4E3A-8DED-187B5FBA0FD8}"/>
                </a:ext>
              </a:extLst>
            </p:cNvPr>
            <p:cNvSpPr txBox="1"/>
            <p:nvPr/>
          </p:nvSpPr>
          <p:spPr>
            <a:xfrm>
              <a:off x="1779406" y="654071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b="1" dirty="0">
                  <a:solidFill>
                    <a:srgbClr val="0070C0"/>
                  </a:solidFill>
                </a:rPr>
                <a:t>n</a:t>
              </a:r>
              <a:endParaRPr lang="en-US" sz="150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546BEF-0395-4293-871B-CF83DFDF51D0}"/>
                </a:ext>
              </a:extLst>
            </p:cNvPr>
            <p:cNvSpPr txBox="1"/>
            <p:nvPr/>
          </p:nvSpPr>
          <p:spPr>
            <a:xfrm>
              <a:off x="2098559" y="1072575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dirty="0">
                  <a:solidFill>
                    <a:srgbClr val="0070C0"/>
                  </a:solidFill>
                </a:rPr>
                <a:t>u</a:t>
              </a:r>
              <a:endParaRPr lang="en-US" sz="1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03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-86486" y="3093210"/>
            <a:ext cx="5049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/>
              <a:t>Bitte warten...</a:t>
            </a:r>
            <a:endParaRPr lang="en-US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70E2EC-8511-40A6-858C-4F9E6AEC448F}"/>
              </a:ext>
            </a:extLst>
          </p:cNvPr>
          <p:cNvSpPr/>
          <p:nvPr/>
        </p:nvSpPr>
        <p:spPr>
          <a:xfrm>
            <a:off x="161925" y="4913136"/>
            <a:ext cx="9429750" cy="390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32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532</Words>
  <Application>Microsoft Office PowerPoint</Application>
  <PresentationFormat>Custom</PresentationFormat>
  <Paragraphs>250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JetBrains Mono NL SemiBold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Malte</dc:creator>
  <cp:lastModifiedBy>Malte</cp:lastModifiedBy>
  <cp:revision>153</cp:revision>
  <dcterms:created xsi:type="dcterms:W3CDTF">2023-04-03T15:38:04Z</dcterms:created>
  <dcterms:modified xsi:type="dcterms:W3CDTF">2024-02-16T13:15:55Z</dcterms:modified>
</cp:coreProperties>
</file>