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1" r:id="rId3"/>
    <p:sldId id="272" r:id="rId4"/>
    <p:sldId id="273" r:id="rId5"/>
    <p:sldId id="274" r:id="rId6"/>
    <p:sldId id="270" r:id="rId7"/>
    <p:sldId id="269" r:id="rId8"/>
    <p:sldId id="266" r:id="rId9"/>
    <p:sldId id="281" r:id="rId10"/>
    <p:sldId id="265" r:id="rId11"/>
    <p:sldId id="261" r:id="rId12"/>
    <p:sldId id="262" r:id="rId13"/>
    <p:sldId id="263" r:id="rId14"/>
    <p:sldId id="256" r:id="rId15"/>
    <p:sldId id="276" r:id="rId16"/>
    <p:sldId id="282" r:id="rId17"/>
    <p:sldId id="280" r:id="rId18"/>
    <p:sldId id="279" r:id="rId19"/>
    <p:sldId id="267" r:id="rId20"/>
    <p:sldId id="283" r:id="rId21"/>
    <p:sldId id="275" r:id="rId22"/>
    <p:sldId id="257" r:id="rId23"/>
    <p:sldId id="258" r:id="rId24"/>
    <p:sldId id="259" r:id="rId25"/>
    <p:sldId id="260" r:id="rId26"/>
    <p:sldId id="264" r:id="rId27"/>
    <p:sldId id="289" r:id="rId28"/>
    <p:sldId id="277" r:id="rId29"/>
    <p:sldId id="278" r:id="rId30"/>
    <p:sldId id="284" r:id="rId31"/>
    <p:sldId id="285" r:id="rId32"/>
    <p:sldId id="286" r:id="rId33"/>
    <p:sldId id="287" r:id="rId34"/>
    <p:sldId id="288" r:id="rId35"/>
  </p:sldIdLst>
  <p:sldSz cx="97536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9DC3E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80" d="100"/>
          <a:sy n="80" d="100"/>
        </p:scale>
        <p:origin x="26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596249"/>
            <a:ext cx="829056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2898"/>
            <a:ext cx="73152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5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519289"/>
            <a:ext cx="210312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1" y="519289"/>
            <a:ext cx="618744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0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7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2431629"/>
            <a:ext cx="841248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6527239"/>
            <a:ext cx="841248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1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2596444"/>
            <a:ext cx="414528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2596444"/>
            <a:ext cx="414528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519291"/>
            <a:ext cx="841248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2" y="2390987"/>
            <a:ext cx="412622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2" y="3562773"/>
            <a:ext cx="412622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2390987"/>
            <a:ext cx="4146550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3562773"/>
            <a:ext cx="4146550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650240"/>
            <a:ext cx="3145790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1404340"/>
            <a:ext cx="493776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926080"/>
            <a:ext cx="3145790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650240"/>
            <a:ext cx="3145790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1404340"/>
            <a:ext cx="4937760" cy="6931378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926080"/>
            <a:ext cx="3145790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519291"/>
            <a:ext cx="841248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2596444"/>
            <a:ext cx="841248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9040144"/>
            <a:ext cx="21945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9040144"/>
            <a:ext cx="329184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9040144"/>
            <a:ext cx="21945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3.svg"/><Relationship Id="rId21" Type="http://schemas.openxmlformats.org/officeDocument/2006/relationships/image" Target="../media/image29.svg"/><Relationship Id="rId7" Type="http://schemas.openxmlformats.org/officeDocument/2006/relationships/image" Target="../media/image17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5" Type="http://schemas.openxmlformats.org/officeDocument/2006/relationships/image" Target="../media/image33.svg"/><Relationship Id="rId2" Type="http://schemas.openxmlformats.org/officeDocument/2006/relationships/image" Target="../media/image12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9.svg"/><Relationship Id="rId24" Type="http://schemas.openxmlformats.org/officeDocument/2006/relationships/image" Target="../media/image32.png"/><Relationship Id="rId5" Type="http://schemas.openxmlformats.org/officeDocument/2006/relationships/image" Target="../media/image15.svg"/><Relationship Id="rId15" Type="http://schemas.openxmlformats.org/officeDocument/2006/relationships/image" Target="../media/image23.svg"/><Relationship Id="rId23" Type="http://schemas.openxmlformats.org/officeDocument/2006/relationships/image" Target="../media/image31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4.png"/><Relationship Id="rId9" Type="http://schemas.openxmlformats.org/officeDocument/2006/relationships/image" Target="../media/image3.sv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26" Type="http://schemas.openxmlformats.org/officeDocument/2006/relationships/image" Target="../media/image36.png"/><Relationship Id="rId3" Type="http://schemas.openxmlformats.org/officeDocument/2006/relationships/image" Target="../media/image13.svg"/><Relationship Id="rId21" Type="http://schemas.openxmlformats.org/officeDocument/2006/relationships/image" Target="../media/image29.svg"/><Relationship Id="rId7" Type="http://schemas.openxmlformats.org/officeDocument/2006/relationships/image" Target="../media/image17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5" Type="http://schemas.openxmlformats.org/officeDocument/2006/relationships/image" Target="../media/image33.svg"/><Relationship Id="rId2" Type="http://schemas.openxmlformats.org/officeDocument/2006/relationships/image" Target="../media/image12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9.svg"/><Relationship Id="rId24" Type="http://schemas.openxmlformats.org/officeDocument/2006/relationships/image" Target="../media/image32.png"/><Relationship Id="rId5" Type="http://schemas.openxmlformats.org/officeDocument/2006/relationships/image" Target="../media/image15.svg"/><Relationship Id="rId15" Type="http://schemas.openxmlformats.org/officeDocument/2006/relationships/image" Target="../media/image23.svg"/><Relationship Id="rId23" Type="http://schemas.openxmlformats.org/officeDocument/2006/relationships/image" Target="../media/image31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4.png"/><Relationship Id="rId9" Type="http://schemas.openxmlformats.org/officeDocument/2006/relationships/image" Target="../media/image3.sv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26" Type="http://schemas.openxmlformats.org/officeDocument/2006/relationships/image" Target="../media/image38.png"/><Relationship Id="rId3" Type="http://schemas.openxmlformats.org/officeDocument/2006/relationships/image" Target="../media/image13.svg"/><Relationship Id="rId21" Type="http://schemas.openxmlformats.org/officeDocument/2006/relationships/image" Target="../media/image29.svg"/><Relationship Id="rId7" Type="http://schemas.openxmlformats.org/officeDocument/2006/relationships/image" Target="../media/image17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5" Type="http://schemas.openxmlformats.org/officeDocument/2006/relationships/image" Target="../media/image33.svg"/><Relationship Id="rId2" Type="http://schemas.openxmlformats.org/officeDocument/2006/relationships/image" Target="../media/image12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9.svg"/><Relationship Id="rId24" Type="http://schemas.openxmlformats.org/officeDocument/2006/relationships/image" Target="../media/image32.png"/><Relationship Id="rId5" Type="http://schemas.openxmlformats.org/officeDocument/2006/relationships/image" Target="../media/image15.svg"/><Relationship Id="rId15" Type="http://schemas.openxmlformats.org/officeDocument/2006/relationships/image" Target="../media/image23.svg"/><Relationship Id="rId23" Type="http://schemas.openxmlformats.org/officeDocument/2006/relationships/image" Target="../media/image31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4.png"/><Relationship Id="rId9" Type="http://schemas.openxmlformats.org/officeDocument/2006/relationships/image" Target="../media/image3.sv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3.svg"/><Relationship Id="rId18" Type="http://schemas.openxmlformats.org/officeDocument/2006/relationships/image" Target="../media/image22.png"/><Relationship Id="rId3" Type="http://schemas.openxmlformats.org/officeDocument/2006/relationships/image" Target="../media/image13.svg"/><Relationship Id="rId21" Type="http://schemas.openxmlformats.org/officeDocument/2006/relationships/image" Target="../media/image7.svg"/><Relationship Id="rId7" Type="http://schemas.openxmlformats.org/officeDocument/2006/relationships/image" Target="../media/image17.svg"/><Relationship Id="rId12" Type="http://schemas.openxmlformats.org/officeDocument/2006/relationships/image" Target="../media/image42.png"/><Relationship Id="rId17" Type="http://schemas.openxmlformats.org/officeDocument/2006/relationships/image" Target="../media/image47.svg"/><Relationship Id="rId2" Type="http://schemas.openxmlformats.org/officeDocument/2006/relationships/image" Target="../media/image12.png"/><Relationship Id="rId16" Type="http://schemas.openxmlformats.org/officeDocument/2006/relationships/image" Target="../media/image46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41.svg"/><Relationship Id="rId5" Type="http://schemas.openxmlformats.org/officeDocument/2006/relationships/image" Target="../media/image15.svg"/><Relationship Id="rId15" Type="http://schemas.openxmlformats.org/officeDocument/2006/relationships/image" Target="../media/image45.svg"/><Relationship Id="rId10" Type="http://schemas.openxmlformats.org/officeDocument/2006/relationships/image" Target="../media/image40.png"/><Relationship Id="rId19" Type="http://schemas.openxmlformats.org/officeDocument/2006/relationships/image" Target="../media/image23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3.svg"/><Relationship Id="rId18" Type="http://schemas.openxmlformats.org/officeDocument/2006/relationships/image" Target="../media/image22.png"/><Relationship Id="rId3" Type="http://schemas.openxmlformats.org/officeDocument/2006/relationships/image" Target="../media/image13.svg"/><Relationship Id="rId21" Type="http://schemas.openxmlformats.org/officeDocument/2006/relationships/image" Target="../media/image7.svg"/><Relationship Id="rId7" Type="http://schemas.openxmlformats.org/officeDocument/2006/relationships/image" Target="../media/image17.svg"/><Relationship Id="rId12" Type="http://schemas.openxmlformats.org/officeDocument/2006/relationships/image" Target="../media/image42.png"/><Relationship Id="rId17" Type="http://schemas.openxmlformats.org/officeDocument/2006/relationships/image" Target="../media/image47.svg"/><Relationship Id="rId2" Type="http://schemas.openxmlformats.org/officeDocument/2006/relationships/image" Target="../media/image12.png"/><Relationship Id="rId16" Type="http://schemas.openxmlformats.org/officeDocument/2006/relationships/image" Target="../media/image46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49.svg"/><Relationship Id="rId5" Type="http://schemas.openxmlformats.org/officeDocument/2006/relationships/image" Target="../media/image15.svg"/><Relationship Id="rId15" Type="http://schemas.openxmlformats.org/officeDocument/2006/relationships/image" Target="../media/image45.svg"/><Relationship Id="rId10" Type="http://schemas.openxmlformats.org/officeDocument/2006/relationships/image" Target="../media/image48.png"/><Relationship Id="rId19" Type="http://schemas.openxmlformats.org/officeDocument/2006/relationships/image" Target="../media/image23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7.svg"/><Relationship Id="rId3" Type="http://schemas.openxmlformats.org/officeDocument/2006/relationships/image" Target="../media/image13.svg"/><Relationship Id="rId7" Type="http://schemas.openxmlformats.org/officeDocument/2006/relationships/image" Target="../media/image19.svg"/><Relationship Id="rId12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5.svg"/><Relationship Id="rId5" Type="http://schemas.openxmlformats.org/officeDocument/2006/relationships/image" Target="../media/image15.svg"/><Relationship Id="rId10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5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7.svg"/><Relationship Id="rId3" Type="http://schemas.openxmlformats.org/officeDocument/2006/relationships/image" Target="../media/image13.svg"/><Relationship Id="rId7" Type="http://schemas.openxmlformats.org/officeDocument/2006/relationships/image" Target="../media/image19.svg"/><Relationship Id="rId12" Type="http://schemas.openxmlformats.org/officeDocument/2006/relationships/image" Target="../media/image6.png"/><Relationship Id="rId17" Type="http://schemas.openxmlformats.org/officeDocument/2006/relationships/image" Target="../media/image57.svg"/><Relationship Id="rId2" Type="http://schemas.openxmlformats.org/officeDocument/2006/relationships/image" Target="../media/image1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5.svg"/><Relationship Id="rId5" Type="http://schemas.openxmlformats.org/officeDocument/2006/relationships/image" Target="../media/image15.svg"/><Relationship Id="rId15" Type="http://schemas.openxmlformats.org/officeDocument/2006/relationships/image" Target="../media/image55.svg"/><Relationship Id="rId10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53.svg"/><Relationship Id="rId1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3.svg"/><Relationship Id="rId3" Type="http://schemas.openxmlformats.org/officeDocument/2006/relationships/image" Target="../media/image7.svg"/><Relationship Id="rId7" Type="http://schemas.openxmlformats.org/officeDocument/2006/relationships/image" Target="../media/image51.svg"/><Relationship Id="rId12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29.svg"/><Relationship Id="rId5" Type="http://schemas.openxmlformats.org/officeDocument/2006/relationships/image" Target="../media/image19.svg"/><Relationship Id="rId15" Type="http://schemas.openxmlformats.org/officeDocument/2006/relationships/image" Target="../media/image15.svg"/><Relationship Id="rId10" Type="http://schemas.openxmlformats.org/officeDocument/2006/relationships/image" Target="../media/image28.png"/><Relationship Id="rId4" Type="http://schemas.openxmlformats.org/officeDocument/2006/relationships/image" Target="../media/image18.png"/><Relationship Id="rId9" Type="http://schemas.openxmlformats.org/officeDocument/2006/relationships/image" Target="../media/image57.svg"/><Relationship Id="rId1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3.svg"/><Relationship Id="rId3" Type="http://schemas.openxmlformats.org/officeDocument/2006/relationships/image" Target="../media/image7.svg"/><Relationship Id="rId7" Type="http://schemas.openxmlformats.org/officeDocument/2006/relationships/image" Target="../media/image51.svg"/><Relationship Id="rId12" Type="http://schemas.openxmlformats.org/officeDocument/2006/relationships/image" Target="../media/image12.png"/><Relationship Id="rId17" Type="http://schemas.openxmlformats.org/officeDocument/2006/relationships/image" Target="../media/image59.svg"/><Relationship Id="rId2" Type="http://schemas.openxmlformats.org/officeDocument/2006/relationships/image" Target="../media/image6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29.svg"/><Relationship Id="rId5" Type="http://schemas.openxmlformats.org/officeDocument/2006/relationships/image" Target="../media/image19.svg"/><Relationship Id="rId15" Type="http://schemas.openxmlformats.org/officeDocument/2006/relationships/image" Target="../media/image15.svg"/><Relationship Id="rId10" Type="http://schemas.openxmlformats.org/officeDocument/2006/relationships/image" Target="../media/image28.png"/><Relationship Id="rId4" Type="http://schemas.openxmlformats.org/officeDocument/2006/relationships/image" Target="../media/image18.png"/><Relationship Id="rId9" Type="http://schemas.openxmlformats.org/officeDocument/2006/relationships/image" Target="../media/image57.svg"/><Relationship Id="rId1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1.svg"/><Relationship Id="rId3" Type="http://schemas.openxmlformats.org/officeDocument/2006/relationships/image" Target="../media/image7.svg"/><Relationship Id="rId7" Type="http://schemas.openxmlformats.org/officeDocument/2006/relationships/image" Target="../media/image55.svg"/><Relationship Id="rId12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61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1.svg"/><Relationship Id="rId3" Type="http://schemas.openxmlformats.org/officeDocument/2006/relationships/image" Target="../media/image7.svg"/><Relationship Id="rId7" Type="http://schemas.openxmlformats.org/officeDocument/2006/relationships/image" Target="../media/image55.svg"/><Relationship Id="rId12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61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11.svg"/><Relationship Id="rId3" Type="http://schemas.openxmlformats.org/officeDocument/2006/relationships/image" Target="../media/image7.svg"/><Relationship Id="rId7" Type="http://schemas.openxmlformats.org/officeDocument/2006/relationships/image" Target="../media/image55.svg"/><Relationship Id="rId12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61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svg"/><Relationship Id="rId7" Type="http://schemas.openxmlformats.org/officeDocument/2006/relationships/image" Target="../media/image6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65.sv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67.sv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svg"/><Relationship Id="rId18" Type="http://schemas.openxmlformats.org/officeDocument/2006/relationships/image" Target="../media/image80.png"/><Relationship Id="rId3" Type="http://schemas.openxmlformats.org/officeDocument/2006/relationships/image" Target="../media/image19.svg"/><Relationship Id="rId21" Type="http://schemas.openxmlformats.org/officeDocument/2006/relationships/image" Target="../media/image83.svg"/><Relationship Id="rId7" Type="http://schemas.openxmlformats.org/officeDocument/2006/relationships/image" Target="../media/image69.svg"/><Relationship Id="rId12" Type="http://schemas.openxmlformats.org/officeDocument/2006/relationships/image" Target="../media/image74.png"/><Relationship Id="rId17" Type="http://schemas.openxmlformats.org/officeDocument/2006/relationships/image" Target="../media/image79.svg"/><Relationship Id="rId2" Type="http://schemas.openxmlformats.org/officeDocument/2006/relationships/image" Target="../media/image18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svg"/><Relationship Id="rId5" Type="http://schemas.openxmlformats.org/officeDocument/2006/relationships/image" Target="../media/image7.svg"/><Relationship Id="rId15" Type="http://schemas.openxmlformats.org/officeDocument/2006/relationships/image" Target="../media/image77.svg"/><Relationship Id="rId23" Type="http://schemas.openxmlformats.org/officeDocument/2006/relationships/image" Target="../media/image85.svg"/><Relationship Id="rId10" Type="http://schemas.openxmlformats.org/officeDocument/2006/relationships/image" Target="../media/image72.png"/><Relationship Id="rId19" Type="http://schemas.openxmlformats.org/officeDocument/2006/relationships/image" Target="../media/image81.svg"/><Relationship Id="rId4" Type="http://schemas.openxmlformats.org/officeDocument/2006/relationships/image" Target="../media/image6.png"/><Relationship Id="rId9" Type="http://schemas.openxmlformats.org/officeDocument/2006/relationships/image" Target="../media/image71.svg"/><Relationship Id="rId14" Type="http://schemas.openxmlformats.org/officeDocument/2006/relationships/image" Target="../media/image76.png"/><Relationship Id="rId22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svg"/><Relationship Id="rId18" Type="http://schemas.openxmlformats.org/officeDocument/2006/relationships/image" Target="../media/image80.png"/><Relationship Id="rId3" Type="http://schemas.openxmlformats.org/officeDocument/2006/relationships/image" Target="../media/image19.svg"/><Relationship Id="rId21" Type="http://schemas.openxmlformats.org/officeDocument/2006/relationships/image" Target="../media/image83.svg"/><Relationship Id="rId7" Type="http://schemas.openxmlformats.org/officeDocument/2006/relationships/image" Target="../media/image69.svg"/><Relationship Id="rId12" Type="http://schemas.openxmlformats.org/officeDocument/2006/relationships/image" Target="../media/image74.png"/><Relationship Id="rId17" Type="http://schemas.openxmlformats.org/officeDocument/2006/relationships/image" Target="../media/image79.svg"/><Relationship Id="rId2" Type="http://schemas.openxmlformats.org/officeDocument/2006/relationships/image" Target="../media/image18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svg"/><Relationship Id="rId5" Type="http://schemas.openxmlformats.org/officeDocument/2006/relationships/image" Target="../media/image7.svg"/><Relationship Id="rId15" Type="http://schemas.openxmlformats.org/officeDocument/2006/relationships/image" Target="../media/image77.svg"/><Relationship Id="rId23" Type="http://schemas.openxmlformats.org/officeDocument/2006/relationships/image" Target="../media/image85.svg"/><Relationship Id="rId10" Type="http://schemas.openxmlformats.org/officeDocument/2006/relationships/image" Target="../media/image72.png"/><Relationship Id="rId19" Type="http://schemas.openxmlformats.org/officeDocument/2006/relationships/image" Target="../media/image81.svg"/><Relationship Id="rId4" Type="http://schemas.openxmlformats.org/officeDocument/2006/relationships/image" Target="../media/image6.png"/><Relationship Id="rId9" Type="http://schemas.openxmlformats.org/officeDocument/2006/relationships/image" Target="../media/image71.svg"/><Relationship Id="rId14" Type="http://schemas.openxmlformats.org/officeDocument/2006/relationships/image" Target="../media/image76.png"/><Relationship Id="rId22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5.svg"/><Relationship Id="rId3" Type="http://schemas.openxmlformats.org/officeDocument/2006/relationships/image" Target="../media/image19.svg"/><Relationship Id="rId7" Type="http://schemas.openxmlformats.org/officeDocument/2006/relationships/image" Target="../media/image69.svg"/><Relationship Id="rId12" Type="http://schemas.openxmlformats.org/officeDocument/2006/relationships/image" Target="../media/image8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83.svg"/><Relationship Id="rId5" Type="http://schemas.openxmlformats.org/officeDocument/2006/relationships/image" Target="../media/image7.svg"/><Relationship Id="rId10" Type="http://schemas.openxmlformats.org/officeDocument/2006/relationships/image" Target="../media/image82.png"/><Relationship Id="rId4" Type="http://schemas.openxmlformats.org/officeDocument/2006/relationships/image" Target="../media/image6.png"/><Relationship Id="rId9" Type="http://schemas.openxmlformats.org/officeDocument/2006/relationships/image" Target="../media/image71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5.svg"/><Relationship Id="rId3" Type="http://schemas.openxmlformats.org/officeDocument/2006/relationships/image" Target="../media/image19.svg"/><Relationship Id="rId7" Type="http://schemas.openxmlformats.org/officeDocument/2006/relationships/image" Target="../media/image69.svg"/><Relationship Id="rId12" Type="http://schemas.openxmlformats.org/officeDocument/2006/relationships/image" Target="../media/image8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83.svg"/><Relationship Id="rId5" Type="http://schemas.openxmlformats.org/officeDocument/2006/relationships/image" Target="../media/image7.svg"/><Relationship Id="rId10" Type="http://schemas.openxmlformats.org/officeDocument/2006/relationships/image" Target="../media/image82.png"/><Relationship Id="rId4" Type="http://schemas.openxmlformats.org/officeDocument/2006/relationships/image" Target="../media/image6.png"/><Relationship Id="rId9" Type="http://schemas.openxmlformats.org/officeDocument/2006/relationships/image" Target="../media/image71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5.svg"/><Relationship Id="rId3" Type="http://schemas.openxmlformats.org/officeDocument/2006/relationships/image" Target="../media/image19.svg"/><Relationship Id="rId7" Type="http://schemas.openxmlformats.org/officeDocument/2006/relationships/image" Target="../media/image69.svg"/><Relationship Id="rId12" Type="http://schemas.openxmlformats.org/officeDocument/2006/relationships/image" Target="../media/image8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83.svg"/><Relationship Id="rId5" Type="http://schemas.openxmlformats.org/officeDocument/2006/relationships/image" Target="../media/image7.svg"/><Relationship Id="rId10" Type="http://schemas.openxmlformats.org/officeDocument/2006/relationships/image" Target="../media/image82.png"/><Relationship Id="rId4" Type="http://schemas.openxmlformats.org/officeDocument/2006/relationships/image" Target="../media/image6.png"/><Relationship Id="rId9" Type="http://schemas.openxmlformats.org/officeDocument/2006/relationships/image" Target="../media/image7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57868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A2824BF-5AD1-4DFF-BD3A-A3181B624C7F}"/>
              </a:ext>
            </a:extLst>
          </p:cNvPr>
          <p:cNvSpPr txBox="1"/>
          <p:nvPr/>
        </p:nvSpPr>
        <p:spPr>
          <a:xfrm>
            <a:off x="1227184" y="4055022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Eingabe fehlerhaft.</a:t>
            </a:r>
            <a:endParaRPr lang="en-US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644924-2FF0-493E-B296-0F741CF4317A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8697D1-028D-4F16-BD05-91CC7FD215AE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F43460E-B7D6-4A53-96EA-89700E85F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6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Fahrernummer: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PIN: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DF47FA-CEB6-494C-B344-EB4DE2332891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BD6AFC8-E732-48D1-BBF0-D341C8875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C594C78-2667-4D3F-A8CE-A4ABF3F83F53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6311295" y="1209959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6311295" y="1209959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7093199" y="1209959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7875103" y="1209959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6311295" y="2006415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7093199" y="2006415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7875103" y="2006415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6311295" y="2802871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7093199" y="2802871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7875103" y="2802871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6311295" y="3599327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7093199" y="3599327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7875103" y="3599327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8032603" y="3689327"/>
              <a:ext cx="405000" cy="540000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CA96F4F-CC82-497A-AB9D-839168B89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01295" y="3719327"/>
              <a:ext cx="540000" cy="4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825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Fahrernummer:</a:t>
            </a:r>
            <a:r>
              <a:rPr lang="de-DE" b="1" dirty="0"/>
              <a:t>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PIN: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1F1E50-D675-4A7C-A6DC-CF7D3F976144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822F2AF-3A33-42C2-9E6B-0DF2E29D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EF46E44-0FBA-45F7-B34C-3CA66628E4EA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6311295" y="1209959"/>
            <a:chExt cx="2283808" cy="310936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85A27CB-8F16-43B7-ACEC-16FBCFD57F4A}"/>
                </a:ext>
              </a:extLst>
            </p:cNvPr>
            <p:cNvSpPr/>
            <p:nvPr/>
          </p:nvSpPr>
          <p:spPr>
            <a:xfrm>
              <a:off x="6311295" y="1209959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BD6A6C4-DFFB-49FB-B845-FEF23330D671}"/>
                </a:ext>
              </a:extLst>
            </p:cNvPr>
            <p:cNvSpPr/>
            <p:nvPr/>
          </p:nvSpPr>
          <p:spPr>
            <a:xfrm>
              <a:off x="7093199" y="1209959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3691C82-C53B-43D4-9887-D5768C6D2CE5}"/>
                </a:ext>
              </a:extLst>
            </p:cNvPr>
            <p:cNvSpPr/>
            <p:nvPr/>
          </p:nvSpPr>
          <p:spPr>
            <a:xfrm>
              <a:off x="7875103" y="1209959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ED77139-DF7F-4E26-9D46-9804FBC3E339}"/>
                </a:ext>
              </a:extLst>
            </p:cNvPr>
            <p:cNvSpPr/>
            <p:nvPr/>
          </p:nvSpPr>
          <p:spPr>
            <a:xfrm>
              <a:off x="6311295" y="2006415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AF6A1FD-3F55-4E41-9B7E-1198E1280961}"/>
                </a:ext>
              </a:extLst>
            </p:cNvPr>
            <p:cNvSpPr/>
            <p:nvPr/>
          </p:nvSpPr>
          <p:spPr>
            <a:xfrm>
              <a:off x="7093199" y="2006415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9CCA401-B7C0-4C4E-92B4-2DCA2BF9D5D6}"/>
                </a:ext>
              </a:extLst>
            </p:cNvPr>
            <p:cNvSpPr/>
            <p:nvPr/>
          </p:nvSpPr>
          <p:spPr>
            <a:xfrm>
              <a:off x="7875103" y="2006415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51FF9E3-5B43-4F2C-88BA-B073F667F534}"/>
                </a:ext>
              </a:extLst>
            </p:cNvPr>
            <p:cNvSpPr/>
            <p:nvPr/>
          </p:nvSpPr>
          <p:spPr>
            <a:xfrm>
              <a:off x="6311295" y="2802871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F591622-6D22-47E3-B4DF-EDD7111F715C}"/>
                </a:ext>
              </a:extLst>
            </p:cNvPr>
            <p:cNvSpPr/>
            <p:nvPr/>
          </p:nvSpPr>
          <p:spPr>
            <a:xfrm>
              <a:off x="7093199" y="2802871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3B01958-ADC2-4BEF-909B-D4B555437FA3}"/>
                </a:ext>
              </a:extLst>
            </p:cNvPr>
            <p:cNvSpPr/>
            <p:nvPr/>
          </p:nvSpPr>
          <p:spPr>
            <a:xfrm>
              <a:off x="7875103" y="2802871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884FDB4-624D-464C-A84C-C57E7F5103E6}"/>
                </a:ext>
              </a:extLst>
            </p:cNvPr>
            <p:cNvSpPr/>
            <p:nvPr/>
          </p:nvSpPr>
          <p:spPr>
            <a:xfrm>
              <a:off x="6311295" y="3599327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65AD7DE-312D-405C-A587-B2ED7917E13F}"/>
                </a:ext>
              </a:extLst>
            </p:cNvPr>
            <p:cNvSpPr/>
            <p:nvPr/>
          </p:nvSpPr>
          <p:spPr>
            <a:xfrm>
              <a:off x="7093199" y="3599327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E8F2553-9787-4835-B229-565D22658A90}"/>
                </a:ext>
              </a:extLst>
            </p:cNvPr>
            <p:cNvSpPr/>
            <p:nvPr/>
          </p:nvSpPr>
          <p:spPr>
            <a:xfrm>
              <a:off x="7875103" y="3599327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78CA644-B7DE-4B0F-A3B6-FCC3C13A0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8032603" y="3689327"/>
              <a:ext cx="405000" cy="540000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723D7465-C966-410D-958E-86E1AAE19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01295" y="3719327"/>
              <a:ext cx="540000" cy="4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9366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PIN: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9C0B49-011C-4722-826B-C8F5461119D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85EAEAE-9CD8-4291-8C3A-1B6D637BA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E92E9D7-F5FB-4A3C-8E3E-C3F6A47A9E3C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6311295" y="1209959"/>
            <a:chExt cx="2283808" cy="310936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FEDD9FE-D00D-49A3-A35E-77D179DC42AF}"/>
                </a:ext>
              </a:extLst>
            </p:cNvPr>
            <p:cNvSpPr/>
            <p:nvPr/>
          </p:nvSpPr>
          <p:spPr>
            <a:xfrm>
              <a:off x="6311295" y="1209959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FE417FF-EF64-46BF-9507-B1BB867BFEF1}"/>
                </a:ext>
              </a:extLst>
            </p:cNvPr>
            <p:cNvSpPr/>
            <p:nvPr/>
          </p:nvSpPr>
          <p:spPr>
            <a:xfrm>
              <a:off x="7093199" y="1209959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DC287A4-E538-4185-90BE-7A8E7C00647C}"/>
                </a:ext>
              </a:extLst>
            </p:cNvPr>
            <p:cNvSpPr/>
            <p:nvPr/>
          </p:nvSpPr>
          <p:spPr>
            <a:xfrm>
              <a:off x="7875103" y="1209959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C5322E3-5E5B-4B18-9A9C-A23EA2DBC008}"/>
                </a:ext>
              </a:extLst>
            </p:cNvPr>
            <p:cNvSpPr/>
            <p:nvPr/>
          </p:nvSpPr>
          <p:spPr>
            <a:xfrm>
              <a:off x="6311295" y="2006415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E049045-D10F-4223-A6D8-5866700A9052}"/>
                </a:ext>
              </a:extLst>
            </p:cNvPr>
            <p:cNvSpPr/>
            <p:nvPr/>
          </p:nvSpPr>
          <p:spPr>
            <a:xfrm>
              <a:off x="7093199" y="2006415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C152D11-D655-4977-B241-B312B8E29606}"/>
                </a:ext>
              </a:extLst>
            </p:cNvPr>
            <p:cNvSpPr/>
            <p:nvPr/>
          </p:nvSpPr>
          <p:spPr>
            <a:xfrm>
              <a:off x="7875103" y="2006415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F545B82-F091-4265-8D26-B9116793EF11}"/>
                </a:ext>
              </a:extLst>
            </p:cNvPr>
            <p:cNvSpPr/>
            <p:nvPr/>
          </p:nvSpPr>
          <p:spPr>
            <a:xfrm>
              <a:off x="6311295" y="2802871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9259771-F1BF-4BF9-916A-E936AD0CFAF4}"/>
                </a:ext>
              </a:extLst>
            </p:cNvPr>
            <p:cNvSpPr/>
            <p:nvPr/>
          </p:nvSpPr>
          <p:spPr>
            <a:xfrm>
              <a:off x="7093199" y="2802871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B8D2A94-A0F7-4268-94D6-D9CDE1EDD80C}"/>
                </a:ext>
              </a:extLst>
            </p:cNvPr>
            <p:cNvSpPr/>
            <p:nvPr/>
          </p:nvSpPr>
          <p:spPr>
            <a:xfrm>
              <a:off x="7875103" y="2802871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F4F592D-3E68-4F0D-A5FA-4B3CA1308FFF}"/>
                </a:ext>
              </a:extLst>
            </p:cNvPr>
            <p:cNvSpPr/>
            <p:nvPr/>
          </p:nvSpPr>
          <p:spPr>
            <a:xfrm>
              <a:off x="6311295" y="3599327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12E9273-C3B6-4129-9BC7-BBE2F83769B8}"/>
                </a:ext>
              </a:extLst>
            </p:cNvPr>
            <p:cNvSpPr/>
            <p:nvPr/>
          </p:nvSpPr>
          <p:spPr>
            <a:xfrm>
              <a:off x="7093199" y="3599327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4EE2FF5-17BE-4EBE-8114-B0F9FD531314}"/>
                </a:ext>
              </a:extLst>
            </p:cNvPr>
            <p:cNvSpPr/>
            <p:nvPr/>
          </p:nvSpPr>
          <p:spPr>
            <a:xfrm>
              <a:off x="7875103" y="3599327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B1D4712F-7FE6-442C-908A-29AEA7FF6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8032603" y="3689327"/>
              <a:ext cx="405000" cy="540000"/>
            </a:xfrm>
            <a:prstGeom prst="rect">
              <a:avLst/>
            </a:prstGeom>
          </p:spPr>
        </p:pic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45B0E54-0FFD-4247-9B2F-61E3C85E6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01295" y="3719327"/>
              <a:ext cx="540000" cy="4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1720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Auto-HFS Stopp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B45A384-C451-44D5-8273-FEDF83D240C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322704" y="1957279"/>
            <a:ext cx="540000" cy="54000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79AD61C9-EFA1-46F5-9472-3A213A619181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EC5DFA-CC6B-4855-85A5-75BD11433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3DCC93D-E85B-4CE1-B7AC-AB25F23DF01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E74C6E0-1379-44B0-A547-05E901429F7E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F17A45B-8965-4035-8604-85829A029F27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55E3FAD-D9CD-483D-8129-13A23A2533C0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A8BEA06-5BAC-4FA6-8EDC-A1576BC672D6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F24E567-395B-402B-9B68-AC03E472472D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DEEE8FA-76DC-41C1-9398-7F23098E0C2E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7530D73-D790-454E-A6B5-901384224B3D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BB488A-9332-4E5B-BAC4-018E30E01CF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F23DD28-23F0-4642-903B-8A6D1B45EA4B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83914F-6ED2-4AD1-B586-F4B42A3A636B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9557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Auto-HFS </a:t>
            </a:r>
            <a:r>
              <a:rPr lang="de-DE" b="1" dirty="0">
                <a:solidFill>
                  <a:srgbClr val="FFC000"/>
                </a:solidFill>
              </a:rPr>
              <a:t>gestoppt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590F7B2-73D9-402E-A1E8-F3C56B546BF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317498" y="1957279"/>
            <a:ext cx="540000" cy="54000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DF3FD5E5-74FE-4B9F-A929-BA2BF6D91C5B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2D374E2-7B56-4EEB-979F-62C3D637B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1BA6F78-2A7A-4448-A354-B6A6BFA743EB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14D9E36-76C9-4D60-85C9-C44B98A5E835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98EAD96-B07E-4508-8BA2-CAE61DB8F419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2AFB947-E6DC-4F96-8E57-35D529520DF2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049F432-2E64-41E7-B3FF-666A2D5D3AA7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A4DBB5F-9AA3-48D1-9434-B1F23DF22B76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FC65776-98C2-45DD-BA34-1257BF6BB380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FCAA26E-5279-4671-87C0-7BF6A0DD5BA1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F2B6E26-E148-4C4C-A643-182804236F79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140E15-7661-4322-BD95-80D3DC0AD44F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70464EA-232E-4F3D-840F-1620E43A825F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2602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Auto-HFS Stopp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B45A384-C451-44D5-8273-FEDF83D240C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322704" y="1957279"/>
            <a:ext cx="540000" cy="54000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79AD61C9-EFA1-46F5-9472-3A213A619181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EC5DFA-CC6B-4855-85A5-75BD11433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3DCC93D-E85B-4CE1-B7AC-AB25F23DF01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E74C6E0-1379-44B0-A547-05E901429F7E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F17A45B-8965-4035-8604-85829A029F27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55E3FAD-D9CD-483D-8129-13A23A2533C0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A8BEA06-5BAC-4FA6-8EDC-A1576BC672D6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F24E567-395B-402B-9B68-AC03E472472D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DEEE8FA-76DC-41C1-9398-7F23098E0C2E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7530D73-D790-454E-A6B5-901384224B3D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BB488A-9332-4E5B-BAC4-018E30E01CF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F23DD28-23F0-4642-903B-8A6D1B45EA4B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83914F-6ED2-4AD1-B586-F4B42A3A636B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79524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8" y="853440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Türen freihalten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725146-0ACB-44F3-81FE-CF3898DB020C}"/>
              </a:ext>
            </a:extLst>
          </p:cNvPr>
          <p:cNvSpPr/>
          <p:nvPr/>
        </p:nvSpPr>
        <p:spPr>
          <a:xfrm>
            <a:off x="5081788" y="186727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Weiter nach hinten durchgehen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6911624-810B-44C4-BD08-7DC4F9CD5629}"/>
              </a:ext>
            </a:extLst>
          </p:cNvPr>
          <p:cNvSpPr/>
          <p:nvPr/>
        </p:nvSpPr>
        <p:spPr>
          <a:xfrm>
            <a:off x="5081788" y="288111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Umleitung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8E7A9FD-FDD8-4669-9CB3-EFEE0CFB8A79}"/>
              </a:ext>
            </a:extLst>
          </p:cNvPr>
          <p:cNvSpPr/>
          <p:nvPr/>
        </p:nvSpPr>
        <p:spPr>
          <a:xfrm>
            <a:off x="5081788" y="389495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Fahrtende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FC7EA7-B072-469A-A29D-4A34A7DDA53B}"/>
              </a:ext>
            </a:extLst>
          </p:cNvPr>
          <p:cNvSpPr/>
          <p:nvPr/>
        </p:nvSpPr>
        <p:spPr>
          <a:xfrm>
            <a:off x="6780126" y="4793399"/>
            <a:ext cx="2247901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Haltestellen-Ansagen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2C9564-8847-4D3B-AFEC-3DD5F16D040A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070A7B-2A59-4F24-B111-9499FE7979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2432" y="4908798"/>
            <a:ext cx="450000" cy="40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F9983D4-1E78-433E-8A74-DEB344DF95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049" y="943440"/>
            <a:ext cx="607500" cy="540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633F1AA-D58D-48F3-9930-77890F15CC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59299" y="1959676"/>
            <a:ext cx="675000" cy="54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AFB94FF-38BA-4AD3-95A7-256969002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6799" y="2974288"/>
            <a:ext cx="540000" cy="5400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44F876EC-AB8B-46D8-8217-5B12D9DFA3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26799" y="4005687"/>
            <a:ext cx="540000" cy="5400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94CD5CB-1C3D-4F86-844D-64AAC623A16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09F56167-9B91-44D6-ADE5-074F426C735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A95EC33E-9017-4EC2-92BB-9AB16C722779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A59B17C-A69C-4F76-BAD7-A757E57A5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9275DEA-759F-40B0-94E4-71EF5F9354B3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D63FE9-0F46-48DC-A0F8-89325B886120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9DC6267-8DB7-4C8C-9B50-79C5738D6ED8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5F03B41-4C9E-4BB1-B7F1-D51206FAFEEF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AE296E6-DC1C-4593-B253-ED4DC51046C3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25694F8-82EE-437D-8891-1378B1D47727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3FF7451-F86B-434B-A04E-9EED50CB6504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7DB8D32-A005-4CEC-BEAF-30358597CDDD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4B6584-0F8D-4F89-AFDC-E1242000828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7207453-D4E4-4C9E-B550-A7AFC084B2D3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71C6996-E370-4821-8B54-1C177FBDFE3C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1096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FC7EA7-B072-469A-A29D-4A34A7DDA53B}"/>
              </a:ext>
            </a:extLst>
          </p:cNvPr>
          <p:cNvSpPr/>
          <p:nvPr/>
        </p:nvSpPr>
        <p:spPr>
          <a:xfrm>
            <a:off x="6780126" y="4793399"/>
            <a:ext cx="2247901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Haltestellen-Ansagen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2C9564-8847-4D3B-AFEC-3DD5F16D040A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DB49633-8920-4C21-AE95-7606AFA056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2188" y="4908798"/>
            <a:ext cx="450000" cy="400000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E946726-8AB5-4AEC-B094-77230C474727}"/>
              </a:ext>
            </a:extLst>
          </p:cNvPr>
          <p:cNvSpPr/>
          <p:nvPr/>
        </p:nvSpPr>
        <p:spPr>
          <a:xfrm>
            <a:off x="5081788" y="853440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Türen freihalten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B694D9F-8D59-402A-A805-4292EA1F21C3}"/>
              </a:ext>
            </a:extLst>
          </p:cNvPr>
          <p:cNvSpPr/>
          <p:nvPr/>
        </p:nvSpPr>
        <p:spPr>
          <a:xfrm>
            <a:off x="5081788" y="186727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Weiter nach hinten durchgehen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B065430-2DD1-42C5-A401-E15B2DD439C3}"/>
              </a:ext>
            </a:extLst>
          </p:cNvPr>
          <p:cNvSpPr/>
          <p:nvPr/>
        </p:nvSpPr>
        <p:spPr>
          <a:xfrm>
            <a:off x="5081788" y="288111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Umleitung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0AD8A6E-8C54-484B-856E-8FFFA6E40E10}"/>
              </a:ext>
            </a:extLst>
          </p:cNvPr>
          <p:cNvSpPr/>
          <p:nvPr/>
        </p:nvSpPr>
        <p:spPr>
          <a:xfrm>
            <a:off x="5081788" y="389495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Fahrtende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FB1CE64-296E-4A2A-85E5-ECF6BE1C0F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049" y="943440"/>
            <a:ext cx="607500" cy="540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0A90C310-A196-48CA-AE39-B7C8BC1102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59299" y="1959676"/>
            <a:ext cx="675000" cy="540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DC46B50F-95B3-4C74-B39E-714F3C413E0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6799" y="2974288"/>
            <a:ext cx="540000" cy="540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644AEE3E-CB14-4454-B9F1-99D4DD0819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26799" y="4005687"/>
            <a:ext cx="540000" cy="54000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27EF5B9-682F-4C1D-96CF-6420842BD333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A0C3C26-70B3-48DF-9BC5-17F6A79E14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34E4C46-4EE4-4DB7-B044-9D7F0577AAB5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9D098A1-7B8E-4570-8FD2-283EDEE3C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D83C4BA-DC50-4F79-BB29-82F601907A7F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D39C9FE-4040-4FF5-850E-B031E907B679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9D98B49-07FB-4133-ADFC-5271E7828630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BB9D20A-CA3D-4EBA-9C72-5F96F967E2A6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95885F4-685B-4C6D-A198-BF7A372610FA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87B416D-3252-4686-BBB0-B5152690C67A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AD42F5-FC32-4262-BFB5-7C9C04BC8C53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86D972B-A3E0-484D-A559-2830E3BB7E84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977448C-153A-4EE9-97D3-73E9F6912F79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97C1CDA-DAA0-4F6A-940D-637D5E981C9F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7814903-4861-4918-84EA-03832C43F1CC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3686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C523C-5B6B-445A-8982-BB69FC05FB5E}"/>
              </a:ext>
            </a:extLst>
          </p:cNvPr>
          <p:cNvSpPr txBox="1"/>
          <p:nvPr/>
        </p:nvSpPr>
        <p:spPr>
          <a:xfrm>
            <a:off x="5168617" y="2788253"/>
            <a:ext cx="4293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/>
              <a:t>Bitte abfahren!</a:t>
            </a:r>
            <a:endParaRPr lang="en-US" sz="4400" b="1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1E510929-55A1-4D8F-99C3-1072F25B74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3243" y="1573253"/>
            <a:ext cx="1012500" cy="900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A37CB9-5FBE-44E1-A0F1-E1CB5461D4DC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FA48A01-8757-4CFB-B18F-7D394AA8EB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449540-2761-4D3A-AD0A-84E95EAA565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4B791B6-C1F2-452B-BD3C-40DFCC21B4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936BDB0-2FA3-4212-9A17-C06598FC11D4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924900F-DAEA-4C1F-8FCE-27D793F52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BBA39D2-2EDC-4D79-B58B-91A2414CCC1D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67CCA7C-F487-4C4D-9659-054BDB188331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CFB00B6-732A-470F-8C3A-C314FC67FD88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D80D1A-9F3A-4FC3-981B-0FE8FBD0CF91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891D8C9-0520-420E-A72C-4AF5A76C7529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F1DA9E-884E-436E-981C-B220F54CFF0E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254EF4E-435F-4A1B-869A-31F164ED2985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0B3E88-3A5B-4BB4-98D3-358760789C34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523B75F-EB2B-4612-BD0D-8B9444FC027D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E23E42A-B09A-491C-AEE0-28B9F5F9087C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870D5C1-90A9-480E-9941-1C9688765767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289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32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C523C-5B6B-445A-8982-BB69FC05FB5E}"/>
              </a:ext>
            </a:extLst>
          </p:cNvPr>
          <p:cNvSpPr txBox="1"/>
          <p:nvPr/>
        </p:nvSpPr>
        <p:spPr>
          <a:xfrm>
            <a:off x="5253579" y="1928197"/>
            <a:ext cx="4123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/>
              <a:t>Nächste Fahrt:</a:t>
            </a:r>
            <a:endParaRPr lang="en-US" sz="4400" b="1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1E510929-55A1-4D8F-99C3-1072F25B74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85743" y="983197"/>
            <a:ext cx="787500" cy="900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A37CB9-5FBE-44E1-A0F1-E1CB5461D4DC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  <a:p>
            <a:pPr algn="ctr"/>
            <a:r>
              <a:rPr lang="de-DE" b="1" dirty="0"/>
              <a:t>Start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FA48A01-8757-4CFB-B18F-7D394AA8EB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449540-2761-4D3A-AD0A-84E95EAA565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4B791B6-C1F2-452B-BD3C-40DFCC21B4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936BDB0-2FA3-4212-9A17-C06598FC11D4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924900F-DAEA-4C1F-8FCE-27D793F52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BBA39D2-2EDC-4D79-B58B-91A2414CCC1D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67CCA7C-F487-4C4D-9659-054BDB188331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CFB00B6-732A-470F-8C3A-C314FC67FD88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D80D1A-9F3A-4FC3-981B-0FE8FBD0CF91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891D8C9-0520-420E-A72C-4AF5A76C7529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F1DA9E-884E-436E-981C-B220F54CFF0E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254EF4E-435F-4A1B-869A-31F164ED2985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0B3E88-3A5B-4BB4-98D3-358760789C34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523B75F-EB2B-4612-BD0D-8B9444FC027D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E23E42A-B09A-491C-AEE0-28B9F5F9087C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870D5C1-90A9-480E-9941-1C9688765767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21BD5E7-1E93-43FB-8BE9-C0F787C474D3}"/>
              </a:ext>
            </a:extLst>
          </p:cNvPr>
          <p:cNvSpPr txBox="1"/>
          <p:nvPr/>
        </p:nvSpPr>
        <p:spPr>
          <a:xfrm>
            <a:off x="5255578" y="2772562"/>
            <a:ext cx="737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Linie:</a:t>
            </a:r>
          </a:p>
          <a:p>
            <a:r>
              <a:rPr lang="de-DE" dirty="0"/>
              <a:t>Ziel:</a:t>
            </a:r>
          </a:p>
          <a:p>
            <a:endParaRPr lang="de-DE" dirty="0"/>
          </a:p>
          <a:p>
            <a:r>
              <a:rPr lang="de-DE" dirty="0"/>
              <a:t>Ab:</a:t>
            </a:r>
          </a:p>
          <a:p>
            <a:r>
              <a:rPr lang="de-DE" dirty="0"/>
              <a:t>An: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CA2850F-81CD-4128-98C7-C71A0110EBB4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pPr algn="ctr"/>
            <a:r>
              <a:rPr lang="de-DE" dirty="0"/>
              <a:t>Ablehnen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74632074-7B2E-4738-A8C7-8BA49ADC74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44456" y="4883399"/>
            <a:ext cx="450000" cy="4500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24E77C0-B3DA-4F92-B154-5E4EE0BF6827}"/>
              </a:ext>
            </a:extLst>
          </p:cNvPr>
          <p:cNvSpPr/>
          <p:nvPr/>
        </p:nvSpPr>
        <p:spPr>
          <a:xfrm>
            <a:off x="2101594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A07D33-66C0-4CE5-8F0C-88F1D19D6C30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Pause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CBE41F1-D9A2-4216-B756-8DABAF6BD8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33107" y="4879224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31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0BD5C7-B577-407E-9113-5D268736F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8512" y="4876800"/>
            <a:ext cx="506250" cy="450000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89EAE63-2040-4FBB-AA6E-5BBC1836CEEB}"/>
              </a:ext>
            </a:extLst>
          </p:cNvPr>
          <p:cNvSpPr/>
          <p:nvPr/>
        </p:nvSpPr>
        <p:spPr>
          <a:xfrm>
            <a:off x="7229674" y="4794250"/>
            <a:ext cx="180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Pause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F58CE8DB-8F3C-4D94-A94C-119C72ECFE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4953" y="4876800"/>
            <a:ext cx="450000" cy="450000"/>
          </a:xfrm>
          <a:prstGeom prst="rect">
            <a:avLst/>
          </a:prstGeom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4D5283F-BC03-423C-9981-891F602AE31F}"/>
              </a:ext>
            </a:extLst>
          </p:cNvPr>
          <p:cNvSpPr/>
          <p:nvPr/>
        </p:nvSpPr>
        <p:spPr>
          <a:xfrm>
            <a:off x="5382709" y="4786372"/>
            <a:ext cx="1800001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61964C69-E2AE-40D4-9863-91F0A3447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0187" y="4871255"/>
            <a:ext cx="562500" cy="450000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FAD6DD9-ACDC-4774-BC70-0D894572A472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7ED74F6-A020-4A44-B245-B47C6DC7F9FD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3CD27C1-005C-4AC1-917C-2A9F27C5F9C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E9530DA-397F-4E4D-8BDC-8BBB75BEE56E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4A9FD38-FBA5-45F0-AD62-109ABACA36E0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D34106-D613-43F6-9F62-DC2BB732AD04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5596F0F-82DB-4571-B6F9-192E9FC470AB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E8E109C-CED6-49E7-BFE2-B5A98A569ED6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65343B6-A165-4DCA-B9AA-C218203EDB91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D7DA7DE-D009-4284-8869-0E2909B277B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F38CEEE-931F-4B51-9359-395522429AC9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752C22B7-5963-49B1-BF65-25DFD9BDF5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E333485E-1C06-4165-9BA0-96FE5E2167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72664A5B-9A29-4A6E-AAAF-4E698C715672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F61C35D-7A8E-47DE-B2D8-115D9F8420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DC8365D-243F-4ECE-8382-5C7618658875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26A1888-DEB0-43BA-9F4C-F087A742F152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651B6-B006-4854-B981-0582C71BF601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59BB880-06E8-4D81-85B4-08DC52FF0FB9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7EF00E3-4126-4E66-96DB-91293B4C68C7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87EC8E8-F313-4A44-B875-E92BD031DE52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2CC7B3E-591E-42F5-A3DB-9E731A319FFA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6AF7712-EBA5-48FE-8AC7-69DE8F523E73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B9E4737-DB76-453B-95A3-9A46C87040EE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52E3051-A844-4462-9712-6185A5EE8615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6C8A2A2-4B66-4F91-9E39-2C9B5CCD3DF6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99105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B774FD2-0875-4B98-86FB-3D6A58C68A0D}"/>
              </a:ext>
            </a:extLst>
          </p:cNvPr>
          <p:cNvSpPr/>
          <p:nvPr/>
        </p:nvSpPr>
        <p:spPr>
          <a:xfrm>
            <a:off x="5081789" y="3894958"/>
            <a:ext cx="108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8735E06-0771-4D01-844B-BECAC91ADCC2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b="1" dirty="0"/>
              <a:t>BAR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5023619" y="79169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Typ:</a:t>
            </a:r>
            <a:endParaRPr lang="en-US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5023619" y="1258225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88B2D4D-5770-4804-BC41-D3A46BF15383}"/>
              </a:ext>
            </a:extLst>
          </p:cNvPr>
          <p:cNvSpPr/>
          <p:nvPr/>
        </p:nvSpPr>
        <p:spPr>
          <a:xfrm>
            <a:off x="5023619" y="2730098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B8F35-DEF9-41CE-80F1-DA9A07BC8459}"/>
              </a:ext>
            </a:extLst>
          </p:cNvPr>
          <p:cNvSpPr txBox="1"/>
          <p:nvPr/>
        </p:nvSpPr>
        <p:spPr>
          <a:xfrm>
            <a:off x="5023619" y="229404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Preis (€):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A0BD5C7-B577-407E-9113-5D268736F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8512" y="4876800"/>
            <a:ext cx="506250" cy="450000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89EAE63-2040-4FBB-AA6E-5BBC1836CEEB}"/>
              </a:ext>
            </a:extLst>
          </p:cNvPr>
          <p:cNvSpPr/>
          <p:nvPr/>
        </p:nvSpPr>
        <p:spPr>
          <a:xfrm>
            <a:off x="7229674" y="4794250"/>
            <a:ext cx="180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Pause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F58CE8DB-8F3C-4D94-A94C-119C72ECFE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4953" y="4876800"/>
            <a:ext cx="450000" cy="450000"/>
          </a:xfrm>
          <a:prstGeom prst="rect">
            <a:avLst/>
          </a:prstGeom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4D5283F-BC03-423C-9981-891F602AE31F}"/>
              </a:ext>
            </a:extLst>
          </p:cNvPr>
          <p:cNvSpPr/>
          <p:nvPr/>
        </p:nvSpPr>
        <p:spPr>
          <a:xfrm>
            <a:off x="5382709" y="4786372"/>
            <a:ext cx="1800001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61964C69-E2AE-40D4-9863-91F0A3447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0187" y="4871255"/>
            <a:ext cx="562500" cy="450000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9066BFB-F669-41BE-B48F-BF98758874B2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C035CBF-4167-4600-87A3-EFA178231615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29B7EFA-DC69-45FA-A6F9-203A96D30522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0AF8E9DF-EED8-4BE1-9F9B-E177FCD9A7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05FF0097-A5C7-469E-99BA-280EB00BD6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6180F94-59AA-483C-AA5E-3CCFFE2C4D1A}"/>
              </a:ext>
            </a:extLst>
          </p:cNvPr>
          <p:cNvSpPr/>
          <p:nvPr/>
        </p:nvSpPr>
        <p:spPr>
          <a:xfrm>
            <a:off x="6235199" y="3894958"/>
            <a:ext cx="1080000" cy="72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dirty="0"/>
              <a:t>Storno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AE48D6C4-EF22-47BD-BBE5-A64B6C42A5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13955" y="3984958"/>
            <a:ext cx="472500" cy="540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83ECB95B-65D0-40AC-8F91-E73D27C3346B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978874E-C4ED-4FC1-91B5-AF83C6AC0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E4F327E-212A-4F63-B6F2-110EF2D14BA7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EB85F41-0523-4BAF-8AE2-D1C55E812CF2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F7A6675-C248-4F37-8006-7D000198AA2E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69DBE59-90CC-496C-8137-D1364D67D360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941154C-14F8-42D5-8A85-F2797FF4CC2E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D440D87-7EF7-4B85-AEB4-6FBB24E5AEE0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4ACF683-EA06-49FA-8C1B-B57E927E1196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5DF65A7-2215-41B9-BEE1-24E0A5A4DB6B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BD8E36D-EC0E-45FD-BA8E-DF553852DEA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1FC5011-B128-468A-9C23-C794F96086E8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58BF0F4-C4C0-4BE5-B1F7-D74660F60CAB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16463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Liniennummer: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Route: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Sonderzeichen: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AE981A4-0A4C-4758-98EB-5C05D21CF84F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8B27017F-8317-4F71-AE2E-F61EFA8A0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C451EA6-DFD6-479F-952E-A8BF7FC50EF6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4B7AB69-EE4D-4BDB-97AF-1CBD902F8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C1D44A7-F87A-4D14-A206-51A2C94E9166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auto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6A5FDB-67ED-4664-B90C-0562204F4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8A8BD3B5-F15E-4FFC-BDFC-3EF07EF75779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6311295" y="1209959"/>
            <a:chExt cx="2283808" cy="310936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91259F3-B1F4-4FF8-A1CB-BED536334392}"/>
                </a:ext>
              </a:extLst>
            </p:cNvPr>
            <p:cNvSpPr/>
            <p:nvPr/>
          </p:nvSpPr>
          <p:spPr>
            <a:xfrm>
              <a:off x="6311295" y="1209959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2CD686C-703A-40E8-8294-4438262F2DDD}"/>
                </a:ext>
              </a:extLst>
            </p:cNvPr>
            <p:cNvSpPr/>
            <p:nvPr/>
          </p:nvSpPr>
          <p:spPr>
            <a:xfrm>
              <a:off x="7093199" y="1209959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5F6C6D0-9172-46C3-8A99-4B231DDB12D0}"/>
                </a:ext>
              </a:extLst>
            </p:cNvPr>
            <p:cNvSpPr/>
            <p:nvPr/>
          </p:nvSpPr>
          <p:spPr>
            <a:xfrm>
              <a:off x="7875103" y="1209959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977FE99-3354-40F4-97DB-01E24CDF1DDD}"/>
                </a:ext>
              </a:extLst>
            </p:cNvPr>
            <p:cNvSpPr/>
            <p:nvPr/>
          </p:nvSpPr>
          <p:spPr>
            <a:xfrm>
              <a:off x="6311295" y="2006415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42A919C-AB55-4FDB-A1C0-71F49F3B4AFB}"/>
                </a:ext>
              </a:extLst>
            </p:cNvPr>
            <p:cNvSpPr/>
            <p:nvPr/>
          </p:nvSpPr>
          <p:spPr>
            <a:xfrm>
              <a:off x="7093199" y="2006415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0ABD6F6-7E6B-477F-A761-32B7AD6437F9}"/>
                </a:ext>
              </a:extLst>
            </p:cNvPr>
            <p:cNvSpPr/>
            <p:nvPr/>
          </p:nvSpPr>
          <p:spPr>
            <a:xfrm>
              <a:off x="7875103" y="2006415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1C46A144-95AC-424E-9181-46FAD43BBC57}"/>
                </a:ext>
              </a:extLst>
            </p:cNvPr>
            <p:cNvSpPr/>
            <p:nvPr/>
          </p:nvSpPr>
          <p:spPr>
            <a:xfrm>
              <a:off x="6311295" y="2802871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BC43D6B9-130C-486A-996E-0F51EC3E608D}"/>
                </a:ext>
              </a:extLst>
            </p:cNvPr>
            <p:cNvSpPr/>
            <p:nvPr/>
          </p:nvSpPr>
          <p:spPr>
            <a:xfrm>
              <a:off x="7093199" y="2802871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4F8D8186-1827-4B9C-ABFD-0B2062B4CEC1}"/>
                </a:ext>
              </a:extLst>
            </p:cNvPr>
            <p:cNvSpPr/>
            <p:nvPr/>
          </p:nvSpPr>
          <p:spPr>
            <a:xfrm>
              <a:off x="7875103" y="2802871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12E5461-CE7B-4511-89B4-476FDBB59CC2}"/>
                </a:ext>
              </a:extLst>
            </p:cNvPr>
            <p:cNvSpPr/>
            <p:nvPr/>
          </p:nvSpPr>
          <p:spPr>
            <a:xfrm>
              <a:off x="6311295" y="3599327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5EB1BD69-E646-46B9-8FF2-831CA66FDF67}"/>
                </a:ext>
              </a:extLst>
            </p:cNvPr>
            <p:cNvSpPr/>
            <p:nvPr/>
          </p:nvSpPr>
          <p:spPr>
            <a:xfrm>
              <a:off x="7093199" y="3599327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FF45993-DD74-4D2C-ACD1-FF6751DD5926}"/>
                </a:ext>
              </a:extLst>
            </p:cNvPr>
            <p:cNvSpPr/>
            <p:nvPr/>
          </p:nvSpPr>
          <p:spPr>
            <a:xfrm>
              <a:off x="7875103" y="3599327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D507B355-0326-4613-BD9B-F027E62E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8032603" y="3689327"/>
              <a:ext cx="405000" cy="540000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1027CA3C-03FA-4D48-A7BB-D95909233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01295" y="3719327"/>
              <a:ext cx="540000" cy="4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34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Liniennummer: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Route: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Sonderzeichen: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84D01E-B9E4-47E1-A56B-C82395BF8A2B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AF7FC-9592-4DD0-90F5-3BFBEE11841D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6BF5B6F-E531-4051-BF74-362B45F26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004305B-FB0D-437E-AACE-8B63D71F3329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C783B04B-B685-46B1-A50D-9109D76871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60BD7F-24C8-4B98-95D0-DC541B7D288F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auto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C9E3436-B888-44D5-9021-922EBFFD7F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57747BE-C2C6-46A4-B764-0511FB157F9D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6311295" y="1209959"/>
            <a:chExt cx="2283808" cy="310936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B6636D2-1259-4842-9709-1BDFC0E94549}"/>
                </a:ext>
              </a:extLst>
            </p:cNvPr>
            <p:cNvSpPr/>
            <p:nvPr/>
          </p:nvSpPr>
          <p:spPr>
            <a:xfrm>
              <a:off x="6311295" y="1209959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5DED7CB-1920-42E5-9810-E889B0C39251}"/>
                </a:ext>
              </a:extLst>
            </p:cNvPr>
            <p:cNvSpPr/>
            <p:nvPr/>
          </p:nvSpPr>
          <p:spPr>
            <a:xfrm>
              <a:off x="7093199" y="1209959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5CBF96D-2942-4E5D-8712-8A3191C8EDCA}"/>
                </a:ext>
              </a:extLst>
            </p:cNvPr>
            <p:cNvSpPr/>
            <p:nvPr/>
          </p:nvSpPr>
          <p:spPr>
            <a:xfrm>
              <a:off x="7875103" y="1209959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CDFA891-673E-4283-BC41-575726D397E9}"/>
                </a:ext>
              </a:extLst>
            </p:cNvPr>
            <p:cNvSpPr/>
            <p:nvPr/>
          </p:nvSpPr>
          <p:spPr>
            <a:xfrm>
              <a:off x="6311295" y="2006415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03CC698-4BCC-4084-9850-D42B7C35FA66}"/>
                </a:ext>
              </a:extLst>
            </p:cNvPr>
            <p:cNvSpPr/>
            <p:nvPr/>
          </p:nvSpPr>
          <p:spPr>
            <a:xfrm>
              <a:off x="7093199" y="2006415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5D2B83FD-86FC-471A-99BB-E312D627DA1E}"/>
                </a:ext>
              </a:extLst>
            </p:cNvPr>
            <p:cNvSpPr/>
            <p:nvPr/>
          </p:nvSpPr>
          <p:spPr>
            <a:xfrm>
              <a:off x="7875103" y="2006415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AE5E4A0-E70F-4DFC-A4B2-74C18363804F}"/>
                </a:ext>
              </a:extLst>
            </p:cNvPr>
            <p:cNvSpPr/>
            <p:nvPr/>
          </p:nvSpPr>
          <p:spPr>
            <a:xfrm>
              <a:off x="6311295" y="2802871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EACB7F5-4FB6-4305-8069-436C5670C09F}"/>
                </a:ext>
              </a:extLst>
            </p:cNvPr>
            <p:cNvSpPr/>
            <p:nvPr/>
          </p:nvSpPr>
          <p:spPr>
            <a:xfrm>
              <a:off x="7093199" y="2802871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46B8B28-A076-4D49-A6B2-8AB9E7DB6B00}"/>
                </a:ext>
              </a:extLst>
            </p:cNvPr>
            <p:cNvSpPr/>
            <p:nvPr/>
          </p:nvSpPr>
          <p:spPr>
            <a:xfrm>
              <a:off x="7875103" y="2802871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FBA01848-1B31-475C-B9D8-E43EF6BFFB3C}"/>
                </a:ext>
              </a:extLst>
            </p:cNvPr>
            <p:cNvSpPr/>
            <p:nvPr/>
          </p:nvSpPr>
          <p:spPr>
            <a:xfrm>
              <a:off x="6311295" y="3599327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5814D33-1701-4054-A8F8-04B8C734511E}"/>
                </a:ext>
              </a:extLst>
            </p:cNvPr>
            <p:cNvSpPr/>
            <p:nvPr/>
          </p:nvSpPr>
          <p:spPr>
            <a:xfrm>
              <a:off x="7093199" y="3599327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ABE998E4-201C-43FE-89AE-DDC5A8DD5F90}"/>
                </a:ext>
              </a:extLst>
            </p:cNvPr>
            <p:cNvSpPr/>
            <p:nvPr/>
          </p:nvSpPr>
          <p:spPr>
            <a:xfrm>
              <a:off x="7875103" y="3599327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B161788D-0A6B-48D9-985D-1F58DB66D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8032603" y="3689327"/>
              <a:ext cx="405000" cy="540000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47AA26EB-F9DA-4935-BF87-BC951315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01295" y="3719327"/>
              <a:ext cx="540000" cy="4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728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Liniennummer: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Route: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Sonderzeichen:</a:t>
            </a:r>
            <a:endParaRPr lang="en-US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B55652C-1B08-4F28-AB9B-84725E30ACE4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27D866D-6B26-4CF8-8764-F912B0723D0E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D6B9D248-ECEB-4189-B63C-17589F08F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4B5DCD8-047D-4AED-91FF-803A8139DB25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17842B6-CB8F-46AE-A008-A3CC6CEA68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FD7110C-6FE8-477F-BAEA-9ED1211B8A0E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auto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8878F9BF-DA28-43A5-9661-8F59162006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5C0F4BD-6D77-4582-8405-D828D6396663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6311295" y="1209959"/>
            <a:chExt cx="2283808" cy="310936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03D4C56E-DE57-40EA-BCB6-551D16F61F80}"/>
                </a:ext>
              </a:extLst>
            </p:cNvPr>
            <p:cNvSpPr/>
            <p:nvPr/>
          </p:nvSpPr>
          <p:spPr>
            <a:xfrm>
              <a:off x="6311295" y="1209959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21073D1-3EE6-483A-AC62-4AEB14B066EB}"/>
                </a:ext>
              </a:extLst>
            </p:cNvPr>
            <p:cNvSpPr/>
            <p:nvPr/>
          </p:nvSpPr>
          <p:spPr>
            <a:xfrm>
              <a:off x="7093199" y="1209959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30E6609-F4D4-477D-A25C-AD3ADAC2967E}"/>
                </a:ext>
              </a:extLst>
            </p:cNvPr>
            <p:cNvSpPr/>
            <p:nvPr/>
          </p:nvSpPr>
          <p:spPr>
            <a:xfrm>
              <a:off x="7875103" y="1209959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56FD1259-48CC-4074-8D1A-AED872C0DEA0}"/>
                </a:ext>
              </a:extLst>
            </p:cNvPr>
            <p:cNvSpPr/>
            <p:nvPr/>
          </p:nvSpPr>
          <p:spPr>
            <a:xfrm>
              <a:off x="6311295" y="2006415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B067FC82-693F-4282-AC02-96EB305F6A08}"/>
                </a:ext>
              </a:extLst>
            </p:cNvPr>
            <p:cNvSpPr/>
            <p:nvPr/>
          </p:nvSpPr>
          <p:spPr>
            <a:xfrm>
              <a:off x="7093199" y="2006415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54885206-543D-464D-8492-82B4928F9BF0}"/>
                </a:ext>
              </a:extLst>
            </p:cNvPr>
            <p:cNvSpPr/>
            <p:nvPr/>
          </p:nvSpPr>
          <p:spPr>
            <a:xfrm>
              <a:off x="7875103" y="2006415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312F02F-38A8-413A-A358-BA66F52DAC3E}"/>
                </a:ext>
              </a:extLst>
            </p:cNvPr>
            <p:cNvSpPr/>
            <p:nvPr/>
          </p:nvSpPr>
          <p:spPr>
            <a:xfrm>
              <a:off x="6311295" y="2802871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A5A0EF5-4265-4BDB-9E7B-DD56FFD4C690}"/>
                </a:ext>
              </a:extLst>
            </p:cNvPr>
            <p:cNvSpPr/>
            <p:nvPr/>
          </p:nvSpPr>
          <p:spPr>
            <a:xfrm>
              <a:off x="7093199" y="2802871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71452BB6-B4B9-46D6-B8D6-CC76BAFB81B9}"/>
                </a:ext>
              </a:extLst>
            </p:cNvPr>
            <p:cNvSpPr/>
            <p:nvPr/>
          </p:nvSpPr>
          <p:spPr>
            <a:xfrm>
              <a:off x="7875103" y="2802871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DC620846-9F61-4567-863E-B26CB993F2F9}"/>
                </a:ext>
              </a:extLst>
            </p:cNvPr>
            <p:cNvSpPr/>
            <p:nvPr/>
          </p:nvSpPr>
          <p:spPr>
            <a:xfrm>
              <a:off x="6311295" y="3599327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9132CA78-755B-4810-9D17-6C91494AD045}"/>
                </a:ext>
              </a:extLst>
            </p:cNvPr>
            <p:cNvSpPr/>
            <p:nvPr/>
          </p:nvSpPr>
          <p:spPr>
            <a:xfrm>
              <a:off x="7093199" y="3599327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A6829B3D-8C8E-4E2C-8B25-DDA4E993BB8B}"/>
                </a:ext>
              </a:extLst>
            </p:cNvPr>
            <p:cNvSpPr/>
            <p:nvPr/>
          </p:nvSpPr>
          <p:spPr>
            <a:xfrm>
              <a:off x="7875103" y="3599327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B66A2E14-740A-428A-B39A-EDE351E22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8032603" y="3689327"/>
              <a:ext cx="405000" cy="540000"/>
            </a:xfrm>
            <a:prstGeom prst="rect">
              <a:avLst/>
            </a:prstGeom>
          </p:spPr>
        </p:pic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F48F154A-AA82-4858-A1FF-744EA839B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01295" y="3719327"/>
              <a:ext cx="540000" cy="4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467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Zielcode</a:t>
            </a:r>
            <a:r>
              <a:rPr lang="de-DE" b="1" dirty="0"/>
              <a:t>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F02A97-FAD7-4CC0-B919-C8419F7AF52A}"/>
              </a:ext>
            </a:extLst>
          </p:cNvPr>
          <p:cNvSpPr txBox="1"/>
          <p:nvPr/>
        </p:nvSpPr>
        <p:spPr>
          <a:xfrm>
            <a:off x="111748" y="205946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Vorschau: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A439314-48FE-40A7-9679-887B694BCDF9}"/>
              </a:ext>
            </a:extLst>
          </p:cNvPr>
          <p:cNvSpPr/>
          <p:nvPr/>
        </p:nvSpPr>
        <p:spPr>
          <a:xfrm>
            <a:off x="111748" y="2473797"/>
            <a:ext cx="4590000" cy="1440000"/>
          </a:xfrm>
          <a:prstGeom prst="roundRect">
            <a:avLst>
              <a:gd name="adj" fmla="val 895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80157C1-2601-4D76-832A-103AC7D9DDC3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A4C7BCD-1251-45D0-8EC9-C05969159AD5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59245B0A-17A3-4F33-8649-18292E8B3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CC2AB59-FC95-43A2-8763-18D668D6EF5A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zurück-setzen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6410E9A6-4331-45B3-ADF2-059725541A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2EB78B1A-56C0-430D-A448-953C5A593E91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6311295" y="1209959"/>
            <a:chExt cx="2283808" cy="310936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92591CA-4E91-459E-8CA6-2B5233F3BB75}"/>
                </a:ext>
              </a:extLst>
            </p:cNvPr>
            <p:cNvSpPr/>
            <p:nvPr/>
          </p:nvSpPr>
          <p:spPr>
            <a:xfrm>
              <a:off x="6311295" y="1209959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9F88510-EBCB-49E6-9D78-527C32F1564A}"/>
                </a:ext>
              </a:extLst>
            </p:cNvPr>
            <p:cNvSpPr/>
            <p:nvPr/>
          </p:nvSpPr>
          <p:spPr>
            <a:xfrm>
              <a:off x="7093199" y="1209959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17D9C3C-4D9A-4BF0-89E2-7E0B28267EF9}"/>
                </a:ext>
              </a:extLst>
            </p:cNvPr>
            <p:cNvSpPr/>
            <p:nvPr/>
          </p:nvSpPr>
          <p:spPr>
            <a:xfrm>
              <a:off x="7875103" y="1209959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A77FE00-29DE-4DB8-8142-2D2B13DAE579}"/>
                </a:ext>
              </a:extLst>
            </p:cNvPr>
            <p:cNvSpPr/>
            <p:nvPr/>
          </p:nvSpPr>
          <p:spPr>
            <a:xfrm>
              <a:off x="6311295" y="2006415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460EF61-BBB3-49B8-AADE-4FC76BF35DCD}"/>
                </a:ext>
              </a:extLst>
            </p:cNvPr>
            <p:cNvSpPr/>
            <p:nvPr/>
          </p:nvSpPr>
          <p:spPr>
            <a:xfrm>
              <a:off x="7093199" y="2006415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E503047-B453-4DAD-98D3-D583A5A511D2}"/>
                </a:ext>
              </a:extLst>
            </p:cNvPr>
            <p:cNvSpPr/>
            <p:nvPr/>
          </p:nvSpPr>
          <p:spPr>
            <a:xfrm>
              <a:off x="7875103" y="2006415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3FD27E2-5C75-459D-BCAF-398ED87464BB}"/>
                </a:ext>
              </a:extLst>
            </p:cNvPr>
            <p:cNvSpPr/>
            <p:nvPr/>
          </p:nvSpPr>
          <p:spPr>
            <a:xfrm>
              <a:off x="6311295" y="2802871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40AC51F-A5C0-4017-BAD9-BAC7C68F5F5C}"/>
                </a:ext>
              </a:extLst>
            </p:cNvPr>
            <p:cNvSpPr/>
            <p:nvPr/>
          </p:nvSpPr>
          <p:spPr>
            <a:xfrm>
              <a:off x="7093199" y="2802871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7FA2830-3ED4-4B0B-A245-30FBBC193CA4}"/>
                </a:ext>
              </a:extLst>
            </p:cNvPr>
            <p:cNvSpPr/>
            <p:nvPr/>
          </p:nvSpPr>
          <p:spPr>
            <a:xfrm>
              <a:off x="7875103" y="2802871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B08A514-D82B-4BEA-B737-8DD671FABEA0}"/>
                </a:ext>
              </a:extLst>
            </p:cNvPr>
            <p:cNvSpPr/>
            <p:nvPr/>
          </p:nvSpPr>
          <p:spPr>
            <a:xfrm>
              <a:off x="6311295" y="3599327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F12F81E-48B4-4EEF-AE8C-BE9B05AD07D6}"/>
                </a:ext>
              </a:extLst>
            </p:cNvPr>
            <p:cNvSpPr/>
            <p:nvPr/>
          </p:nvSpPr>
          <p:spPr>
            <a:xfrm>
              <a:off x="7093199" y="3599327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EF9D2C5-FFBB-4886-82B9-87CECBC41038}"/>
                </a:ext>
              </a:extLst>
            </p:cNvPr>
            <p:cNvSpPr/>
            <p:nvPr/>
          </p:nvSpPr>
          <p:spPr>
            <a:xfrm>
              <a:off x="7875103" y="3599327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93FE8E13-7CBE-4174-BBAE-93D9A3857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8032603" y="3689327"/>
              <a:ext cx="405000" cy="540000"/>
            </a:xfrm>
            <a:prstGeom prst="rect">
              <a:avLst/>
            </a:prstGeom>
          </p:spPr>
        </p:pic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DECB4BB4-C033-4B19-AF3F-3046CA2C6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01295" y="3719327"/>
              <a:ext cx="540000" cy="4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8082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1F83AD35-C025-4428-9AD7-8DF1A0393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8399" y="934199"/>
            <a:ext cx="1800000" cy="18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7C1CE9-E3B9-4474-8A2E-A68155A325E0}"/>
              </a:ext>
            </a:extLst>
          </p:cNvPr>
          <p:cNvSpPr txBox="1"/>
          <p:nvPr/>
        </p:nvSpPr>
        <p:spPr>
          <a:xfrm>
            <a:off x="798366" y="3093210"/>
            <a:ext cx="3280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/>
              <a:t>~ Pause ~</a:t>
            </a:r>
            <a:endParaRPr lang="en-US" sz="5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2824BF-5AD1-4DFF-BD3A-A3181B624C7F}"/>
              </a:ext>
            </a:extLst>
          </p:cNvPr>
          <p:cNvSpPr txBox="1"/>
          <p:nvPr/>
        </p:nvSpPr>
        <p:spPr>
          <a:xfrm>
            <a:off x="62594" y="4055022"/>
            <a:ext cx="4751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Fahrerkarte auflegen, um fortzufahren.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1885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E6665-F915-42B0-938F-04079E9F9694}"/>
              </a:ext>
            </a:extLst>
          </p:cNvPr>
          <p:cNvSpPr txBox="1"/>
          <p:nvPr/>
        </p:nvSpPr>
        <p:spPr>
          <a:xfrm>
            <a:off x="111748" y="791692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verkaufte Tickets: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FEE737-89DA-4ACD-95AD-8AD4F84C0825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A7647-0A2D-4BE2-BAFA-64327B3C19F4}"/>
              </a:ext>
            </a:extLst>
          </p:cNvPr>
          <p:cNvSpPr txBox="1"/>
          <p:nvPr/>
        </p:nvSpPr>
        <p:spPr>
          <a:xfrm>
            <a:off x="111748" y="205946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stornierte Tickets: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37FBED-D1B9-4B0A-AC24-595CCD1BEA4C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BB789-21AD-4DA3-A857-2DAAFF9D572F}"/>
              </a:ext>
            </a:extLst>
          </p:cNvPr>
          <p:cNvSpPr txBox="1"/>
          <p:nvPr/>
        </p:nvSpPr>
        <p:spPr>
          <a:xfrm>
            <a:off x="111748" y="332723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Einnahmebetrag:</a:t>
            </a:r>
            <a:endParaRPr lang="en-US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8B1612-4AC5-4101-AA9E-C786E4CB4B47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01B1F4-B174-41C3-B8E0-420491FB02B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Bestätigen&amp; weiter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3973199-3C57-4A95-88DD-8684C8F2D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160934-B6F5-46C9-A99D-C84878ECAAB9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E0BCB-9B7C-4533-BB26-A7A3283FFA11}"/>
              </a:ext>
            </a:extLst>
          </p:cNvPr>
          <p:cNvSpPr txBox="1"/>
          <p:nvPr/>
        </p:nvSpPr>
        <p:spPr>
          <a:xfrm>
            <a:off x="5322518" y="3897099"/>
            <a:ext cx="4015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Bitte bestätigen Sie die Angaben,</a:t>
            </a:r>
          </a:p>
          <a:p>
            <a:pPr algn="ctr"/>
            <a:r>
              <a:rPr lang="de-DE" sz="2000" dirty="0"/>
              <a:t>um fortzufahren.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22CD9-8018-47BD-B8B5-F987E3E514EB}"/>
              </a:ext>
            </a:extLst>
          </p:cNvPr>
          <p:cNvSpPr txBox="1"/>
          <p:nvPr/>
        </p:nvSpPr>
        <p:spPr>
          <a:xfrm>
            <a:off x="5907618" y="2216047"/>
            <a:ext cx="28456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/>
              <a:t>Fahrer-</a:t>
            </a:r>
          </a:p>
          <a:p>
            <a:pPr algn="ctr"/>
            <a:r>
              <a:rPr lang="de-DE" sz="5400" b="1" dirty="0" err="1"/>
              <a:t>wechsel</a:t>
            </a:r>
            <a:endParaRPr lang="en-US" sz="5400" b="1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6FD02E5-F98F-4854-93AD-82403A4B4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7939" y="1159465"/>
            <a:ext cx="1125000" cy="90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876AF27-B5BD-424B-86DF-FCEAF252345A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BF471B1-DB8A-4628-9898-BBF679A6D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13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E6665-F915-42B0-938F-04079E9F9694}"/>
              </a:ext>
            </a:extLst>
          </p:cNvPr>
          <p:cNvSpPr txBox="1"/>
          <p:nvPr/>
        </p:nvSpPr>
        <p:spPr>
          <a:xfrm>
            <a:off x="111748" y="791692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verkaufte Tickets: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FEE737-89DA-4ACD-95AD-8AD4F84C0825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A7647-0A2D-4BE2-BAFA-64327B3C19F4}"/>
              </a:ext>
            </a:extLst>
          </p:cNvPr>
          <p:cNvSpPr txBox="1"/>
          <p:nvPr/>
        </p:nvSpPr>
        <p:spPr>
          <a:xfrm>
            <a:off x="111748" y="205946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stornierte Tickets: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37FBED-D1B9-4B0A-AC24-595CCD1BEA4C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BB789-21AD-4DA3-A857-2DAAFF9D572F}"/>
              </a:ext>
            </a:extLst>
          </p:cNvPr>
          <p:cNvSpPr txBox="1"/>
          <p:nvPr/>
        </p:nvSpPr>
        <p:spPr>
          <a:xfrm>
            <a:off x="111748" y="332723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Einnahmebetrag:</a:t>
            </a:r>
            <a:endParaRPr lang="en-US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8B1612-4AC5-4101-AA9E-C786E4CB4B47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01B1F4-B174-41C3-B8E0-420491FB02B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Bestätigen&amp; weiter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3973199-3C57-4A95-88DD-8684C8F2D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160934-B6F5-46C9-A99D-C84878ECAAB9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E0BCB-9B7C-4533-BB26-A7A3283FFA11}"/>
              </a:ext>
            </a:extLst>
          </p:cNvPr>
          <p:cNvSpPr txBox="1"/>
          <p:nvPr/>
        </p:nvSpPr>
        <p:spPr>
          <a:xfrm>
            <a:off x="5322518" y="3897099"/>
            <a:ext cx="4015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Bitte bestätigen Sie die Angaben,</a:t>
            </a:r>
          </a:p>
          <a:p>
            <a:pPr algn="ctr"/>
            <a:r>
              <a:rPr lang="de-DE" sz="2000" dirty="0"/>
              <a:t>um fortzufahren.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22CD9-8018-47BD-B8B5-F987E3E514EB}"/>
              </a:ext>
            </a:extLst>
          </p:cNvPr>
          <p:cNvSpPr txBox="1"/>
          <p:nvPr/>
        </p:nvSpPr>
        <p:spPr>
          <a:xfrm>
            <a:off x="5212718" y="2712020"/>
            <a:ext cx="4235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/>
              <a:t>Schichtende</a:t>
            </a:r>
            <a:endParaRPr lang="en-US" sz="5400" b="1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8FBEB97-444A-4355-A278-F51106497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4189" y="1432900"/>
            <a:ext cx="1012500" cy="9000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3E1917-24F9-42F4-B12B-540B0EC9D745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632135D6-A330-49FD-A991-6DD13F212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9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399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DD4C75D-1091-4515-9B36-2481AB871986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D117119E-0435-4DCE-B029-5553A8C64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EB78E4-F842-42D0-87F4-D7877C4F1342}"/>
              </a:ext>
            </a:extLst>
          </p:cNvPr>
          <p:cNvSpPr txBox="1"/>
          <p:nvPr/>
        </p:nvSpPr>
        <p:spPr>
          <a:xfrm>
            <a:off x="4048125" y="7618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Thema: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4CEB630-94F2-40B6-8820-21CF912FA302}"/>
              </a:ext>
            </a:extLst>
          </p:cNvPr>
          <p:cNvSpPr/>
          <p:nvPr/>
        </p:nvSpPr>
        <p:spPr>
          <a:xfrm>
            <a:off x="4125774" y="1209959"/>
            <a:ext cx="180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b="1" dirty="0"/>
              <a:t>Auto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A0AD757-ACD1-4DC6-A598-FAAF939EA45B}"/>
              </a:ext>
            </a:extLst>
          </p:cNvPr>
          <p:cNvSpPr/>
          <p:nvPr/>
        </p:nvSpPr>
        <p:spPr>
          <a:xfrm>
            <a:off x="6008318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Hell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AA9AE57-6685-4548-8912-687D77AA4FCA}"/>
              </a:ext>
            </a:extLst>
          </p:cNvPr>
          <p:cNvSpPr/>
          <p:nvPr/>
        </p:nvSpPr>
        <p:spPr>
          <a:xfrm>
            <a:off x="7890863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Dunkel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4FA91C-A6AC-41BA-9F43-8389DE0FE3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60139" y="1299959"/>
            <a:ext cx="540000" cy="540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94B16DB-9E64-459B-BD9F-326EED0EE1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95139" y="1299959"/>
            <a:ext cx="405000" cy="54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78A7482-6C2D-4DA4-BEBD-6EFA2F81DC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52774" y="1299959"/>
            <a:ext cx="540000" cy="540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8237650F-C9BF-4055-9B2A-70886E94F4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73385" y="1541948"/>
            <a:ext cx="270000" cy="3600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AFB2AEB-A166-4869-9057-A817ABC9EB0B}"/>
              </a:ext>
            </a:extLst>
          </p:cNvPr>
          <p:cNvSpPr/>
          <p:nvPr/>
        </p:nvSpPr>
        <p:spPr>
          <a:xfrm>
            <a:off x="4252774" y="1299958"/>
            <a:ext cx="216000" cy="216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10D2646B-0A5C-4B51-A9C2-AC63962282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77057" y="1227941"/>
            <a:ext cx="360000" cy="360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F512BCE-8B6B-4ACC-9CF0-9D941D491D7E}"/>
              </a:ext>
            </a:extLst>
          </p:cNvPr>
          <p:cNvSpPr txBox="1"/>
          <p:nvPr/>
        </p:nvSpPr>
        <p:spPr>
          <a:xfrm>
            <a:off x="4048125" y="225063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Helligkeit: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B198DEB-9A26-47DE-9E64-8B95AF19EDCD}"/>
              </a:ext>
            </a:extLst>
          </p:cNvPr>
          <p:cNvSpPr/>
          <p:nvPr/>
        </p:nvSpPr>
        <p:spPr>
          <a:xfrm>
            <a:off x="4125774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2888118-3DF1-43CE-ABC4-736F212CD0D3}"/>
              </a:ext>
            </a:extLst>
          </p:cNvPr>
          <p:cNvSpPr/>
          <p:nvPr/>
        </p:nvSpPr>
        <p:spPr>
          <a:xfrm>
            <a:off x="4902797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6CED57F-03C8-4A56-AF11-D9CAC7D0AC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25774" y="2802597"/>
            <a:ext cx="472500" cy="540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C4DE772-F2C0-4C8D-A54D-7216972B7C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49524" y="2823210"/>
            <a:ext cx="472500" cy="540000"/>
          </a:xfrm>
          <a:prstGeom prst="rect">
            <a:avLst/>
          </a:prstGeom>
        </p:spPr>
      </p:pic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E6564943-8B8A-4D9A-A1AF-324A03B09225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63B8866-8BDE-4E09-8C8A-62D154C120A0}"/>
              </a:ext>
            </a:extLst>
          </p:cNvPr>
          <p:cNvSpPr/>
          <p:nvPr/>
        </p:nvSpPr>
        <p:spPr>
          <a:xfrm>
            <a:off x="-146821" y="288111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18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DD4C75D-1091-4515-9B36-2481AB871986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D117119E-0435-4DCE-B029-5553A8C64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EB78E4-F842-42D0-87F4-D7877C4F1342}"/>
              </a:ext>
            </a:extLst>
          </p:cNvPr>
          <p:cNvSpPr txBox="1"/>
          <p:nvPr/>
        </p:nvSpPr>
        <p:spPr>
          <a:xfrm>
            <a:off x="4048125" y="7618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Thema: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4CEB630-94F2-40B6-8820-21CF912FA302}"/>
              </a:ext>
            </a:extLst>
          </p:cNvPr>
          <p:cNvSpPr/>
          <p:nvPr/>
        </p:nvSpPr>
        <p:spPr>
          <a:xfrm>
            <a:off x="4125774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Auto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A0AD757-ACD1-4DC6-A598-FAAF939EA45B}"/>
              </a:ext>
            </a:extLst>
          </p:cNvPr>
          <p:cNvSpPr/>
          <p:nvPr/>
        </p:nvSpPr>
        <p:spPr>
          <a:xfrm>
            <a:off x="6008318" y="1209959"/>
            <a:ext cx="180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b="1" dirty="0"/>
              <a:t>Hell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AA9AE57-6685-4548-8912-687D77AA4FCA}"/>
              </a:ext>
            </a:extLst>
          </p:cNvPr>
          <p:cNvSpPr/>
          <p:nvPr/>
        </p:nvSpPr>
        <p:spPr>
          <a:xfrm>
            <a:off x="7890863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Dunkel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4FA91C-A6AC-41BA-9F43-8389DE0FE3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60139" y="1299959"/>
            <a:ext cx="540000" cy="540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94B16DB-9E64-459B-BD9F-326EED0EE1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95139" y="1299959"/>
            <a:ext cx="405000" cy="54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78A7482-6C2D-4DA4-BEBD-6EFA2F81DC9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52774" y="1299959"/>
            <a:ext cx="540000" cy="540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8237650F-C9BF-4055-9B2A-70886E94F4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73385" y="1541948"/>
            <a:ext cx="270000" cy="3600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AFB2AEB-A166-4869-9057-A817ABC9EB0B}"/>
              </a:ext>
            </a:extLst>
          </p:cNvPr>
          <p:cNvSpPr/>
          <p:nvPr/>
        </p:nvSpPr>
        <p:spPr>
          <a:xfrm>
            <a:off x="4252774" y="1299958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10D2646B-0A5C-4B51-A9C2-AC63962282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77057" y="1227941"/>
            <a:ext cx="360000" cy="360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F512BCE-8B6B-4ACC-9CF0-9D941D491D7E}"/>
              </a:ext>
            </a:extLst>
          </p:cNvPr>
          <p:cNvSpPr txBox="1"/>
          <p:nvPr/>
        </p:nvSpPr>
        <p:spPr>
          <a:xfrm>
            <a:off x="4048125" y="225063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Helligkeit: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B198DEB-9A26-47DE-9E64-8B95AF19EDCD}"/>
              </a:ext>
            </a:extLst>
          </p:cNvPr>
          <p:cNvSpPr/>
          <p:nvPr/>
        </p:nvSpPr>
        <p:spPr>
          <a:xfrm>
            <a:off x="4125774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2888118-3DF1-43CE-ABC4-736F212CD0D3}"/>
              </a:ext>
            </a:extLst>
          </p:cNvPr>
          <p:cNvSpPr/>
          <p:nvPr/>
        </p:nvSpPr>
        <p:spPr>
          <a:xfrm>
            <a:off x="4902797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6CED57F-03C8-4A56-AF11-D9CAC7D0AC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25774" y="2802597"/>
            <a:ext cx="472500" cy="540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C4DE772-F2C0-4C8D-A54D-7216972B7C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49524" y="2823210"/>
            <a:ext cx="472500" cy="54000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5C2E274-0382-4BEB-BA7D-430AFBD91753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522776A-74F4-4994-BBD0-F6E6B3C40CA1}"/>
              </a:ext>
            </a:extLst>
          </p:cNvPr>
          <p:cNvSpPr/>
          <p:nvPr/>
        </p:nvSpPr>
        <p:spPr>
          <a:xfrm>
            <a:off x="-146821" y="288111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75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DD4C75D-1091-4515-9B36-2481AB871986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D117119E-0435-4DCE-B029-5553A8C64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Display &amp; Darstellung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Beschilderung &amp; Fahrgastinformation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D17050-732E-46A2-81E9-D669F4260099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E387CF4-D6C5-4EB3-B94F-029025483D3B}"/>
              </a:ext>
            </a:extLst>
          </p:cNvPr>
          <p:cNvSpPr/>
          <p:nvPr/>
        </p:nvSpPr>
        <p:spPr>
          <a:xfrm>
            <a:off x="-146821" y="288111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49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DD4C75D-1091-4515-9B36-2481AB871986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D117119E-0435-4DCE-B029-5553A8C64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D17050-732E-46A2-81E9-D669F4260099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E387CF4-D6C5-4EB3-B94F-029025483D3B}"/>
              </a:ext>
            </a:extLst>
          </p:cNvPr>
          <p:cNvSpPr/>
          <p:nvPr/>
        </p:nvSpPr>
        <p:spPr>
          <a:xfrm>
            <a:off x="-146821" y="2881118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Gerät &amp; Hardware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92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DD4C75D-1091-4515-9B36-2481AB871986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D117119E-0435-4DCE-B029-5553A8C64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D17050-732E-46A2-81E9-D669F4260099}"/>
              </a:ext>
            </a:extLst>
          </p:cNvPr>
          <p:cNvSpPr/>
          <p:nvPr/>
        </p:nvSpPr>
        <p:spPr>
          <a:xfrm>
            <a:off x="-146821" y="3894958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Sonstiges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E387CF4-D6C5-4EB3-B94F-029025483D3B}"/>
              </a:ext>
            </a:extLst>
          </p:cNvPr>
          <p:cNvSpPr/>
          <p:nvPr/>
        </p:nvSpPr>
        <p:spPr>
          <a:xfrm>
            <a:off x="-146821" y="2881118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7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Succesfully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connected</a:t>
            </a:r>
            <a:endParaRPr lang="de-DE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Request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8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Succesfully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connected</a:t>
            </a:r>
            <a:endParaRPr lang="de-DE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Request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No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!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Boot OS...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5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9CBEA-72AF-40EF-BAB2-EBA0697A9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8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19BBED-34F3-4A64-A990-FDC93F59BBE4}"/>
              </a:ext>
            </a:extLst>
          </p:cNvPr>
          <p:cNvGrpSpPr/>
          <p:nvPr/>
        </p:nvGrpSpPr>
        <p:grpSpPr>
          <a:xfrm>
            <a:off x="1619827" y="1143283"/>
            <a:ext cx="1637143" cy="2819161"/>
            <a:chOff x="1779406" y="654071"/>
            <a:chExt cx="1637143" cy="28191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E4CDF-1186-4E3A-8DED-187B5FBA0FD8}"/>
                </a:ext>
              </a:extLst>
            </p:cNvPr>
            <p:cNvSpPr txBox="1"/>
            <p:nvPr/>
          </p:nvSpPr>
          <p:spPr>
            <a:xfrm>
              <a:off x="1779406" y="654071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b="1" dirty="0">
                  <a:solidFill>
                    <a:srgbClr val="0070C0"/>
                  </a:solidFill>
                </a:rPr>
                <a:t>n</a:t>
              </a:r>
              <a:endParaRPr lang="en-US" sz="150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546BEF-0395-4293-871B-CF83DFDF51D0}"/>
                </a:ext>
              </a:extLst>
            </p:cNvPr>
            <p:cNvSpPr txBox="1"/>
            <p:nvPr/>
          </p:nvSpPr>
          <p:spPr>
            <a:xfrm>
              <a:off x="2098559" y="1072575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dirty="0">
                  <a:solidFill>
                    <a:srgbClr val="0070C0"/>
                  </a:solidFill>
                </a:rPr>
                <a:t>u</a:t>
              </a:r>
              <a:endParaRPr lang="en-US" sz="15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98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C1CE9-E3B9-4474-8A2E-A68155A325E0}"/>
              </a:ext>
            </a:extLst>
          </p:cNvPr>
          <p:cNvSpPr txBox="1"/>
          <p:nvPr/>
        </p:nvSpPr>
        <p:spPr>
          <a:xfrm>
            <a:off x="186021" y="3093210"/>
            <a:ext cx="4504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/>
              <a:t>Willkommen!</a:t>
            </a:r>
            <a:endParaRPr lang="en-US" sz="5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2824BF-5AD1-4DFF-BD3A-A3181B624C7F}"/>
              </a:ext>
            </a:extLst>
          </p:cNvPr>
          <p:cNvSpPr txBox="1"/>
          <p:nvPr/>
        </p:nvSpPr>
        <p:spPr>
          <a:xfrm>
            <a:off x="62594" y="4055022"/>
            <a:ext cx="4751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Fahrerkarte auflegen, um fortzufahren.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19BBED-34F3-4A64-A990-FDC93F59BBE4}"/>
              </a:ext>
            </a:extLst>
          </p:cNvPr>
          <p:cNvGrpSpPr/>
          <p:nvPr/>
        </p:nvGrpSpPr>
        <p:grpSpPr>
          <a:xfrm>
            <a:off x="1619827" y="478264"/>
            <a:ext cx="1637143" cy="2819161"/>
            <a:chOff x="1779406" y="654071"/>
            <a:chExt cx="1637143" cy="28191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E4CDF-1186-4E3A-8DED-187B5FBA0FD8}"/>
                </a:ext>
              </a:extLst>
            </p:cNvPr>
            <p:cNvSpPr txBox="1"/>
            <p:nvPr/>
          </p:nvSpPr>
          <p:spPr>
            <a:xfrm>
              <a:off x="1779406" y="654071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b="1" dirty="0">
                  <a:solidFill>
                    <a:srgbClr val="0070C0"/>
                  </a:solidFill>
                </a:rPr>
                <a:t>n</a:t>
              </a:r>
              <a:endParaRPr lang="en-US" sz="150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546BEF-0395-4293-871B-CF83DFDF51D0}"/>
                </a:ext>
              </a:extLst>
            </p:cNvPr>
            <p:cNvSpPr txBox="1"/>
            <p:nvPr/>
          </p:nvSpPr>
          <p:spPr>
            <a:xfrm>
              <a:off x="2098559" y="1072575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dirty="0">
                  <a:solidFill>
                    <a:srgbClr val="0070C0"/>
                  </a:solidFill>
                </a:rPr>
                <a:t>u</a:t>
              </a:r>
              <a:endParaRPr lang="en-US" sz="15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03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2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638</Words>
  <Application>Microsoft Office PowerPoint</Application>
  <PresentationFormat>Custom</PresentationFormat>
  <Paragraphs>286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JetBrains Mono NL SemiBold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Malte</dc:creator>
  <cp:lastModifiedBy>Malte</cp:lastModifiedBy>
  <cp:revision>185</cp:revision>
  <dcterms:created xsi:type="dcterms:W3CDTF">2023-04-03T15:38:04Z</dcterms:created>
  <dcterms:modified xsi:type="dcterms:W3CDTF">2025-05-07T15:23:33Z</dcterms:modified>
</cp:coreProperties>
</file>