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1" r:id="rId3"/>
    <p:sldId id="272" r:id="rId4"/>
    <p:sldId id="273" r:id="rId5"/>
    <p:sldId id="274" r:id="rId6"/>
    <p:sldId id="270" r:id="rId7"/>
    <p:sldId id="269" r:id="rId8"/>
    <p:sldId id="266" r:id="rId9"/>
    <p:sldId id="281" r:id="rId10"/>
    <p:sldId id="289" r:id="rId11"/>
    <p:sldId id="261" r:id="rId12"/>
    <p:sldId id="262" r:id="rId13"/>
    <p:sldId id="263" r:id="rId14"/>
    <p:sldId id="256" r:id="rId15"/>
    <p:sldId id="276" r:id="rId16"/>
    <p:sldId id="282" r:id="rId17"/>
    <p:sldId id="280" r:id="rId18"/>
    <p:sldId id="279" r:id="rId19"/>
    <p:sldId id="267" r:id="rId20"/>
    <p:sldId id="283" r:id="rId21"/>
    <p:sldId id="275" r:id="rId22"/>
    <p:sldId id="257" r:id="rId23"/>
    <p:sldId id="258" r:id="rId24"/>
    <p:sldId id="259" r:id="rId25"/>
    <p:sldId id="260" r:id="rId26"/>
    <p:sldId id="264" r:id="rId27"/>
    <p:sldId id="265" r:id="rId28"/>
    <p:sldId id="277" r:id="rId29"/>
    <p:sldId id="278" r:id="rId30"/>
    <p:sldId id="284" r:id="rId31"/>
    <p:sldId id="285" r:id="rId32"/>
    <p:sldId id="286" r:id="rId33"/>
    <p:sldId id="287" r:id="rId34"/>
    <p:sldId id="288" r:id="rId35"/>
  </p:sldIdLst>
  <p:sldSz cx="9753600" cy="975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644"/>
    <a:srgbClr val="101C32"/>
    <a:srgbClr val="008000"/>
    <a:srgbClr val="9DC3E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80" d="100"/>
          <a:sy n="80" d="100"/>
        </p:scale>
        <p:origin x="26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1596249"/>
            <a:ext cx="829056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2898"/>
            <a:ext cx="73152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5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4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1" y="519289"/>
            <a:ext cx="210312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1" y="519289"/>
            <a:ext cx="6187440" cy="82657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1" y="2431629"/>
            <a:ext cx="841248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1" y="6527239"/>
            <a:ext cx="841248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/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2596444"/>
            <a:ext cx="4145280" cy="61885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1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519291"/>
            <a:ext cx="8412480" cy="1885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2" y="2390987"/>
            <a:ext cx="412622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2" y="3562773"/>
            <a:ext cx="4126229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1" y="2390987"/>
            <a:ext cx="4146550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1" y="3562773"/>
            <a:ext cx="4146550" cy="5240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7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1404340"/>
            <a:ext cx="493776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650240"/>
            <a:ext cx="3145790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1404340"/>
            <a:ext cx="4937760" cy="6931378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0" y="2926080"/>
            <a:ext cx="3145790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519291"/>
            <a:ext cx="841248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2596444"/>
            <a:ext cx="841248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483B-4454-443C-9D4B-2799C4AD7BD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9040144"/>
            <a:ext cx="329184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9040144"/>
            <a:ext cx="219456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2A5EF-D562-4289-A214-ABCA51035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1.svg"/><Relationship Id="rId21" Type="http://schemas.openxmlformats.org/officeDocument/2006/relationships/image" Target="../media/image27.svg"/><Relationship Id="rId7" Type="http://schemas.openxmlformats.org/officeDocument/2006/relationships/image" Target="../media/image15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10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3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2.png"/><Relationship Id="rId9" Type="http://schemas.openxmlformats.org/officeDocument/2006/relationships/image" Target="../media/image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12.png"/><Relationship Id="rId3" Type="http://schemas.openxmlformats.org/officeDocument/2006/relationships/image" Target="../media/image15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11.svg"/><Relationship Id="rId2" Type="http://schemas.openxmlformats.org/officeDocument/2006/relationships/image" Target="../media/image14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10.png"/><Relationship Id="rId5" Type="http://schemas.openxmlformats.org/officeDocument/2006/relationships/image" Target="../media/image5.svg"/><Relationship Id="rId15" Type="http://schemas.openxmlformats.org/officeDocument/2006/relationships/image" Target="../media/image25.svg"/><Relationship Id="rId23" Type="http://schemas.openxmlformats.org/officeDocument/2006/relationships/image" Target="../media/image35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4.png"/><Relationship Id="rId27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26" Type="http://schemas.openxmlformats.org/officeDocument/2006/relationships/image" Target="../media/image12.png"/><Relationship Id="rId3" Type="http://schemas.openxmlformats.org/officeDocument/2006/relationships/image" Target="../media/image15.svg"/><Relationship Id="rId21" Type="http://schemas.openxmlformats.org/officeDocument/2006/relationships/image" Target="../media/image31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5" Type="http://schemas.openxmlformats.org/officeDocument/2006/relationships/image" Target="../media/image11.svg"/><Relationship Id="rId2" Type="http://schemas.openxmlformats.org/officeDocument/2006/relationships/image" Target="../media/image14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24" Type="http://schemas.openxmlformats.org/officeDocument/2006/relationships/image" Target="../media/image10.png"/><Relationship Id="rId5" Type="http://schemas.openxmlformats.org/officeDocument/2006/relationships/image" Target="../media/image5.svg"/><Relationship Id="rId15" Type="http://schemas.openxmlformats.org/officeDocument/2006/relationships/image" Target="../media/image25.svg"/><Relationship Id="rId23" Type="http://schemas.openxmlformats.org/officeDocument/2006/relationships/image" Target="../media/image37.svg"/><Relationship Id="rId10" Type="http://schemas.openxmlformats.org/officeDocument/2006/relationships/image" Target="../media/image20.png"/><Relationship Id="rId19" Type="http://schemas.openxmlformats.org/officeDocument/2006/relationships/image" Target="../media/image29.svg"/><Relationship Id="rId4" Type="http://schemas.openxmlformats.org/officeDocument/2006/relationships/image" Target="../media/image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Relationship Id="rId22" Type="http://schemas.openxmlformats.org/officeDocument/2006/relationships/image" Target="../media/image36.png"/><Relationship Id="rId27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10.png"/><Relationship Id="rId3" Type="http://schemas.openxmlformats.org/officeDocument/2006/relationships/image" Target="../media/image15.svg"/><Relationship Id="rId21" Type="http://schemas.openxmlformats.org/officeDocument/2006/relationships/image" Target="../media/image13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7.svg"/><Relationship Id="rId2" Type="http://schemas.openxmlformats.org/officeDocument/2006/relationships/image" Target="../media/image14.png"/><Relationship Id="rId16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17.svg"/><Relationship Id="rId15" Type="http://schemas.openxmlformats.org/officeDocument/2006/relationships/image" Target="../media/image21.svg"/><Relationship Id="rId10" Type="http://schemas.openxmlformats.org/officeDocument/2006/relationships/image" Target="../media/image42.png"/><Relationship Id="rId19" Type="http://schemas.openxmlformats.org/officeDocument/2006/relationships/image" Target="../media/image11.svg"/><Relationship Id="rId4" Type="http://schemas.openxmlformats.org/officeDocument/2006/relationships/image" Target="../media/image16.png"/><Relationship Id="rId9" Type="http://schemas.openxmlformats.org/officeDocument/2006/relationships/image" Target="../media/image41.svg"/><Relationship Id="rId1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10.png"/><Relationship Id="rId3" Type="http://schemas.openxmlformats.org/officeDocument/2006/relationships/image" Target="../media/image15.svg"/><Relationship Id="rId21" Type="http://schemas.openxmlformats.org/officeDocument/2006/relationships/image" Target="../media/image13.svg"/><Relationship Id="rId7" Type="http://schemas.openxmlformats.org/officeDocument/2006/relationships/image" Target="../media/image47.svg"/><Relationship Id="rId12" Type="http://schemas.openxmlformats.org/officeDocument/2006/relationships/image" Target="../media/image44.png"/><Relationship Id="rId17" Type="http://schemas.openxmlformats.org/officeDocument/2006/relationships/image" Target="../media/image7.svg"/><Relationship Id="rId2" Type="http://schemas.openxmlformats.org/officeDocument/2006/relationships/image" Target="../media/image14.png"/><Relationship Id="rId16" Type="http://schemas.openxmlformats.org/officeDocument/2006/relationships/image" Target="../media/image6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3.svg"/><Relationship Id="rId5" Type="http://schemas.openxmlformats.org/officeDocument/2006/relationships/image" Target="../media/image17.svg"/><Relationship Id="rId15" Type="http://schemas.openxmlformats.org/officeDocument/2006/relationships/image" Target="../media/image21.svg"/><Relationship Id="rId10" Type="http://schemas.openxmlformats.org/officeDocument/2006/relationships/image" Target="../media/image42.png"/><Relationship Id="rId19" Type="http://schemas.openxmlformats.org/officeDocument/2006/relationships/image" Target="../media/image11.svg"/><Relationship Id="rId4" Type="http://schemas.openxmlformats.org/officeDocument/2006/relationships/image" Target="../media/image16.png"/><Relationship Id="rId9" Type="http://schemas.openxmlformats.org/officeDocument/2006/relationships/image" Target="../media/image41.svg"/><Relationship Id="rId1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svg"/><Relationship Id="rId3" Type="http://schemas.openxmlformats.org/officeDocument/2006/relationships/image" Target="../media/image17.svg"/><Relationship Id="rId7" Type="http://schemas.openxmlformats.org/officeDocument/2006/relationships/image" Target="../media/image3.svg"/><Relationship Id="rId12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11.svg"/><Relationship Id="rId5" Type="http://schemas.openxmlformats.org/officeDocument/2006/relationships/image" Target="../media/image49.svg"/><Relationship Id="rId10" Type="http://schemas.openxmlformats.org/officeDocument/2006/relationships/image" Target="../media/image10.png"/><Relationship Id="rId4" Type="http://schemas.openxmlformats.org/officeDocument/2006/relationships/image" Target="../media/image48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svg"/><Relationship Id="rId3" Type="http://schemas.openxmlformats.org/officeDocument/2006/relationships/image" Target="../media/image17.svg"/><Relationship Id="rId7" Type="http://schemas.openxmlformats.org/officeDocument/2006/relationships/image" Target="../media/image3.svg"/><Relationship Id="rId12" Type="http://schemas.openxmlformats.org/officeDocument/2006/relationships/image" Target="../media/image54.png"/><Relationship Id="rId17" Type="http://schemas.openxmlformats.org/officeDocument/2006/relationships/image" Target="../media/image13.svg"/><Relationship Id="rId2" Type="http://schemas.openxmlformats.org/officeDocument/2006/relationships/image" Target="../media/image16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53.svg"/><Relationship Id="rId5" Type="http://schemas.openxmlformats.org/officeDocument/2006/relationships/image" Target="../media/image51.svg"/><Relationship Id="rId15" Type="http://schemas.openxmlformats.org/officeDocument/2006/relationships/image" Target="../media/image11.svg"/><Relationship Id="rId10" Type="http://schemas.openxmlformats.org/officeDocument/2006/relationships/image" Target="../media/image52.png"/><Relationship Id="rId4" Type="http://schemas.openxmlformats.org/officeDocument/2006/relationships/image" Target="../media/image50.png"/><Relationship Id="rId9" Type="http://schemas.openxmlformats.org/officeDocument/2006/relationships/image" Target="../media/image7.svg"/><Relationship Id="rId1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11.svg"/><Relationship Id="rId3" Type="http://schemas.openxmlformats.org/officeDocument/2006/relationships/image" Target="../media/image7.svg"/><Relationship Id="rId7" Type="http://schemas.openxmlformats.org/officeDocument/2006/relationships/image" Target="../media/image56.sv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3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11.svg"/><Relationship Id="rId3" Type="http://schemas.openxmlformats.org/officeDocument/2006/relationships/image" Target="../media/image7.svg"/><Relationship Id="rId7" Type="http://schemas.openxmlformats.org/officeDocument/2006/relationships/image" Target="../media/image56.svg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27.svg"/><Relationship Id="rId5" Type="http://schemas.openxmlformats.org/officeDocument/2006/relationships/image" Target="../media/image17.svg"/><Relationship Id="rId15" Type="http://schemas.openxmlformats.org/officeDocument/2006/relationships/image" Target="../media/image13.sv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3.svg"/><Relationship Id="rId1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7.svg"/><Relationship Id="rId7" Type="http://schemas.openxmlformats.org/officeDocument/2006/relationships/image" Target="../media/image5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5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7.svg"/><Relationship Id="rId7" Type="http://schemas.openxmlformats.org/officeDocument/2006/relationships/image" Target="../media/image5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5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7.svg"/><Relationship Id="rId7" Type="http://schemas.openxmlformats.org/officeDocument/2006/relationships/image" Target="../media/image5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5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svg"/><Relationship Id="rId7" Type="http://schemas.openxmlformats.org/officeDocument/2006/relationships/image" Target="../media/image5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7.sv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9.sv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18" Type="http://schemas.openxmlformats.org/officeDocument/2006/relationships/image" Target="../media/image78.png"/><Relationship Id="rId3" Type="http://schemas.openxmlformats.org/officeDocument/2006/relationships/image" Target="../media/image63.svg"/><Relationship Id="rId21" Type="http://schemas.openxmlformats.org/officeDocument/2006/relationships/image" Target="../media/image17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17" Type="http://schemas.openxmlformats.org/officeDocument/2006/relationships/image" Target="../media/image77.sv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75.svg"/><Relationship Id="rId23" Type="http://schemas.openxmlformats.org/officeDocument/2006/relationships/image" Target="../media/image7.svg"/><Relationship Id="rId10" Type="http://schemas.openxmlformats.org/officeDocument/2006/relationships/image" Target="../media/image70.png"/><Relationship Id="rId19" Type="http://schemas.openxmlformats.org/officeDocument/2006/relationships/image" Target="../media/image79.sv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Relationship Id="rId22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svg"/><Relationship Id="rId18" Type="http://schemas.openxmlformats.org/officeDocument/2006/relationships/image" Target="../media/image16.png"/><Relationship Id="rId3" Type="http://schemas.openxmlformats.org/officeDocument/2006/relationships/image" Target="../media/image65.svg"/><Relationship Id="rId21" Type="http://schemas.openxmlformats.org/officeDocument/2006/relationships/image" Target="../media/image63.svg"/><Relationship Id="rId7" Type="http://schemas.openxmlformats.org/officeDocument/2006/relationships/image" Target="../media/image69.svg"/><Relationship Id="rId12" Type="http://schemas.openxmlformats.org/officeDocument/2006/relationships/image" Target="../media/image74.png"/><Relationship Id="rId17" Type="http://schemas.openxmlformats.org/officeDocument/2006/relationships/image" Target="../media/image79.sv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svg"/><Relationship Id="rId5" Type="http://schemas.openxmlformats.org/officeDocument/2006/relationships/image" Target="../media/image67.svg"/><Relationship Id="rId15" Type="http://schemas.openxmlformats.org/officeDocument/2006/relationships/image" Target="../media/image77.svg"/><Relationship Id="rId23" Type="http://schemas.openxmlformats.org/officeDocument/2006/relationships/image" Target="../media/image7.svg"/><Relationship Id="rId10" Type="http://schemas.openxmlformats.org/officeDocument/2006/relationships/image" Target="../media/image72.png"/><Relationship Id="rId19" Type="http://schemas.openxmlformats.org/officeDocument/2006/relationships/image" Target="../media/image17.svg"/><Relationship Id="rId4" Type="http://schemas.openxmlformats.org/officeDocument/2006/relationships/image" Target="../media/image66.png"/><Relationship Id="rId9" Type="http://schemas.openxmlformats.org/officeDocument/2006/relationships/image" Target="../media/image71.svg"/><Relationship Id="rId14" Type="http://schemas.openxmlformats.org/officeDocument/2006/relationships/image" Target="../media/image76.png"/><Relationship Id="rId22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.svg"/><Relationship Id="rId3" Type="http://schemas.openxmlformats.org/officeDocument/2006/relationships/image" Target="../media/image65.svg"/><Relationship Id="rId7" Type="http://schemas.openxmlformats.org/officeDocument/2006/relationships/image" Target="../media/image79.svg"/><Relationship Id="rId12" Type="http://schemas.openxmlformats.org/officeDocument/2006/relationships/image" Target="../media/image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63.svg"/><Relationship Id="rId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.svg"/><Relationship Id="rId3" Type="http://schemas.openxmlformats.org/officeDocument/2006/relationships/image" Target="../media/image65.svg"/><Relationship Id="rId7" Type="http://schemas.openxmlformats.org/officeDocument/2006/relationships/image" Target="../media/image79.svg"/><Relationship Id="rId12" Type="http://schemas.openxmlformats.org/officeDocument/2006/relationships/image" Target="../media/image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63.svg"/><Relationship Id="rId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17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.svg"/><Relationship Id="rId3" Type="http://schemas.openxmlformats.org/officeDocument/2006/relationships/image" Target="../media/image65.svg"/><Relationship Id="rId7" Type="http://schemas.openxmlformats.org/officeDocument/2006/relationships/image" Target="../media/image79.svg"/><Relationship Id="rId12" Type="http://schemas.openxmlformats.org/officeDocument/2006/relationships/image" Target="../media/image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63.svg"/><Relationship Id="rId5" Type="http://schemas.openxmlformats.org/officeDocument/2006/relationships/image" Target="../media/image67.svg"/><Relationship Id="rId10" Type="http://schemas.openxmlformats.org/officeDocument/2006/relationships/image" Target="../media/image62.png"/><Relationship Id="rId4" Type="http://schemas.openxmlformats.org/officeDocument/2006/relationships/image" Target="../media/image66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257868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8B302E-FBDB-445B-A49B-99AD5BB957CE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09EB6A0-246B-4FFA-9BCD-FDF1B739EE81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5D693AE-C9E2-4968-95DC-0EFE035E8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0D8957-FD79-4574-B278-50CD18F98731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90454BC-826D-4EC2-AC8E-B8E491B285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5F05AD-8CD1-4236-B412-4596E1684FEC}"/>
              </a:ext>
            </a:extLst>
          </p:cNvPr>
          <p:cNvSpPr txBox="1"/>
          <p:nvPr/>
        </p:nvSpPr>
        <p:spPr>
          <a:xfrm>
            <a:off x="1227184" y="4055022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Eingabe fehlerhaft.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9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Fahrernummer: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PIN: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023F9E-34F8-4AC1-9F34-25692B1E0DF7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6D80484-48FD-4856-9BBA-37EED7EB7CCF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453E88A-D387-47B5-B147-AF5B18DEA31A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B9E73DA-29E4-41D8-ADDB-9521155B890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3C779D8C-0DED-49FC-B066-FAC7960F3567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F074A306-FDC2-48BC-A74D-69F43A91F95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A1B7AE5-427F-497C-8860-E60208BDD5B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E253ED51-A1BC-4C64-93F8-23141B163C22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9D7C70E-17AC-487F-B72D-D3E0DBC08B0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867D15A-EA07-41E6-9842-BCDBCA64B301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FD898D4-6C90-4293-93E5-DB479FE7CBC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4EA95FB-3479-4897-8A17-1170A13EABF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86B25F4-AB05-4D6C-812E-6EC44A210345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F7A011-2D90-4747-930D-F82A73A42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DF47FA-CEB6-494C-B344-EB4DE2332891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BD6AFC8-E732-48D1-BBF0-D341C8875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5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Fahrernummer:</a:t>
            </a:r>
            <a:r>
              <a:rPr lang="de-DE" b="1" dirty="0">
                <a:solidFill>
                  <a:schemeClr val="bg1"/>
                </a:solidFill>
              </a:rPr>
              <a:t>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PIN: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C1F1E50-D675-4A7C-A6DC-CF7D3F976144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822F2AF-3A33-42C2-9E6B-0DF2E29D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DFD01FE-7EE0-46F4-8F27-E28E4008C8AC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9A5009B-583E-48B3-840E-EEC99D113963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9506A95-E98C-4A83-9B0E-B5AC08EA1C14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CE67408-EA2B-4925-930C-EED3A6DFC5DA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01BD882-1E99-4CAD-A984-343EF92DD754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1AA16E3-D69F-4AC2-9448-A419F51E741D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6647631-6D24-49CF-BE09-C921C912BABD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CEF51F1-4ACD-43A6-B3D5-E8AD1B1C44EF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016F780-5D52-4960-B894-CB96AA5725E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92942AC-4C79-4C37-A2B9-290DA0EA4A45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AA7521D-300C-4E26-8D58-EFCB8D885D54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E6C6AE9-80FD-42A1-9C06-47EBE8EDDA9B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640D425-C82B-43B7-8554-AE3E453ED902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6B47E6C-D45E-4DBB-AE9E-062DAE138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936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PIN: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9C0B49-011C-4722-826B-C8F5461119D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85EAEAE-9CD8-4291-8C3A-1B6D637BA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62EB7C0-75E2-45F1-819C-391F0B110C3A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A4441FA-90FE-4C05-9A07-99B183947B7D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D1ED5F7-0970-4890-B57E-E9155A6CB6FB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FA4E70C-CB04-4502-9683-C47939D5A4D8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601D8F9-ABD1-40C0-B926-ED3C90931906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E63FB488-B346-4524-B656-D42B8150CFCF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99E483-36ED-49CF-AFC1-976487F3A79C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E0DAC66-9C91-49AF-8BA8-4A1A42F5CB6F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877C73E-910D-44B8-91A2-11BF8E3E33A5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EAEFE44-9DBF-4E34-8E83-472A9596D434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5B8D0B8-5A0D-40D7-A1CF-B4DD38619FEC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1941F89-506A-47FB-9DBF-04E26BD7C782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28D2D82-9C68-4B54-9946-E1E80157A9B0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57541F82-2F17-4D42-8A2D-F5FF934E4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72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2BC8BF-6ABF-4745-A7A2-A8530726AC9B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2FD4347-C9E8-4D28-A07E-6AAD0B388DF4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02F278-402F-4230-B244-6A6F11BA57CA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701D59DC-5677-4641-BB1F-3768DF6D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59028466-B488-4B76-A1AA-988178EF1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79AD61C9-EFA1-46F5-9472-3A213A619181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0EC5DFA-CC6B-4855-85A5-75BD11433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3DCC93D-E85B-4CE1-B7AC-AB25F23DF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E74C6E0-1379-44B0-A547-05E901429F7E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F17A45B-8965-4035-8604-85829A029F2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55E3FAD-D9CD-483D-8129-13A23A2533C0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A8BEA06-5BAC-4FA6-8EDC-A1576BC672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F24E567-395B-402B-9B68-AC03E472472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EEE8FA-76DC-41C1-9398-7F23098E0C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7530D73-D790-454E-A6B5-901384224B3D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BB488A-9332-4E5B-BAC4-018E30E01CF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F23DD28-23F0-4642-903B-8A6D1B45EA4B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683914F-6ED2-4AD1-B586-F4B42A3A636B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59557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Auto-HFS </a:t>
            </a:r>
            <a:r>
              <a:rPr lang="de-DE" b="1" dirty="0">
                <a:solidFill>
                  <a:srgbClr val="FFC000"/>
                </a:solidFill>
              </a:rPr>
              <a:t>gestoppt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590F7B2-73D9-402E-A1E8-F3C56B546B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17498" y="1957279"/>
            <a:ext cx="540000" cy="540000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07E15A6-381B-4840-8603-987ADEED538D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D0660BB-F304-4CE3-BC3C-0DF9E34B8365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B008F7E-1B29-48AE-BC05-6CB637B91EE7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E41B82C3-BC50-4059-A574-142EEA064EB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F17D4D9B-E7CF-4C3E-8085-A78C30CA86F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12A70AB-89F8-4D8F-AE0B-FB3F223E939D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552446-BC05-4168-B5EF-61B8F906E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EDE73E-E9C3-4F28-B84F-45E2F27AFEB1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340D651-95CF-4E03-9E2E-9734A310865B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3D122E1-753D-47B4-97DC-B6E4B7D49FC8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7D2E9E4-1C7E-453A-909C-881D5B7011B3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EDA0265-E748-4060-951B-BE1302EA418B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C087C6A-8AA8-4875-B793-F64B881D2921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CFF7B28-BF47-4D47-8D5C-B352AA2B428D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288202E-21E6-4B3D-8B5A-E5E9599215CA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861B8EE-1ABE-472E-B2AA-C4DEFC41DB2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315504E-06A2-4A95-9B0F-5776DDB14589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DE3BECE-659F-4170-96F6-C7010C56DD85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2602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Route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709ADDF-B4EB-4B93-8A34-B88F46142E17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Ziel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ED9DC2-8D8A-4768-BAE4-CA8565E0F19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Auto-HFS stopp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1BB035-B38A-4E67-AAA9-68BB31262D67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219EF4B-3FB6-4937-AC58-7C26D0F3219C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Schicht-ende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6EB159C-8CD3-42EE-93E9-35759CADDD3B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Pause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399C855-B696-41CC-9DE9-3933AB6500E5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Ansagen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514C96C-809F-490A-9282-EF704C6BE4BF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Funk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0A3BD159-DE63-49E2-BC80-BEB5D347C8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619" y="928159"/>
            <a:ext cx="540000" cy="540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12950C4F-9272-4298-8DE9-569A04CF66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0440" y="943889"/>
            <a:ext cx="540000" cy="540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532E805A-C302-4A42-979B-484F80114E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2704" y="2971118"/>
            <a:ext cx="540000" cy="540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8732A193-59AC-4C8E-B133-A80A9DBB59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00440" y="2971118"/>
            <a:ext cx="540000" cy="540000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6B8F2B7-4846-4113-AC30-DE750BD911E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26119" y="3972891"/>
            <a:ext cx="675000" cy="54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3989EC11-C309-4F60-96D9-28D2A9FC2A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566690" y="3985538"/>
            <a:ext cx="607500" cy="540000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6670E45F-4ECC-424A-A747-13B9BE1A9A1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32940" y="1957279"/>
            <a:ext cx="675000" cy="540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B45A384-C451-44D5-8273-FEDF83D240C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22704" y="1957279"/>
            <a:ext cx="540000" cy="540000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B85E0D8-DB61-4D67-ACB9-3183AFBFFFEC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DE4ECAD-E5DA-4D71-B773-F992EF9119C3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DB5C49D-35DA-4F5E-8393-9D0BA3C45A20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E5FB07F8-0128-4F20-9D2E-F9200B623F6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3382F410-3043-4577-AAC5-0FDDCD35D8B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C49CF4E-1AFC-4AF2-A92B-2A57B57177CA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4789C76-E933-4FAD-99BB-1847CF089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1A6E24-E0B2-4583-8817-65679C79684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C168D9B-D3BA-4E52-8B13-D7E352AB3DFD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65D299B-3786-4D70-9229-C7DACF8D0B5F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DA0F48-9615-40EE-9FFA-45F47F268AA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F28D95-B8A4-4443-8544-C569E080A3D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F8A340B-AC55-4E2C-9FAD-C0085C4A75B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CD30D23-3625-494C-B443-48E859AFF7F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A0494D-2272-4BEA-B29D-07B1252D982C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45A6D61-402B-4337-946B-A82E0CD24547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FE9C12-F3E3-4831-BA15-6833F0FB8EB3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EF361E-CF62-479F-9B0C-C2A8B5842BE5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952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11981E5-9217-4C2F-B13F-4ADEADF12A05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725146-0ACB-44F3-81FE-CF3898DB020C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6911624-810B-44C4-BD08-7DC4F9CD5629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8E7A9FD-FDD8-4669-9CB3-EFEE0CFB8A79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070A7B-2A59-4F24-B111-9499FE7979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2432" y="4908798"/>
            <a:ext cx="450000" cy="40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F9983D4-1E78-433E-8A74-DEB344DF95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633F1AA-D58D-48F3-9930-77890F15CC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FB94FF-38BA-4AD3-95A7-2569690021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44F876EC-AB8B-46D8-8217-5B12D9DFA3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94CD5CB-1C3D-4F86-844D-64AAC623A16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09F56167-9B91-44D6-ADE5-074F426C73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1AAA0FA-8F6A-4C59-9409-1797520CEE77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28A36D-DFB0-4D82-AAFF-AB7C71664ACF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09FBA43-29C3-497A-A094-A82E04EDC16B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1079179-2B2F-4CA1-822F-DED60689534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7955AB53-A5FE-4B13-B92A-45C1FEDB05C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FEAD8093-A5A1-443A-A791-6EC1465E9572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DF1201B-841B-429A-9045-C6004B33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6D492A1-6A81-4D9F-805C-AFED4E5C59D4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47E0E95-7882-46C0-B9B0-1DD22666FCB8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914A413-FACD-405B-ABAC-B11E7B2869A0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7D576F3-5C33-473C-994C-3F9346C72B68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EE7F750-C442-4FDE-824F-55538EC12308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454568C-80DA-4B21-8031-70749DE9B08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0138A6D-B44B-4CF9-92F5-A66759BD4CD5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E100725-7114-48FC-8D20-56995E925BF8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62FEAB7-58DB-4AB7-9108-FF33CD18FA98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5864C4-8AB0-4EE6-BF8E-F4CEF0AC95C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B4828A2-C2B2-4598-8372-95333C2FBAD9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096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2511970E-334D-4BD1-BB1B-A1C7AC43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637" y="4883399"/>
            <a:ext cx="45000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8FC7EA7-B072-469A-A29D-4A34A7DDA53B}"/>
              </a:ext>
            </a:extLst>
          </p:cNvPr>
          <p:cNvSpPr/>
          <p:nvPr/>
        </p:nvSpPr>
        <p:spPr>
          <a:xfrm>
            <a:off x="6780126" y="4793399"/>
            <a:ext cx="2247901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Haltestellen-Ansagen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2C9564-8847-4D3B-AFEC-3DD5F16D040A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DB49633-8920-4C21-AE95-7606AFA056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2188" y="4908798"/>
            <a:ext cx="450000" cy="400000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946726-8AB5-4AEC-B094-77230C474727}"/>
              </a:ext>
            </a:extLst>
          </p:cNvPr>
          <p:cNvSpPr/>
          <p:nvPr/>
        </p:nvSpPr>
        <p:spPr>
          <a:xfrm>
            <a:off x="5081788" y="853440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Türen freihalten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B694D9F-8D59-402A-A805-4292EA1F21C3}"/>
              </a:ext>
            </a:extLst>
          </p:cNvPr>
          <p:cNvSpPr/>
          <p:nvPr/>
        </p:nvSpPr>
        <p:spPr>
          <a:xfrm>
            <a:off x="5081788" y="186727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Weiter nach hinten durchgehen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065430-2DD1-42C5-A401-E15B2DD439C3}"/>
              </a:ext>
            </a:extLst>
          </p:cNvPr>
          <p:cNvSpPr/>
          <p:nvPr/>
        </p:nvSpPr>
        <p:spPr>
          <a:xfrm>
            <a:off x="5081788" y="288111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Umleitung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0AD8A6E-8C54-484B-856E-8FFFA6E40E10}"/>
              </a:ext>
            </a:extLst>
          </p:cNvPr>
          <p:cNvSpPr/>
          <p:nvPr/>
        </p:nvSpPr>
        <p:spPr>
          <a:xfrm>
            <a:off x="5081788" y="3894958"/>
            <a:ext cx="4466821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90000" rtlCol="0" anchor="ctr"/>
          <a:lstStyle/>
          <a:p>
            <a:pPr algn="ctr"/>
            <a:r>
              <a:rPr lang="de-DE" dirty="0"/>
              <a:t>Fahrtende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1FB1CE64-296E-4A2A-85E5-ECF6BE1C0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3049" y="943440"/>
            <a:ext cx="6075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0A90C310-A196-48CA-AE39-B7C8BC1102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59299" y="1959676"/>
            <a:ext cx="675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C46B50F-95B3-4C74-B39E-714F3C413E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26799" y="2974288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44AEE3E-CB14-4454-B9F1-99D4DD0819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26799" y="4005687"/>
            <a:ext cx="540000" cy="54000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27EF5B9-682F-4C1D-96CF-6420842BD333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0A0C3C26-70B3-48DF-9BC5-17F6A79E14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67B323F-A345-416A-A49D-A49BBDFCF3F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9005D46-3DEB-4314-9ACE-374A68C1FE9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4DDCB56-07A1-4184-BEDF-979F34D18BF3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47A2DE09-FC93-4398-B84B-3976FC676C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17ED0881-2286-4EE2-B390-F7A9F0E707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334BA2C-BD14-4BBB-897B-5A0FE8D47B7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B170165-DAF4-47C4-9960-F1162E78C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DED571D-F197-4239-907E-3A901B3EBB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8ED6FB7-A4B2-4C22-A96A-42A5A0034C4B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DF0DE3-E25A-4F5E-8EAC-73DB109D8F0F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92EEAFD-1512-4EBA-BD19-8990E207DDF1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2B57EBE-9995-4976-992C-DA75EDE1B386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AE6ABBA-A05E-4BC6-A608-AFBE13DEE74D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69E0D42-B0EC-414A-AF40-25A900297F43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01893ED-B074-4C15-A74E-A712D49FDDB0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D5136B-C708-4659-BED5-7ED2726E08D6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533491B-EE63-44F9-B62D-2557D5E1F2BC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C083131-D24A-401B-A353-3A590897449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63686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168617" y="2788253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Bitte abfahren!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3243" y="1573253"/>
            <a:ext cx="1012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254AC57-F0DC-4CD6-AFF5-3EA074371A82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9101EB-6DB3-42E2-8068-1E8EEC7A953F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013C1B5-06DE-4A55-8C9D-387E9B1F2AF0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D4412C0-468E-46B0-A799-8FC3CB4343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2B9B0149-541D-45A8-AD95-218F017EE2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FEFCDDB-83C7-4225-BAC9-09503FCDACBE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9B66B3B-8187-43A0-BA28-87734370D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89A2AA4-0721-483B-ABDE-369E12C0E01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2A7CD7A-1BA8-43B3-A6E8-EF36008CC374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A909B82-8C59-4375-A2B5-266132746BB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6F60092D-4685-4C02-8575-4EAB8AFCEA75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9A2BDBC-C923-4A74-9533-A5FF1EB1ABC1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89AC2CA-7747-4361-AA28-B5415A93BA8A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AD47D08-A8CC-4FAE-8589-B183139E6AD9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4179570-4026-476D-8679-4C39D832203B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C999343-8BD6-4095-A849-9FB163E39085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C683694-2E9E-401E-9D3B-7A5B8A1DBA48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02F8089-3AFF-4E6E-9FB3-82A78C37D126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9289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32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C523C-5B6B-445A-8982-BB69FC05FB5E}"/>
              </a:ext>
            </a:extLst>
          </p:cNvPr>
          <p:cNvSpPr txBox="1"/>
          <p:nvPr/>
        </p:nvSpPr>
        <p:spPr>
          <a:xfrm>
            <a:off x="5253579" y="1928197"/>
            <a:ext cx="4123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Nächste Fahrt:</a:t>
            </a:r>
            <a:endParaRPr lang="en-US" sz="4400" b="1" dirty="0">
              <a:solidFill>
                <a:schemeClr val="bg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1E510929-55A1-4D8F-99C3-1072F25B7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743" y="983197"/>
            <a:ext cx="787500" cy="9000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FA37CB9-5FBE-44E1-A0F1-E1CB5461D4DC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  <a:p>
            <a:pPr algn="ctr"/>
            <a:r>
              <a:rPr lang="de-DE" b="1" dirty="0"/>
              <a:t>Start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FA48A01-8757-4CFB-B18F-7D394AA8E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7449540-2761-4D3A-AD0A-84E95EAA565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34B791B6-C1F2-452B-BD3C-40DFCC21B4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1BD5E7-1E93-43FB-8BE9-C0F787C474D3}"/>
              </a:ext>
            </a:extLst>
          </p:cNvPr>
          <p:cNvSpPr txBox="1"/>
          <p:nvPr/>
        </p:nvSpPr>
        <p:spPr>
          <a:xfrm>
            <a:off x="5255578" y="2772562"/>
            <a:ext cx="737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Linie:</a:t>
            </a:r>
          </a:p>
          <a:p>
            <a:r>
              <a:rPr lang="de-DE" dirty="0">
                <a:solidFill>
                  <a:schemeClr val="bg1"/>
                </a:solidFill>
              </a:rPr>
              <a:t>Ziel: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Ab:</a:t>
            </a:r>
          </a:p>
          <a:p>
            <a:r>
              <a:rPr lang="de-DE" dirty="0">
                <a:solidFill>
                  <a:schemeClr val="bg1"/>
                </a:solidFill>
              </a:rPr>
              <a:t>An: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CA2850F-81CD-4128-98C7-C71A0110EBB4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pPr algn="ctr"/>
            <a:r>
              <a:rPr lang="de-DE" dirty="0"/>
              <a:t>Ablehnen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74632074-7B2E-4738-A8C7-8BA49ADC74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4456" y="4883399"/>
            <a:ext cx="450000" cy="45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4E77C0-B3DA-4F92-B154-5E4EE0BF6827}"/>
              </a:ext>
            </a:extLst>
          </p:cNvPr>
          <p:cNvSpPr/>
          <p:nvPr/>
        </p:nvSpPr>
        <p:spPr>
          <a:xfrm>
            <a:off x="2101594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A07D33-66C0-4CE5-8F0C-88F1D19D6C30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12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</a:p>
        </p:txBody>
      </p:sp>
      <p:pic>
        <p:nvPicPr>
          <p:cNvPr id="45" name="Graphic 44">
            <a:extLst>
              <a:ext uri="{FF2B5EF4-FFF2-40B4-BE49-F238E27FC236}">
                <a16:creationId xmlns:a16="http://schemas.microsoft.com/office/drawing/2014/main" id="{1CBE41F1-D9A2-4216-B756-8DABAF6BD8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3107" y="4879224"/>
            <a:ext cx="450000" cy="45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03FCDCC-8B75-44F8-B779-67782193E6EC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203F045-FD6A-4FEE-ADFD-752BC32D2C1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A4F4EC8-8AB3-4E91-AB04-9A9688080869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BA8E2A3F-E627-43EC-B4A9-1497F4B58B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75C9A2A5-D7B4-42B0-A96D-5C591D5E85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6CD0A40A-320B-4B3F-877C-30B384EC47F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F0C50BC-5399-4EB8-B884-DDAF9C61C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85AAB2-AE58-4DC0-B8E3-AAEA66ACE448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A699CE3-7D9D-438C-B3BC-6D4DE4573793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233763-65BE-4C11-8CA7-70E6B4C7ED17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9B7DF3A-FE13-4ED3-9FB1-39DC7C1E6342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C07E8D0-124F-494D-B365-B0C3379F22AF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71874D4-B2E4-41DE-8DD2-E584958FDD80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8A00540-4931-4EEA-9184-E62250C45D2E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67F152B-E14A-4355-A5DC-41278FE2D21A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D00BE2A-C72A-4FDA-9DBE-900A71ED4C4A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9A86A84-82FA-4610-961B-BA500FEFC03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396E718-7BA3-4C52-A8C9-B07D7A0B6C2A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04931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FAD6DD9-ACDC-4774-BC70-0D894572A472}"/>
              </a:ext>
            </a:extLst>
          </p:cNvPr>
          <p:cNvSpPr/>
          <p:nvPr/>
        </p:nvSpPr>
        <p:spPr>
          <a:xfrm>
            <a:off x="5081789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7ED74F6-A020-4A44-B245-B47C6DC7F9FD}"/>
              </a:ext>
            </a:extLst>
          </p:cNvPr>
          <p:cNvSpPr/>
          <p:nvPr/>
        </p:nvSpPr>
        <p:spPr>
          <a:xfrm>
            <a:off x="7388610" y="853440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3CD27C1-005C-4AC1-917C-2A9F27C5F9CA}"/>
              </a:ext>
            </a:extLst>
          </p:cNvPr>
          <p:cNvSpPr/>
          <p:nvPr/>
        </p:nvSpPr>
        <p:spPr>
          <a:xfrm>
            <a:off x="5081789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9530DA-397F-4E4D-8BDC-8BBB75BEE56E}"/>
              </a:ext>
            </a:extLst>
          </p:cNvPr>
          <p:cNvSpPr/>
          <p:nvPr/>
        </p:nvSpPr>
        <p:spPr>
          <a:xfrm>
            <a:off x="5081789" y="389495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4A9FD38-FBA5-45F0-AD62-109ABACA36E0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BD34106-D613-43F6-9F62-DC2BB732AD04}"/>
              </a:ext>
            </a:extLst>
          </p:cNvPr>
          <p:cNvSpPr/>
          <p:nvPr/>
        </p:nvSpPr>
        <p:spPr>
          <a:xfrm>
            <a:off x="5081789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5596F0F-82DB-4571-B6F9-192E9FC470AB}"/>
              </a:ext>
            </a:extLst>
          </p:cNvPr>
          <p:cNvSpPr/>
          <p:nvPr/>
        </p:nvSpPr>
        <p:spPr>
          <a:xfrm>
            <a:off x="7388610" y="1867279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E8E109C-CED6-49E7-BFE2-B5A98A569ED6}"/>
              </a:ext>
            </a:extLst>
          </p:cNvPr>
          <p:cNvSpPr/>
          <p:nvPr/>
        </p:nvSpPr>
        <p:spPr>
          <a:xfrm>
            <a:off x="7388610" y="2881118"/>
            <a:ext cx="216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DA4962C-EE60-4DAE-BCB9-138C5AF1AB36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56F126-00E0-418C-9609-BD91B8970D02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F81B81A-2667-4A8C-B50E-CD34C27C9CD7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F4DA978B-64C2-414E-9847-9E932A4B66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C9FBF28F-1280-4143-B859-DCA8D94B83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1A7F4CC-A172-40B7-A356-278A3D19C364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5B258E5-BDF1-49B2-AC09-97948E75F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1B0D02F-6CC7-4AA4-9E94-85AD2D32CEAA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65C9650-357C-45FC-A7F1-2BA23683916D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5533ACB-4B8D-4235-A5E3-A132C75D5883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588C8DC-DFE6-48D5-98B7-B00895326D93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3AF3BB2-12B9-41EB-B336-16937FF7E5F7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BDE1116-5FD4-46D7-9CBE-976C2B629202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CD0585-D9E7-4D83-A455-4BBB181A4E4C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B89000F-6CD0-4B2B-8EDF-1FFE0F0B6729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641C6DE-1394-4C98-B875-B6BDB804BB2D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A775A41-ED73-4881-BD4A-2BB0AA323EF6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5DA48AD-9A11-4442-8BBB-F3EB98F0AA10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910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9111058-DD66-4C5A-AB68-EF21EC8F1CD5}"/>
              </a:ext>
            </a:extLst>
          </p:cNvPr>
          <p:cNvSpPr/>
          <p:nvPr/>
        </p:nvSpPr>
        <p:spPr>
          <a:xfrm>
            <a:off x="9076637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B774FD2-0875-4B98-86FB-3D6A58C68A0D}"/>
              </a:ext>
            </a:extLst>
          </p:cNvPr>
          <p:cNvSpPr/>
          <p:nvPr/>
        </p:nvSpPr>
        <p:spPr>
          <a:xfrm>
            <a:off x="5081789" y="3894958"/>
            <a:ext cx="108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dirty="0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8735E06-0771-4D01-844B-BECAC91ADCC2}"/>
              </a:ext>
            </a:extLst>
          </p:cNvPr>
          <p:cNvSpPr/>
          <p:nvPr/>
        </p:nvSpPr>
        <p:spPr>
          <a:xfrm>
            <a:off x="7388610" y="3894958"/>
            <a:ext cx="2160000" cy="72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b="1" dirty="0"/>
              <a:t>BAR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5023619" y="79169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Typ: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5023619" y="1258225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88B2D4D-5770-4804-BC41-D3A46BF15383}"/>
              </a:ext>
            </a:extLst>
          </p:cNvPr>
          <p:cNvSpPr/>
          <p:nvPr/>
        </p:nvSpPr>
        <p:spPr>
          <a:xfrm>
            <a:off x="5023619" y="2730098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9B8F35-DEF9-41CE-80F1-DA9A07BC8459}"/>
              </a:ext>
            </a:extLst>
          </p:cNvPr>
          <p:cNvSpPr txBox="1"/>
          <p:nvPr/>
        </p:nvSpPr>
        <p:spPr>
          <a:xfrm>
            <a:off x="5023619" y="229404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Preis (€):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0BD5C7-B577-407E-9113-5D268736F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38512" y="4876800"/>
            <a:ext cx="506250" cy="450000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9EAE63-2040-4FBB-AA6E-5BBC1836CEEB}"/>
              </a:ext>
            </a:extLst>
          </p:cNvPr>
          <p:cNvSpPr/>
          <p:nvPr/>
        </p:nvSpPr>
        <p:spPr>
          <a:xfrm>
            <a:off x="7229674" y="4794250"/>
            <a:ext cx="180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Pause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2" name="Graphic 111">
            <a:extLst>
              <a:ext uri="{FF2B5EF4-FFF2-40B4-BE49-F238E27FC236}">
                <a16:creationId xmlns:a16="http://schemas.microsoft.com/office/drawing/2014/main" id="{F58CE8DB-8F3C-4D94-A94C-119C72ECF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4953" y="4876800"/>
            <a:ext cx="450000" cy="450000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D5283F-BC03-423C-9981-891F602AE31F}"/>
              </a:ext>
            </a:extLst>
          </p:cNvPr>
          <p:cNvSpPr/>
          <p:nvPr/>
        </p:nvSpPr>
        <p:spPr>
          <a:xfrm>
            <a:off x="5382709" y="4786372"/>
            <a:ext cx="1800001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Fahrer-wechsel</a:t>
            </a:r>
          </a:p>
        </p:txBody>
      </p:sp>
      <p:pic>
        <p:nvPicPr>
          <p:cNvPr id="114" name="Graphic 113">
            <a:extLst>
              <a:ext uri="{FF2B5EF4-FFF2-40B4-BE49-F238E27FC236}">
                <a16:creationId xmlns:a16="http://schemas.microsoft.com/office/drawing/2014/main" id="{61964C69-E2AE-40D4-9863-91F0A3447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0187" y="4871255"/>
            <a:ext cx="5625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6180F94-59AA-483C-AA5E-3CCFFE2C4D1A}"/>
              </a:ext>
            </a:extLst>
          </p:cNvPr>
          <p:cNvSpPr/>
          <p:nvPr/>
        </p:nvSpPr>
        <p:spPr>
          <a:xfrm>
            <a:off x="6235199" y="3894958"/>
            <a:ext cx="1080000" cy="72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de-DE" dirty="0"/>
              <a:t>Storno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AE48D6C4-EF22-47BD-BBE5-A64B6C42A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3955" y="3984958"/>
            <a:ext cx="472500" cy="540000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F0A7CB3-D2B1-4C1F-ADBE-036429FB5FFD}"/>
              </a:ext>
            </a:extLst>
          </p:cNvPr>
          <p:cNvSpPr/>
          <p:nvPr/>
        </p:nvSpPr>
        <p:spPr>
          <a:xfrm>
            <a:off x="328619" y="4059331"/>
            <a:ext cx="3633344" cy="54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E54F331-EB9B-4348-A696-68FBD4488F6C}"/>
              </a:ext>
            </a:extLst>
          </p:cNvPr>
          <p:cNvSpPr/>
          <p:nvPr/>
        </p:nvSpPr>
        <p:spPr>
          <a:xfrm>
            <a:off x="4059381" y="3882891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A1E6630-6C21-4907-91B4-BB9FCB03E36D}"/>
              </a:ext>
            </a:extLst>
          </p:cNvPr>
          <p:cNvSpPr/>
          <p:nvPr/>
        </p:nvSpPr>
        <p:spPr>
          <a:xfrm>
            <a:off x="4059381" y="3082974"/>
            <a:ext cx="720000" cy="720000"/>
          </a:xfrm>
          <a:prstGeom prst="round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4B2F2EEE-E671-4328-847D-59405F9A8DE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83131" y="3172974"/>
            <a:ext cx="472500" cy="540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2B2634B0-8366-4C3A-A709-587B3C361D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83131" y="3972891"/>
            <a:ext cx="472500" cy="5400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20159F3-B9CE-4CC6-8207-D9DD6CFE6EAC}"/>
              </a:ext>
            </a:extLst>
          </p:cNvPr>
          <p:cNvGrpSpPr/>
          <p:nvPr/>
        </p:nvGrpSpPr>
        <p:grpSpPr>
          <a:xfrm>
            <a:off x="181798" y="853440"/>
            <a:ext cx="360000" cy="3894959"/>
            <a:chOff x="181798" y="853440"/>
            <a:chExt cx="360000" cy="3894959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5951E93-CF13-401E-9CF4-D402A9E83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1963" y="853440"/>
              <a:ext cx="0" cy="3894959"/>
            </a:xfrm>
            <a:prstGeom prst="straightConnector1">
              <a:avLst/>
            </a:prstGeom>
            <a:ln w="127000" cap="flat">
              <a:solidFill>
                <a:srgbClr val="16264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2277E7F-6814-4E0D-8AF2-649B3917A38A}"/>
                </a:ext>
              </a:extLst>
            </p:cNvPr>
            <p:cNvSpPr/>
            <p:nvPr/>
          </p:nvSpPr>
          <p:spPr>
            <a:xfrm>
              <a:off x="181798" y="4144242"/>
              <a:ext cx="360000" cy="360000"/>
            </a:xfrm>
            <a:prstGeom prst="ellipse">
              <a:avLst/>
            </a:prstGeom>
            <a:solidFill>
              <a:srgbClr val="162644"/>
            </a:solidFill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4406E65-2006-4C58-A8D2-7AEC0839462C}"/>
                </a:ext>
              </a:extLst>
            </p:cNvPr>
            <p:cNvSpPr/>
            <p:nvPr/>
          </p:nvSpPr>
          <p:spPr>
            <a:xfrm>
              <a:off x="253798" y="25525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EECF433-7622-4F03-B0B2-E1B59C0BD861}"/>
                </a:ext>
              </a:extLst>
            </p:cNvPr>
            <p:cNvSpPr/>
            <p:nvPr/>
          </p:nvSpPr>
          <p:spPr>
            <a:xfrm>
              <a:off x="253798" y="361369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0A524FC-168F-4AAB-8A40-448797140645}"/>
                </a:ext>
              </a:extLst>
            </p:cNvPr>
            <p:cNvSpPr/>
            <p:nvPr/>
          </p:nvSpPr>
          <p:spPr>
            <a:xfrm>
              <a:off x="253798" y="30831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B455C35-98C6-479E-8355-1C57AF5E85FF}"/>
                </a:ext>
              </a:extLst>
            </p:cNvPr>
            <p:cNvSpPr/>
            <p:nvPr/>
          </p:nvSpPr>
          <p:spPr>
            <a:xfrm>
              <a:off x="253798" y="2022043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7FE40E3-BA25-4842-A02C-325C34466074}"/>
                </a:ext>
              </a:extLst>
            </p:cNvPr>
            <p:cNvSpPr/>
            <p:nvPr/>
          </p:nvSpPr>
          <p:spPr>
            <a:xfrm>
              <a:off x="253798" y="1181396"/>
              <a:ext cx="216000" cy="216000"/>
            </a:xfrm>
            <a:prstGeom prst="ellipse">
              <a:avLst/>
            </a:prstGeom>
            <a:solidFill>
              <a:srgbClr val="162644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5A6CD39-E35F-4737-9E0C-9FC4C609C2CA}"/>
                </a:ext>
              </a:extLst>
            </p:cNvPr>
            <p:cNvSpPr/>
            <p:nvPr/>
          </p:nvSpPr>
          <p:spPr>
            <a:xfrm>
              <a:off x="272155" y="1678831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49A0EE9-3894-466E-8B7B-990BF0A1C270}"/>
                </a:ext>
              </a:extLst>
            </p:cNvPr>
            <p:cNvSpPr/>
            <p:nvPr/>
          </p:nvSpPr>
          <p:spPr>
            <a:xfrm>
              <a:off x="272155" y="1800797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FF88592-4645-4BDC-A9B9-5D38A61D052A}"/>
                </a:ext>
              </a:extLst>
            </p:cNvPr>
            <p:cNvSpPr/>
            <p:nvPr/>
          </p:nvSpPr>
          <p:spPr>
            <a:xfrm>
              <a:off x="272155" y="1916573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288C70-6B42-47D6-B7E9-BB25DEE18E3F}"/>
                </a:ext>
              </a:extLst>
            </p:cNvPr>
            <p:cNvSpPr/>
            <p:nvPr/>
          </p:nvSpPr>
          <p:spPr>
            <a:xfrm>
              <a:off x="272155" y="1445024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9BF494A-971C-4067-9DB1-4E056787C687}"/>
                </a:ext>
              </a:extLst>
            </p:cNvPr>
            <p:cNvSpPr/>
            <p:nvPr/>
          </p:nvSpPr>
          <p:spPr>
            <a:xfrm>
              <a:off x="272155" y="1560800"/>
              <a:ext cx="179285" cy="6177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31646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Liniennummer: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Route: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Sonderzeichen: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AE981A4-0A4C-4758-98EB-5C05D21CF84F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8B27017F-8317-4F71-AE2E-F61EFA8A02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C451EA6-DFD6-479F-952E-A8BF7FC50EF6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C4B7AB69-EE4D-4BDB-97AF-1CBD902F8F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C1D44A7-F87A-4D14-A206-51A2C94E9166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6A5FDB-67ED-4664-B90C-0562204F4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FBFAE3E-CA2B-418E-BEBF-78829A2DD266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24E60DD2-3A31-443B-B4CB-8F3AEFA7B2E0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35BCDA7-7E6B-4072-AE5A-3E5AD01B08CE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4C248A9-38E2-49FD-BD67-78478DFC9E97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7042AFDA-D648-49D6-88E6-B29BF88E0B1C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0C3EA56-8DD7-47AD-BE28-495AD244DC8C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5F30053-D4E4-49F1-9D53-D2F0017449A6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B14342E-E7D0-4E50-BD2C-F015FDF22D33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8CBB3E7-023F-4C11-ACE3-92C4E393F43B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DD9B17E-29CC-449C-A084-11F6C28A59C3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720A121-D93C-43E8-AA38-1809DEEDD3AA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ED23517-406E-4927-9A46-4C8AA8D259C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5D3388D-E845-4B16-B0B0-5A02D204872E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C88D3FB0-86BA-4D10-9E62-679C4B739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34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Liniennummer: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Route: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Sonderzeichen: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84D01E-B9E4-47E1-A56B-C82395BF8A2B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50AF7FC-9592-4DD0-90F5-3BFBEE11841D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6BF5B6F-E531-4051-BF74-362B45F26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04305B-FB0D-437E-AACE-8B63D71F3329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C783B04B-B685-46B1-A50D-9109D7687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60BD7F-24C8-4B98-95D0-DC541B7D288F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2C9E3436-B888-44D5-9021-922EBFFD7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46EBC1B-5759-43D8-B4D6-387675769401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ABC8D95-DC2B-4FB6-90A5-B27046691425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5804557-FCC8-4FEA-898A-8F7727DA1ED2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C992471-5ACA-4C08-B679-1CCF8EB0C5FD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257DC5C-6B99-4005-914C-7BE0D4F04D8F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C79DFC6-145F-4E7E-B54F-B95871AB5550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13E3EA6-C4E1-4AFF-9269-820FDECE6D2A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31C7E8BA-7820-40B9-8B52-2B544B569537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67D3233D-34AC-4D24-B878-C47B8F6BFBC1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A7F4F26-8E24-4F48-B8E2-7E02A15F0ADB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444D0157-18E3-4EA2-BA90-FD56012BA5F6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4ADC517-1F91-4710-B8BC-1C764433518F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812350B-BE72-4921-9B5E-9E10ADD29AA8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C96DE339-61BE-45D9-A976-03D4DCD63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728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Liniennummer: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C2362A-59A0-4485-B5FF-4F676C6D6054}"/>
              </a:ext>
            </a:extLst>
          </p:cNvPr>
          <p:cNvSpPr txBox="1"/>
          <p:nvPr/>
        </p:nvSpPr>
        <p:spPr>
          <a:xfrm>
            <a:off x="111748" y="205946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Route: </a:t>
            </a:r>
            <a:r>
              <a:rPr lang="de-DE" b="1" dirty="0">
                <a:solidFill>
                  <a:schemeClr val="bg1"/>
                </a:solidFill>
              </a:rPr>
              <a:t>*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C27144-9A46-483C-B538-15CEBEA085EB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1BAD1E-3C69-4ED6-9A0B-892AEC725120}"/>
              </a:ext>
            </a:extLst>
          </p:cNvPr>
          <p:cNvSpPr txBox="1"/>
          <p:nvPr/>
        </p:nvSpPr>
        <p:spPr>
          <a:xfrm>
            <a:off x="111748" y="3327238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Sonderzeichen: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67211E6-B1D7-456D-B607-A04CFE257DAE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55652C-1B08-4F28-AB9B-84725E30ACE4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27D866D-6B26-4CF8-8764-F912B0723D0E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D6B9D248-ECEB-4189-B63C-17589F08F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4B5DCD8-047D-4AED-91FF-803A8139DB25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/>
              <a:t>zurück-setzen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017842B6-CB8F-46AE-A008-A3CC6CEA68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D7110C-6FE8-477F-BAEA-9ED1211B8A0E}"/>
              </a:ext>
            </a:extLst>
          </p:cNvPr>
          <p:cNvSpPr/>
          <p:nvPr/>
        </p:nvSpPr>
        <p:spPr>
          <a:xfrm>
            <a:off x="4291226" y="4793399"/>
            <a:ext cx="1405384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auto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8878F9BF-DA28-43A5-9661-8F5916200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04873" y="4876800"/>
            <a:ext cx="393750" cy="450000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1D39DA8-C5E9-4637-A239-0B4F2E403A44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2C97B39-C86B-4F1C-BCB7-68E56AB60DB3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71B6B01-2F8C-46F7-9960-8BEF23110EBF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A419A2EF-34EB-40CB-AC18-02B4C160BC14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D0FDFF8-F429-4893-B1D8-24E1564310CF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0AB1E113-A460-4791-AD08-3D7242B6FFA9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5A21085-3C28-4574-B238-4AEFB927D855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7B44F8DE-B1D8-4431-A83B-E58C957FDE83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D41D3F4-F6E6-42DA-9626-08B26AA879B0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B5AA984-080E-4366-9EBF-B6B0BD1A0AF4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FDEC06F-56CA-4133-B017-B40A94D483CE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E62D9DF-A789-44D5-B4F5-6472D921DA4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75096AA-53F6-4565-B69C-E175F773D667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994057AF-8D98-447A-9710-21274AE50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467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0957AF-7385-4235-8A1B-49ADB77F814B}"/>
              </a:ext>
            </a:extLst>
          </p:cNvPr>
          <p:cNvSpPr txBox="1"/>
          <p:nvPr/>
        </p:nvSpPr>
        <p:spPr>
          <a:xfrm>
            <a:off x="111748" y="791692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Zielcode</a:t>
            </a:r>
            <a:r>
              <a:rPr lang="de-DE" b="1" dirty="0">
                <a:solidFill>
                  <a:schemeClr val="bg1"/>
                </a:solidFill>
              </a:rPr>
              <a:t>: *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A372DAF-D580-437D-9C19-7004942966FD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0070C0"/>
            </a:solidFill>
          </a:ln>
          <a:effectLst>
            <a:glow rad="127000">
              <a:srgbClr val="0070C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F02A97-FAD7-4CC0-B919-C8419F7AF52A}"/>
              </a:ext>
            </a:extLst>
          </p:cNvPr>
          <p:cNvSpPr txBox="1"/>
          <p:nvPr/>
        </p:nvSpPr>
        <p:spPr>
          <a:xfrm>
            <a:off x="111748" y="205946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Vorschau: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439314-48FE-40A7-9679-887B694BCDF9}"/>
              </a:ext>
            </a:extLst>
          </p:cNvPr>
          <p:cNvSpPr/>
          <p:nvPr/>
        </p:nvSpPr>
        <p:spPr>
          <a:xfrm>
            <a:off x="111748" y="2473797"/>
            <a:ext cx="4590000" cy="1440000"/>
          </a:xfrm>
          <a:prstGeom prst="roundRect">
            <a:avLst>
              <a:gd name="adj" fmla="val 8950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0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80157C1-2601-4D76-832A-103AC7D9DDC3}"/>
              </a:ext>
            </a:extLst>
          </p:cNvPr>
          <p:cNvSpPr/>
          <p:nvPr/>
        </p:nvSpPr>
        <p:spPr>
          <a:xfrm>
            <a:off x="1835035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A4C7BCD-1251-45D0-8EC9-C05969159AD5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59245B0A-17A3-4F33-8649-18292E8B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CC2AB59-FC95-43A2-8763-18D668D6EF5A}"/>
              </a:ext>
            </a:extLst>
          </p:cNvPr>
          <p:cNvSpPr/>
          <p:nvPr/>
        </p:nvSpPr>
        <p:spPr>
          <a:xfrm>
            <a:off x="5743574" y="4793399"/>
            <a:ext cx="1756099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zurück-setzen</a:t>
            </a: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6410E9A6-4331-45B3-ADF2-059725541A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5951" y="4883399"/>
            <a:ext cx="450000" cy="450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8F0A4A2-C3B0-43FE-9AB2-50CA84ED66EC}"/>
              </a:ext>
            </a:extLst>
          </p:cNvPr>
          <p:cNvGrpSpPr/>
          <p:nvPr/>
        </p:nvGrpSpPr>
        <p:grpSpPr>
          <a:xfrm>
            <a:off x="6311295" y="1209959"/>
            <a:ext cx="2283808" cy="3109368"/>
            <a:chOff x="5170440" y="1051828"/>
            <a:chExt cx="2283808" cy="310936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3B6CC8B-F386-477D-A43D-50E3E5A8237A}"/>
                </a:ext>
              </a:extLst>
            </p:cNvPr>
            <p:cNvSpPr/>
            <p:nvPr/>
          </p:nvSpPr>
          <p:spPr>
            <a:xfrm>
              <a:off x="5170440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7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748460A-C5DE-4F75-86AA-5EBB960CFA3D}"/>
                </a:ext>
              </a:extLst>
            </p:cNvPr>
            <p:cNvSpPr/>
            <p:nvPr/>
          </p:nvSpPr>
          <p:spPr>
            <a:xfrm>
              <a:off x="5952344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B859346-43ED-44DA-967F-402827954DEC}"/>
                </a:ext>
              </a:extLst>
            </p:cNvPr>
            <p:cNvSpPr/>
            <p:nvPr/>
          </p:nvSpPr>
          <p:spPr>
            <a:xfrm>
              <a:off x="6734248" y="1051828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9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18A5E57-8C1F-46F2-AFCA-9F6D85F34D61}"/>
                </a:ext>
              </a:extLst>
            </p:cNvPr>
            <p:cNvSpPr/>
            <p:nvPr/>
          </p:nvSpPr>
          <p:spPr>
            <a:xfrm>
              <a:off x="5170440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4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96E0A7D-B087-4FB1-A4FB-8969C14B7346}"/>
                </a:ext>
              </a:extLst>
            </p:cNvPr>
            <p:cNvSpPr/>
            <p:nvPr/>
          </p:nvSpPr>
          <p:spPr>
            <a:xfrm>
              <a:off x="5952344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5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656E4AF-7BD8-4661-81B9-A372265B2454}"/>
                </a:ext>
              </a:extLst>
            </p:cNvPr>
            <p:cNvSpPr/>
            <p:nvPr/>
          </p:nvSpPr>
          <p:spPr>
            <a:xfrm>
              <a:off x="6734248" y="1848284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6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99FB1E4-F947-4DE4-AC57-E411241D4BB9}"/>
                </a:ext>
              </a:extLst>
            </p:cNvPr>
            <p:cNvSpPr/>
            <p:nvPr/>
          </p:nvSpPr>
          <p:spPr>
            <a:xfrm>
              <a:off x="5170440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1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EB3B2BC-E83C-488B-8AC2-D1AD5F547C29}"/>
                </a:ext>
              </a:extLst>
            </p:cNvPr>
            <p:cNvSpPr/>
            <p:nvPr/>
          </p:nvSpPr>
          <p:spPr>
            <a:xfrm>
              <a:off x="5952344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2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5B780B7-FB43-478D-80C6-8243632B6D68}"/>
                </a:ext>
              </a:extLst>
            </p:cNvPr>
            <p:cNvSpPr/>
            <p:nvPr/>
          </p:nvSpPr>
          <p:spPr>
            <a:xfrm>
              <a:off x="6734248" y="2644740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3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09AAD906-7C89-4273-8404-5F27DC7E43FF}"/>
                </a:ext>
              </a:extLst>
            </p:cNvPr>
            <p:cNvSpPr/>
            <p:nvPr/>
          </p:nvSpPr>
          <p:spPr>
            <a:xfrm>
              <a:off x="5170440" y="3441196"/>
              <a:ext cx="720000" cy="72000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C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A453BD6-1033-4DE9-BDB3-E742FD133A2E}"/>
                </a:ext>
              </a:extLst>
            </p:cNvPr>
            <p:cNvSpPr/>
            <p:nvPr/>
          </p:nvSpPr>
          <p:spPr>
            <a:xfrm>
              <a:off x="5952344" y="3441196"/>
              <a:ext cx="72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de-DE" sz="3600" b="1" dirty="0"/>
                <a:t>0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1C14A46-767A-40E2-90D6-358DF1FA0B33}"/>
                </a:ext>
              </a:extLst>
            </p:cNvPr>
            <p:cNvSpPr/>
            <p:nvPr/>
          </p:nvSpPr>
          <p:spPr>
            <a:xfrm>
              <a:off x="6734248" y="3441196"/>
              <a:ext cx="720000" cy="720000"/>
            </a:xfrm>
            <a:prstGeom prst="round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de-DE" sz="3600" b="1" dirty="0"/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C42C7165-5B68-43F8-926F-F7D496D19C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891748" y="3531196"/>
              <a:ext cx="405000" cy="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8082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D893876-9FB5-4F87-8376-FB1D0C1FAD64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5C92F340-DC01-45F4-8A76-F2BDF3888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1F83AD35-C025-4428-9AD7-8DF1A0393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38399" y="934199"/>
            <a:ext cx="1800000" cy="18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798366" y="3093210"/>
            <a:ext cx="3280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~ Pause ~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Fahrerkarte auflegen, 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6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verkaufte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stornierte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Einnahmebetrag: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Bitte bestätigen Sie die Angaben,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907618" y="2216047"/>
            <a:ext cx="28456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Fahrer-</a:t>
            </a:r>
          </a:p>
          <a:p>
            <a:pPr algn="ctr"/>
            <a:r>
              <a:rPr lang="de-DE" sz="5400" b="1" dirty="0" err="1">
                <a:solidFill>
                  <a:schemeClr val="bg1"/>
                </a:solidFill>
              </a:rPr>
              <a:t>wechsel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46FD02E5-F98F-4854-93AD-82403A4B4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7939" y="1159465"/>
            <a:ext cx="1125000" cy="900000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76AF27-B5BD-424B-86DF-FCEAF252345A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BF471B1-DB8A-4628-9898-BBF679A6D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3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AE6665-F915-42B0-938F-04079E9F9694}"/>
              </a:ext>
            </a:extLst>
          </p:cNvPr>
          <p:cNvSpPr txBox="1"/>
          <p:nvPr/>
        </p:nvSpPr>
        <p:spPr>
          <a:xfrm>
            <a:off x="111748" y="791692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verkaufte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FEE737-89DA-4ACD-95AD-8AD4F84C0825}"/>
              </a:ext>
            </a:extLst>
          </p:cNvPr>
          <p:cNvSpPr/>
          <p:nvPr/>
        </p:nvSpPr>
        <p:spPr>
          <a:xfrm>
            <a:off x="111748" y="1206024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A7647-0A2D-4BE2-BAFA-64327B3C19F4}"/>
              </a:ext>
            </a:extLst>
          </p:cNvPr>
          <p:cNvSpPr txBox="1"/>
          <p:nvPr/>
        </p:nvSpPr>
        <p:spPr>
          <a:xfrm>
            <a:off x="111748" y="205946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stornierte Tickets: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37FBED-D1B9-4B0A-AC24-595CCD1BEA4C}"/>
              </a:ext>
            </a:extLst>
          </p:cNvPr>
          <p:cNvSpPr/>
          <p:nvPr/>
        </p:nvSpPr>
        <p:spPr>
          <a:xfrm>
            <a:off x="111748" y="2473797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6BB789-21AD-4DA3-A857-2DAAFF9D572F}"/>
              </a:ext>
            </a:extLst>
          </p:cNvPr>
          <p:cNvSpPr txBox="1"/>
          <p:nvPr/>
        </p:nvSpPr>
        <p:spPr>
          <a:xfrm>
            <a:off x="111748" y="332723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Einnahmebetrag: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8B1612-4AC5-4101-AA9E-C786E4CB4B47}"/>
              </a:ext>
            </a:extLst>
          </p:cNvPr>
          <p:cNvSpPr/>
          <p:nvPr/>
        </p:nvSpPr>
        <p:spPr>
          <a:xfrm>
            <a:off x="111748" y="3741570"/>
            <a:ext cx="4590000" cy="72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01B1F4-B174-41C3-B8E0-420491FB02B2}"/>
              </a:ext>
            </a:extLst>
          </p:cNvPr>
          <p:cNvSpPr/>
          <p:nvPr/>
        </p:nvSpPr>
        <p:spPr>
          <a:xfrm>
            <a:off x="7546637" y="4793399"/>
            <a:ext cx="2160000" cy="630000"/>
          </a:xfrm>
          <a:prstGeom prst="round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pPr algn="ctr"/>
            <a:r>
              <a:rPr lang="de-DE" b="1" dirty="0"/>
              <a:t>Bestätigen&amp; weiter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F3973199-3C57-4A95-88DD-8684C8F2D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1606" y="4883399"/>
            <a:ext cx="450000" cy="45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160934-B6F5-46C9-A99D-C84878ECAAB9}"/>
              </a:ext>
            </a:extLst>
          </p:cNvPr>
          <p:cNvSpPr/>
          <p:nvPr/>
        </p:nvSpPr>
        <p:spPr>
          <a:xfrm>
            <a:off x="343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EE0BCB-9B7C-4533-BB26-A7A3283FFA11}"/>
              </a:ext>
            </a:extLst>
          </p:cNvPr>
          <p:cNvSpPr txBox="1"/>
          <p:nvPr/>
        </p:nvSpPr>
        <p:spPr>
          <a:xfrm>
            <a:off x="5322518" y="3897099"/>
            <a:ext cx="4015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Bitte bestätigen Sie die Angaben,</a:t>
            </a: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822CD9-8018-47BD-B8B5-F987E3E514EB}"/>
              </a:ext>
            </a:extLst>
          </p:cNvPr>
          <p:cNvSpPr txBox="1"/>
          <p:nvPr/>
        </p:nvSpPr>
        <p:spPr>
          <a:xfrm>
            <a:off x="5212718" y="2712020"/>
            <a:ext cx="4235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Schichtende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A8FBEB97-444A-4355-A278-F51106497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4189" y="1432900"/>
            <a:ext cx="1012500" cy="9000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E3E1917-24F9-42F4-B12B-540B0EC9D745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32135D6-A330-49FD-A991-6DD13F212A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9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399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C23ABED-4620-47B9-B28E-F9F722C0A6A0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0517794-0EDD-4DC3-82C6-185B6A8F0303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35627AA6-0E13-4992-9B9F-37AF8D357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b="1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E6564943-8B8A-4D9A-A1AF-324A03B09225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63B8866-8BDE-4E09-8C8A-62D154C120A0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2B38933-967F-452D-AECC-C91862559F11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97F4C156-56E2-4135-97CE-266D2AA9B50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18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B78E4-F842-42D0-87F4-D7877C4F1342}"/>
              </a:ext>
            </a:extLst>
          </p:cNvPr>
          <p:cNvSpPr txBox="1"/>
          <p:nvPr/>
        </p:nvSpPr>
        <p:spPr>
          <a:xfrm>
            <a:off x="4048125" y="76180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Thema: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CEB630-94F2-40B6-8820-21CF912FA302}"/>
              </a:ext>
            </a:extLst>
          </p:cNvPr>
          <p:cNvSpPr/>
          <p:nvPr/>
        </p:nvSpPr>
        <p:spPr>
          <a:xfrm>
            <a:off x="4125774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Auto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A0AD757-ACD1-4DC6-A598-FAAF939EA45B}"/>
              </a:ext>
            </a:extLst>
          </p:cNvPr>
          <p:cNvSpPr/>
          <p:nvPr/>
        </p:nvSpPr>
        <p:spPr>
          <a:xfrm>
            <a:off x="6008318" y="1209959"/>
            <a:ext cx="180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200" dirty="0"/>
              <a:t>Hell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AA9AE57-6685-4548-8912-687D77AA4FCA}"/>
              </a:ext>
            </a:extLst>
          </p:cNvPr>
          <p:cNvSpPr/>
          <p:nvPr/>
        </p:nvSpPr>
        <p:spPr>
          <a:xfrm>
            <a:off x="7890863" y="1209959"/>
            <a:ext cx="1800000" cy="7200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de-DE" sz="2100" b="1" dirty="0"/>
              <a:t>Dunkel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84FA91C-A6AC-41BA-9F43-8389DE0FE3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60139" y="1299959"/>
            <a:ext cx="540000" cy="540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94B16DB-9E64-459B-BD9F-326EED0EE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95139" y="1299959"/>
            <a:ext cx="405000" cy="540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78A7482-6C2D-4DA4-BEBD-6EFA2F81DC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52774" y="1299959"/>
            <a:ext cx="540000" cy="540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237650F-C9BF-4055-9B2A-70886E94F4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3385" y="1541948"/>
            <a:ext cx="270000" cy="3600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AFB2AEB-A166-4869-9057-A817ABC9EB0B}"/>
              </a:ext>
            </a:extLst>
          </p:cNvPr>
          <p:cNvSpPr/>
          <p:nvPr/>
        </p:nvSpPr>
        <p:spPr>
          <a:xfrm>
            <a:off x="4252774" y="1299958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10D2646B-0A5C-4B51-A9C2-AC63962282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7057" y="1227941"/>
            <a:ext cx="360000" cy="3600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F512BCE-8B6B-4ACC-9CF0-9D941D491D7E}"/>
              </a:ext>
            </a:extLst>
          </p:cNvPr>
          <p:cNvSpPr txBox="1"/>
          <p:nvPr/>
        </p:nvSpPr>
        <p:spPr>
          <a:xfrm>
            <a:off x="4048125" y="225063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Helligkeit: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B198DEB-9A26-47DE-9E64-8B95AF19EDCD}"/>
              </a:ext>
            </a:extLst>
          </p:cNvPr>
          <p:cNvSpPr/>
          <p:nvPr/>
        </p:nvSpPr>
        <p:spPr>
          <a:xfrm>
            <a:off x="4125774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2888118-3DF1-43CE-ABC4-736F212CD0D3}"/>
              </a:ext>
            </a:extLst>
          </p:cNvPr>
          <p:cNvSpPr/>
          <p:nvPr/>
        </p:nvSpPr>
        <p:spPr>
          <a:xfrm>
            <a:off x="4902797" y="2707446"/>
            <a:ext cx="72000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de-DE" sz="3600" b="1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6CED57F-03C8-4A56-AF11-D9CAC7D0AC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25774" y="2802597"/>
            <a:ext cx="472500" cy="5400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4DE772-F2C0-4C8D-A54D-7216972B7C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49524" y="2823210"/>
            <a:ext cx="472500" cy="54000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5C2E274-0382-4BEB-BA7D-430AFBD91753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522776A-74F4-4994-BBD0-F6E6B3C40CA1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C3A9607-BC58-4C1D-9EBD-73D233285B24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B08F989-2316-4A68-8917-8F60E35C2FC7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854BB5D1-07D4-44EB-8DBB-E1497D32C8D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FC56BEA-BBFB-4C89-BE8B-00DB189046B0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0C0ACFB8-433D-4711-9CAF-57220B9559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75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981872-DD71-438F-A398-F1086090FC4E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D55FC63-6428-48AA-B3FD-4CCB1FCD989C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A875469-D663-4F77-B54E-EDA6E37B7F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1E3C71-686F-49E3-A7CF-FF27435D7E28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7FE33E07-143C-4158-B84D-1653AFFED3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49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3979681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Sonstiges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A35B829-4749-4484-B5C5-49F1C48FDCF6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9A03BE-D0B6-4A0F-811F-F1BC0BF84696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B21BC291-AFB4-41BF-A852-4B55BABBAE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7754431-1450-4985-B0A1-42791CDC9B62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0B2FECB-FC87-44DB-81DD-8A9BCA4B00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92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048125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83464F-F4FE-4EFD-B1B4-EE25B4D9B151}"/>
              </a:ext>
            </a:extLst>
          </p:cNvPr>
          <p:cNvSpPr/>
          <p:nvPr/>
        </p:nvSpPr>
        <p:spPr>
          <a:xfrm>
            <a:off x="-146820" y="853440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Display &amp; Darstellung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1602AAF-0902-4714-A7A4-9ECAC9F0E1EB}"/>
              </a:ext>
            </a:extLst>
          </p:cNvPr>
          <p:cNvSpPr/>
          <p:nvPr/>
        </p:nvSpPr>
        <p:spPr>
          <a:xfrm>
            <a:off x="-146821" y="1867279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Beschilderung &amp; Fahrgastinformation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5D17050-732E-46A2-81E9-D669F4260099}"/>
              </a:ext>
            </a:extLst>
          </p:cNvPr>
          <p:cNvSpPr/>
          <p:nvPr/>
        </p:nvSpPr>
        <p:spPr>
          <a:xfrm>
            <a:off x="-146821" y="3894958"/>
            <a:ext cx="4194946" cy="72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b="1" dirty="0"/>
              <a:t>Sonstiges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E387CF4-D6C5-4EB3-B94F-029025483D3B}"/>
              </a:ext>
            </a:extLst>
          </p:cNvPr>
          <p:cNvSpPr/>
          <p:nvPr/>
        </p:nvSpPr>
        <p:spPr>
          <a:xfrm>
            <a:off x="-146821" y="2881118"/>
            <a:ext cx="3979680" cy="7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0" rtlCol="0" anchor="ctr"/>
          <a:lstStyle/>
          <a:p>
            <a:r>
              <a:rPr lang="de-DE" sz="2200" dirty="0"/>
              <a:t>Gerät &amp; Hardware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FB5B8B-DA92-4BC4-B935-FF37529B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088" y="946468"/>
            <a:ext cx="607500" cy="540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E007EB-FAE5-494F-AB95-FFA15FCB2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90" y="1957279"/>
            <a:ext cx="540000" cy="54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CFA6614-755B-45F8-86FD-956379708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613" y="2971118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7A1A725A-2A6E-4E88-844E-5EDDF8067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8862" y="3989854"/>
            <a:ext cx="472500" cy="54000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2A9B9E-0E23-4EF6-90A1-58FAFAC3CFB9}"/>
              </a:ext>
            </a:extLst>
          </p:cNvPr>
          <p:cNvSpPr/>
          <p:nvPr/>
        </p:nvSpPr>
        <p:spPr>
          <a:xfrm>
            <a:off x="4156799" y="4793399"/>
            <a:ext cx="1440000" cy="63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Unfall!</a:t>
            </a:r>
            <a:endParaRPr lang="en-US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6861A1E-4446-4B56-A5DB-8F634E2CB076}"/>
              </a:ext>
            </a:extLst>
          </p:cNvPr>
          <p:cNvSpPr/>
          <p:nvPr/>
        </p:nvSpPr>
        <p:spPr>
          <a:xfrm>
            <a:off x="721963" y="4794250"/>
            <a:ext cx="630000" cy="630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D25863DA-2F2B-4727-9EFE-66F0DF5860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0088" y="4883399"/>
            <a:ext cx="393750" cy="45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4998A8-8F29-4858-9AF1-DFDC871B0645}"/>
              </a:ext>
            </a:extLst>
          </p:cNvPr>
          <p:cNvSpPr/>
          <p:nvPr/>
        </p:nvSpPr>
        <p:spPr>
          <a:xfrm>
            <a:off x="46963" y="4794250"/>
            <a:ext cx="630000" cy="63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A8BB2E3-577F-47C6-B036-E0FD493944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5088" y="4881635"/>
            <a:ext cx="39375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7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08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00B2F5-CD1D-446C-8DB0-17C8045D2085}"/>
              </a:ext>
            </a:extLst>
          </p:cNvPr>
          <p:cNvSpPr/>
          <p:nvPr/>
        </p:nvSpPr>
        <p:spPr>
          <a:xfrm>
            <a:off x="0" y="0"/>
            <a:ext cx="9753600" cy="5468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Loading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systems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Reading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configuration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File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Connection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to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server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…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Succesfully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connected</a:t>
            </a:r>
            <a:endParaRPr lang="de-DE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Request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...</a:t>
            </a:r>
          </a:p>
          <a:p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No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 </a:t>
            </a:r>
            <a:r>
              <a:rPr lang="de-DE" sz="1600" dirty="0" err="1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updates</a:t>
            </a:r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!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Boot OS...</a:t>
            </a:r>
          </a:p>
          <a:p>
            <a:r>
              <a:rPr lang="de-DE" sz="1600" dirty="0">
                <a:latin typeface="JetBrains Mono NL SemiBold" panose="02000009000000000000" pitchFamily="49" charset="0"/>
                <a:ea typeface="JetBrains Mono NL SemiBold" panose="02000009000000000000" pitchFamily="49" charset="0"/>
                <a:cs typeface="JetBrains Mono NL SemiBold" panose="02000009000000000000" pitchFamily="49" charset="0"/>
              </a:rPr>
              <a:t>_</a:t>
            </a:r>
            <a:endParaRPr lang="en-US" sz="1600" dirty="0">
              <a:latin typeface="JetBrains Mono NL SemiBold" panose="02000009000000000000" pitchFamily="49" charset="0"/>
              <a:ea typeface="JetBrains Mono NL SemiBold" panose="02000009000000000000" pitchFamily="49" charset="0"/>
              <a:cs typeface="JetBrains Mono NL Semi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5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9CBEA-72AF-40EF-BAB2-EBA0697A9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8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1143283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2986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C1CE9-E3B9-4474-8A2E-A68155A325E0}"/>
              </a:ext>
            </a:extLst>
          </p:cNvPr>
          <p:cNvSpPr txBox="1"/>
          <p:nvPr/>
        </p:nvSpPr>
        <p:spPr>
          <a:xfrm>
            <a:off x="186021" y="3093210"/>
            <a:ext cx="4504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</a:rPr>
              <a:t>Willkommen!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2824BF-5AD1-4DFF-BD3A-A3181B624C7F}"/>
              </a:ext>
            </a:extLst>
          </p:cNvPr>
          <p:cNvSpPr txBox="1"/>
          <p:nvPr/>
        </p:nvSpPr>
        <p:spPr>
          <a:xfrm>
            <a:off x="62594" y="4055022"/>
            <a:ext cx="4751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Fahrerkarte auflegen, um fortzufahren.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19BBED-34F3-4A64-A990-FDC93F59BBE4}"/>
              </a:ext>
            </a:extLst>
          </p:cNvPr>
          <p:cNvGrpSpPr/>
          <p:nvPr/>
        </p:nvGrpSpPr>
        <p:grpSpPr>
          <a:xfrm>
            <a:off x="1619827" y="478264"/>
            <a:ext cx="1637143" cy="2819161"/>
            <a:chOff x="1779406" y="654071"/>
            <a:chExt cx="1637143" cy="28191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8E4CDF-1186-4E3A-8DED-187B5FBA0FD8}"/>
                </a:ext>
              </a:extLst>
            </p:cNvPr>
            <p:cNvSpPr txBox="1"/>
            <p:nvPr/>
          </p:nvSpPr>
          <p:spPr>
            <a:xfrm>
              <a:off x="1779406" y="654071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b="1" dirty="0">
                  <a:solidFill>
                    <a:srgbClr val="0070C0"/>
                  </a:solidFill>
                </a:rPr>
                <a:t>n</a:t>
              </a:r>
              <a:endParaRPr lang="en-US" sz="15000" b="1" dirty="0">
                <a:solidFill>
                  <a:srgbClr val="0070C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46BEF-0395-4293-871B-CF83DFDF51D0}"/>
                </a:ext>
              </a:extLst>
            </p:cNvPr>
            <p:cNvSpPr txBox="1"/>
            <p:nvPr/>
          </p:nvSpPr>
          <p:spPr>
            <a:xfrm>
              <a:off x="2098559" y="1072575"/>
              <a:ext cx="1317990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5000" dirty="0">
                  <a:solidFill>
                    <a:srgbClr val="0070C0"/>
                  </a:solidFill>
                </a:rPr>
                <a:t>u</a:t>
              </a:r>
              <a:endParaRPr lang="en-US" sz="1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03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060C324-4318-4830-BE4D-80F7588567D5}"/>
              </a:ext>
            </a:extLst>
          </p:cNvPr>
          <p:cNvSpPr/>
          <p:nvPr/>
        </p:nvSpPr>
        <p:spPr>
          <a:xfrm>
            <a:off x="0" y="718023"/>
            <a:ext cx="4876799" cy="475037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6F78D1-EB25-4C39-8595-0B180702B60C}"/>
              </a:ext>
            </a:extLst>
          </p:cNvPr>
          <p:cNvSpPr/>
          <p:nvPr/>
        </p:nvSpPr>
        <p:spPr>
          <a:xfrm>
            <a:off x="0" y="5468400"/>
            <a:ext cx="9753600" cy="42852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i="1" dirty="0" err="1"/>
              <a:t>Placeholder</a:t>
            </a:r>
            <a:r>
              <a:rPr lang="de-DE" sz="4000" i="1" dirty="0"/>
              <a:t> / not in </a:t>
            </a:r>
            <a:r>
              <a:rPr lang="de-DE" sz="4000" i="1" dirty="0" err="1"/>
              <a:t>use</a:t>
            </a:r>
            <a:r>
              <a:rPr lang="de-DE" sz="4000" i="1" dirty="0"/>
              <a:t>!</a:t>
            </a:r>
            <a:endParaRPr lang="en-US" sz="40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533615-A8B2-4915-AB6A-1B5C08FD6089}"/>
              </a:ext>
            </a:extLst>
          </p:cNvPr>
          <p:cNvSpPr/>
          <p:nvPr/>
        </p:nvSpPr>
        <p:spPr>
          <a:xfrm>
            <a:off x="0" y="0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D9BF4-04BC-4A2D-ADE9-7EE3508D232E}"/>
              </a:ext>
            </a:extLst>
          </p:cNvPr>
          <p:cNvSpPr/>
          <p:nvPr/>
        </p:nvSpPr>
        <p:spPr>
          <a:xfrm>
            <a:off x="7330440" y="-1"/>
            <a:ext cx="1080000" cy="720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2C0B5-5EA5-45EA-9D84-A71BA0ABC842}"/>
              </a:ext>
            </a:extLst>
          </p:cNvPr>
          <p:cNvSpPr/>
          <p:nvPr/>
        </p:nvSpPr>
        <p:spPr>
          <a:xfrm>
            <a:off x="0" y="4748399"/>
            <a:ext cx="9753600" cy="720000"/>
          </a:xfrm>
          <a:prstGeom prst="rect">
            <a:avLst/>
          </a:prstGeom>
          <a:solidFill>
            <a:srgbClr val="1626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2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buntu">
      <a:majorFont>
        <a:latin typeface="Ubuntu"/>
        <a:ea typeface=""/>
        <a:cs typeface=""/>
      </a:majorFont>
      <a:minorFont>
        <a:latin typeface="Ubuntu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645</Words>
  <Application>Microsoft Office PowerPoint</Application>
  <PresentationFormat>Custom</PresentationFormat>
  <Paragraphs>293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JetBrains Mono NL SemiBold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Malte</dc:creator>
  <cp:lastModifiedBy>Malte</cp:lastModifiedBy>
  <cp:revision>176</cp:revision>
  <dcterms:created xsi:type="dcterms:W3CDTF">2023-04-03T15:38:04Z</dcterms:created>
  <dcterms:modified xsi:type="dcterms:W3CDTF">2025-05-07T15:23:16Z</dcterms:modified>
</cp:coreProperties>
</file>