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61" r:id="rId11"/>
    <p:sldId id="262" r:id="rId12"/>
    <p:sldId id="263" r:id="rId13"/>
    <p:sldId id="256" r:id="rId14"/>
    <p:sldId id="276" r:id="rId15"/>
    <p:sldId id="282" r:id="rId16"/>
    <p:sldId id="280" r:id="rId17"/>
    <p:sldId id="279" r:id="rId18"/>
    <p:sldId id="267" r:id="rId19"/>
    <p:sldId id="283" r:id="rId20"/>
    <p:sldId id="275" r:id="rId21"/>
    <p:sldId id="257" r:id="rId22"/>
    <p:sldId id="258" r:id="rId23"/>
    <p:sldId id="259" r:id="rId24"/>
    <p:sldId id="260" r:id="rId25"/>
    <p:sldId id="264" r:id="rId26"/>
    <p:sldId id="265" r:id="rId27"/>
    <p:sldId id="277" r:id="rId28"/>
    <p:sldId id="278" r:id="rId29"/>
    <p:sldId id="284" r:id="rId30"/>
    <p:sldId id="285" r:id="rId31"/>
    <p:sldId id="286" r:id="rId32"/>
    <p:sldId id="287" r:id="rId33"/>
    <p:sldId id="288" r:id="rId34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644"/>
    <a:srgbClr val="101C32"/>
    <a:srgbClr val="008000"/>
    <a:srgbClr val="9DC3E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4.png"/><Relationship Id="rId27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7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6.png"/><Relationship Id="rId27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8.png"/><Relationship Id="rId3" Type="http://schemas.openxmlformats.org/officeDocument/2006/relationships/image" Target="../media/image13.svg"/><Relationship Id="rId21" Type="http://schemas.openxmlformats.org/officeDocument/2006/relationships/image" Target="../media/image11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9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8.png"/><Relationship Id="rId3" Type="http://schemas.openxmlformats.org/officeDocument/2006/relationships/image" Target="../media/image13.svg"/><Relationship Id="rId21" Type="http://schemas.openxmlformats.org/officeDocument/2006/relationships/image" Target="../media/image11.svg"/><Relationship Id="rId7" Type="http://schemas.openxmlformats.org/officeDocument/2006/relationships/image" Target="../media/image47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9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49.svg"/><Relationship Id="rId10" Type="http://schemas.openxmlformats.org/officeDocument/2006/relationships/image" Target="../media/image8.png"/><Relationship Id="rId4" Type="http://schemas.openxmlformats.org/officeDocument/2006/relationships/image" Target="../media/image48.png"/><Relationship Id="rId9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3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54.png"/><Relationship Id="rId17" Type="http://schemas.openxmlformats.org/officeDocument/2006/relationships/image" Target="../media/image11.sv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3.svg"/><Relationship Id="rId5" Type="http://schemas.openxmlformats.org/officeDocument/2006/relationships/image" Target="../media/image51.svg"/><Relationship Id="rId15" Type="http://schemas.openxmlformats.org/officeDocument/2006/relationships/image" Target="../media/image9.sv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56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56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7.sv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9.sv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63.svg"/><Relationship Id="rId21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23" Type="http://schemas.openxmlformats.org/officeDocument/2006/relationships/image" Target="../media/image3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Relationship Id="rId2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18" Type="http://schemas.openxmlformats.org/officeDocument/2006/relationships/image" Target="../media/image16.png"/><Relationship Id="rId3" Type="http://schemas.openxmlformats.org/officeDocument/2006/relationships/image" Target="../media/image65.svg"/><Relationship Id="rId21" Type="http://schemas.openxmlformats.org/officeDocument/2006/relationships/image" Target="../media/image63.sv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17" Type="http://schemas.openxmlformats.org/officeDocument/2006/relationships/image" Target="../media/image79.sv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67.svg"/><Relationship Id="rId15" Type="http://schemas.openxmlformats.org/officeDocument/2006/relationships/image" Target="../media/image77.svg"/><Relationship Id="rId23" Type="http://schemas.openxmlformats.org/officeDocument/2006/relationships/image" Target="../media/image3.svg"/><Relationship Id="rId10" Type="http://schemas.openxmlformats.org/officeDocument/2006/relationships/image" Target="../media/image72.png"/><Relationship Id="rId19" Type="http://schemas.openxmlformats.org/officeDocument/2006/relationships/image" Target="../media/image17.svg"/><Relationship Id="rId4" Type="http://schemas.openxmlformats.org/officeDocument/2006/relationships/image" Target="../media/image66.png"/><Relationship Id="rId9" Type="http://schemas.openxmlformats.org/officeDocument/2006/relationships/image" Target="../media/image71.svg"/><Relationship Id="rId14" Type="http://schemas.openxmlformats.org/officeDocument/2006/relationships/image" Target="../media/image76.png"/><Relationship Id="rId2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Fahrernummer: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PIN: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Fahrernummer:</a:t>
            </a:r>
            <a:r>
              <a:rPr lang="de-DE" b="1" dirty="0">
                <a:solidFill>
                  <a:schemeClr val="bg1"/>
                </a:solidFill>
              </a:rPr>
              <a:t>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DFD01FE-7EE0-46F4-8F27-E28E4008C8A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A5009B-583E-48B3-840E-EEC99D11396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9506A95-E98C-4A83-9B0E-B5AC08EA1C14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CE67408-EA2B-4925-930C-EED3A6DFC5DA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01BD882-1E99-4CAD-A984-343EF92DD754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1AA16E3-D69F-4AC2-9448-A419F51E741D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6647631-6D24-49CF-BE09-C921C912BABD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CEF51F1-4ACD-43A6-B3D5-E8AD1B1C44E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016F780-5D52-4960-B894-CB96AA5725E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92942AC-4C79-4C37-A2B9-290DA0EA4A45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A7521D-300C-4E26-8D58-EFCB8D885D54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E6C6AE9-80FD-42A1-9C06-47EBE8EDDA9B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640D425-C82B-43B7-8554-AE3E453ED902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6B47E6C-D45E-4DBB-AE9E-062DAE13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2EB7C0-75E2-45F1-819C-391F0B110C3A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A4441FA-90FE-4C05-9A07-99B183947B7D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1ED5F7-0970-4890-B57E-E9155A6CB6FB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FA4E70C-CB04-4502-9683-C47939D5A4D8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01D8F9-ABD1-40C0-B926-ED3C90931906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3FB488-B346-4524-B656-D42B8150CFCF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99E483-36ED-49CF-AFC1-976487F3A79C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E0DAC66-9C91-49AF-8BA8-4A1A42F5CB6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877C73E-910D-44B8-91A2-11BF8E3E33A5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EAEFE44-9DBF-4E34-8E83-472A9596D43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5B8D0B8-5A0D-40D7-A1CF-B4DD38619FEC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1941F89-506A-47FB-9DBF-04E26BD7C78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28D2D82-9C68-4B54-9946-E1E80157A9B0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7541F82-2F17-4D42-8A2D-F5FF934E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07E15A6-381B-4840-8603-987ADEED538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D0660BB-F304-4CE3-BC3C-0DF9E34B836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B008F7E-1B29-48AE-BC05-6CB637B91EE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41B82C3-BC50-4059-A574-142EEA064E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F17D4D9B-E7CF-4C3E-8085-A78C30CA86F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12A70AB-89F8-4D8F-AE0B-FB3F223E939D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552446-BC05-4168-B5EF-61B8F906E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EDE73E-E9C3-4F28-B84F-45E2F27AFEB1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40D651-95CF-4E03-9E2E-9734A310865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D122E1-753D-47B4-97DC-B6E4B7D49FC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D2E9E4-1C7E-453A-909C-881D5B7011B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EDA0265-E748-4060-951B-BE1302EA418B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087C6A-8AA8-4875-B793-F64B881D2921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FF7B28-BF47-4D47-8D5C-B352AA2B428D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88202E-21E6-4B3D-8B5A-E5E9599215C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61B8EE-1ABE-472E-B2AA-C4DEFC41DB2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15504E-06A2-4A95-9B0F-5776DDB14589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E3BECE-659F-4170-96F6-C7010C56DD8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B85E0D8-DB61-4D67-ACB9-3183AFBFFF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DE4ECAD-E5DA-4D71-B773-F992EF9119C3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DB5C49D-35DA-4F5E-8393-9D0BA3C45A2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5FB07F8-0128-4F20-9D2E-F9200B623F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382F410-3043-4577-AAC5-0FDDCD35D8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C49CF4E-1AFC-4AF2-A92B-2A57B57177CA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4789C76-E933-4FAD-99BB-1847CF089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1A6E24-E0B2-4583-8817-65679C7968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168D9B-D3BA-4E52-8B13-D7E352AB3DF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65D299B-3786-4D70-9229-C7DACF8D0B5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DA0F48-9615-40EE-9FFA-45F47F268AA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28D95-B8A4-4443-8544-C569E080A3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8A340B-AC55-4E2C-9FAD-C0085C4A75B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D30D23-3625-494C-B443-48E859AFF7F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A0494D-2272-4BEA-B29D-07B1252D982C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5A6D61-402B-4337-946B-A82E0CD2454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FE9C12-F3E3-4831-BA15-6833F0FB8EB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EF361E-CF62-479F-9B0C-C2A8B5842BE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1AAA0FA-8F6A-4C59-9409-1797520CEE77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28A36D-DFB0-4D82-AAFF-AB7C71664AC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9FBA43-29C3-497A-A094-A82E04EDC16B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1079179-2B2F-4CA1-822F-DED6068953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7955AB53-A5FE-4B13-B92A-45C1FEDB05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EAD8093-A5A1-443A-A791-6EC1465E95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DF1201B-841B-429A-9045-C6004B33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6D492A1-6A81-4D9F-805C-AFED4E5C59D4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7E0E95-7882-46C0-B9B0-1DD22666FCB8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14A413-FACD-405B-ABAC-B11E7B2869A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D576F3-5C33-473C-994C-3F9346C72B68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EE7F750-C442-4FDE-824F-55538EC12308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54568C-80DA-4B21-8031-70749DE9B08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138A6D-B44B-4CF9-92F5-A66759BD4CD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100725-7114-48FC-8D20-56995E925BF8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2FEAB7-58DB-4AB7-9108-FF33CD18FA98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5864C4-8AB0-4EE6-BF8E-F4CEF0AC95C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828A2-C2B2-4598-8372-95333C2FBAD9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7B323F-A345-416A-A49D-A49BBDFCF3F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005D46-3DEB-4314-9ACE-374A68C1FE9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DCB56-07A1-4184-BEDF-979F34D18BF3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7A2DE09-FC93-4398-B84B-3976FC676C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7ED0881-2286-4EE2-B390-F7A9F0E707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334BA2C-BD14-4BBB-897B-5A0FE8D47B7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170165-DAF4-47C4-9960-F1162E78C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ED571D-F197-4239-907E-3A901B3EBB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ED6FB7-A4B2-4C22-A96A-42A5A0034C4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DF0DE3-E25A-4F5E-8EAC-73DB109D8F0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92EEAFD-1512-4EBA-BD19-8990E207DDF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B57EBE-9995-4976-992C-DA75EDE1B38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E6ABBA-A05E-4BC6-A608-AFBE13DEE74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9E0D42-B0EC-414A-AF40-25A900297F4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01893ED-B074-4C15-A74E-A712D49FDDB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D5136B-C708-4659-BED5-7ED2726E08D6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533491B-EE63-44F9-B62D-2557D5E1F2B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083131-D24A-401B-A353-3A590897449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Bitte abfahren!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AC57-F0DC-4CD6-AFF5-3EA074371A8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9101EB-6DB3-42E2-8068-1E8EEC7A953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13C1B5-06DE-4A55-8C9D-387E9B1F2AF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4412C0-468E-46B0-A799-8FC3CB434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B9B0149-541D-45A8-AD95-218F017EE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FEFCDDB-83C7-4225-BAC9-09503FCDACBE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9B66B3B-8187-43A0-BA28-87734370D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89A2AA4-0721-483B-ABDE-369E12C0E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2A7CD7A-1BA8-43B3-A6E8-EF36008CC374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909B82-8C59-4375-A2B5-266132746BB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60092D-4685-4C02-8575-4EAB8AFCEA7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A2BDBC-C923-4A74-9533-A5FF1EB1ABC1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9AC2CA-7747-4361-AA28-B5415A93BA8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D47D08-A8CC-4FAE-8589-B183139E6AD9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179570-4026-476D-8679-4C39D832203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999343-8BD6-4095-A849-9FB163E39085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683694-2E9E-401E-9D3B-7A5B8A1DBA4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2F8089-3AFF-4E6E-9FB3-82A78C37D12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Nächste Fahrt: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Linie:</a:t>
            </a:r>
          </a:p>
          <a:p>
            <a:r>
              <a:rPr lang="de-DE" dirty="0">
                <a:solidFill>
                  <a:schemeClr val="bg1"/>
                </a:solidFill>
              </a:rPr>
              <a:t>Ziel: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Ab:</a:t>
            </a:r>
          </a:p>
          <a:p>
            <a:r>
              <a:rPr lang="de-DE" dirty="0">
                <a:solidFill>
                  <a:schemeClr val="bg1"/>
                </a:solidFill>
              </a:rPr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3FCDCC-8B75-44F8-B779-67782193E6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203F045-FD6A-4FEE-ADFD-752BC32D2C1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A4F4EC8-8AB3-4E91-AB04-9A968808086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BA8E2A3F-E627-43EC-B4A9-1497F4B58B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75C9A2A5-D7B4-42B0-A96D-5C591D5E85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CD0A40A-320B-4B3F-877C-30B384EC47F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0C50BC-5399-4EB8-B884-DDAF9C61C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85AAB2-AE58-4DC0-B8E3-AAEA66ACE4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A699CE3-7D9D-438C-B3BC-6D4DE4573793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233763-65BE-4C11-8CA7-70E6B4C7ED1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9B7DF3A-FE13-4ED3-9FB1-39DC7C1E634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07E8D0-124F-494D-B365-B0C3379F22A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71874D4-B2E4-41DE-8DD2-E584958FDD8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A00540-4931-4EEA-9184-E62250C45D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7F152B-E14A-4355-A5DC-41278FE2D21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00BE2A-C72A-4FDA-9DBE-900A71ED4C4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A86A84-82FA-4610-961B-BA500FEFC03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396E718-7BA3-4C52-A8C9-B07D7A0B6C2A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A4962C-EE60-4DAE-BCB9-138C5AF1AB36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56F126-00E0-418C-9609-BD91B8970D0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F81B81A-2667-4A8C-B50E-CD34C27C9CD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4DA978B-64C2-414E-9847-9E932A4B66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C9FBF28F-1280-4143-B859-DCA8D94B83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1A7F4CC-A172-40B7-A356-278A3D19C36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5B258E5-BDF1-49B2-AC09-97948E75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1B0D02F-6CC7-4AA4-9E94-85AD2D32CEA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5C9650-357C-45FC-A7F1-2BA23683916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5533ACB-4B8D-4235-A5E3-A132C75D5883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88C8DC-DFE6-48D5-98B7-B00895326D9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3AF3BB2-12B9-41EB-B336-16937FF7E5F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DE1116-5FD4-46D7-9CBE-976C2B62920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CD0585-D9E7-4D83-A455-4BBB181A4E4C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B89000F-6CD0-4B2B-8EDF-1FFE0F0B6729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641C6DE-1394-4C98-B875-B6BDB804BB2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A775A41-ED73-4881-BD4A-2BB0AA323EF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DA48AD-9A11-4442-8BBB-F3EB98F0AA10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Typ: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Preis (€):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0A7CB3-D2B1-4C1F-ADBE-036429FB5FF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E54F331-EB9B-4348-A696-68FBD4488F6C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A1E6630-6C21-4907-91B4-BB9FCB03E36D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4B2F2EEE-E671-4328-847D-59405F9A8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B2634B0-8366-4C3A-A709-587B3C361D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20159F3-B9CE-4CC6-8207-D9DD6CFE6EAC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951E93-CF13-401E-9CF4-D402A9E83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277E7F-6814-4E0D-8AF2-649B3917A38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406E65-2006-4C58-A8D2-7AEC0839462C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EECF433-7622-4F03-B0B2-E1B59C0BD86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0A524FC-168F-4AAB-8A40-44879714064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455C35-98C6-479E-8355-1C57AF5E85F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FE40E3-BA25-4842-A02C-325C34466074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A6CD39-E35F-4737-9E0C-9FC4C609C2C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9A0EE9-3894-466E-8B7B-990BF0A1C27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FF88592-4645-4BDC-A9B9-5D38A61D052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288C70-6B42-47D6-B7E9-BB25DEE18E3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9BF494A-971C-4067-9DB1-4E056787C68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Liniennummer: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Liniensuffix: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FAE3E-CA2B-418E-BEBF-78829A2DD266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4E60DD2-3A31-443B-B4CB-8F3AEFA7B2E0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35BCDA7-7E6B-4072-AE5A-3E5AD01B08CE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4C248A9-38E2-49FD-BD67-78478DFC9E97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042AFDA-D648-49D6-88E6-B29BF88E0B1C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0C3EA56-8DD7-47AD-BE28-495AD244DC8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F30053-D4E4-49F1-9D53-D2F0017449A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B14342E-E7D0-4E50-BD2C-F015FDF22D3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8CBB3E7-023F-4C11-ACE3-92C4E393F43B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DD9B17E-29CC-449C-A084-11F6C28A59C3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720A121-D93C-43E8-AA38-1809DEEDD3AA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ED23517-406E-4927-9A46-4C8AA8D259C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5D3388D-E845-4B16-B0B0-5A02D204872E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88D3FB0-86BA-4D10-9E62-679C4B7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Route: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Liniensuffix: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46EBC1B-5759-43D8-B4D6-387675769401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ABC8D95-DC2B-4FB6-90A5-B27046691425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5804557-FCC8-4FEA-898A-8F7727DA1ED2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C992471-5ACA-4C08-B679-1CCF8EB0C5FD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257DC5C-6B99-4005-914C-7BE0D4F04D8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C79DFC6-145F-4E7E-B54F-B95871AB5550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13E3EA6-C4E1-4AFF-9269-820FDECE6D2A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C7E8BA-7820-40B9-8B52-2B544B569537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7D3233D-34AC-4D24-B878-C47B8F6BFBC1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A7F4F26-8E24-4F48-B8E2-7E02A15F0ADB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44D0157-18E3-4EA2-BA90-FD56012BA5F6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4ADC517-1F91-4710-B8BC-1C764433518F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812350B-BE72-4921-9B5E-9E10ADD29AA8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C96DE339-61BE-45D9-A976-03D4DCD63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Liniensuffix: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1D39DA8-C5E9-4637-A239-0B4F2E403A44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2C97B39-C86B-4F1C-BCB7-68E56AB60DB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71B6B01-2F8C-46F7-9960-8BEF23110EBF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419A2EF-34EB-40CB-AC18-02B4C160BC14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D0FDFF8-F429-4893-B1D8-24E1564310C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AB1E113-A460-4791-AD08-3D7242B6FFA9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A21085-3C28-4574-B238-4AEFB927D855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B44F8DE-B1D8-4431-A83B-E58C957FDE8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D41D3F4-F6E6-42DA-9626-08B26AA879B0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B5AA984-080E-4366-9EBF-B6B0BD1A0AF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FDEC06F-56CA-4133-B017-B40A94D483CE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E62D9DF-A789-44D5-B4F5-6472D921DA4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75096AA-53F6-4565-B69C-E175F773D667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994057AF-8D98-447A-9710-21274AE50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Zielcode</a:t>
            </a:r>
            <a:r>
              <a:rPr lang="de-DE" b="1" dirty="0">
                <a:solidFill>
                  <a:schemeClr val="bg1"/>
                </a:solidFill>
              </a:rPr>
              <a:t>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Vorschau: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8F0A4A2-C3B0-43FE-9AB2-50CA84ED66E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3B6CC8B-F386-477D-A43D-50E3E5A8237A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748460A-C5DE-4F75-86AA-5EBB960CFA3D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B859346-43ED-44DA-967F-402827954DE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18A5E57-8C1F-46F2-AFCA-9F6D85F34D61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96E0A7D-B087-4FB1-A4FB-8969C14B7346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656E4AF-7BD8-4661-81B9-A372265B2454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FB1E4-F947-4DE4-AC57-E411241D4BB9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EB3B2BC-E83C-488B-8AC2-D1AD5F547C2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5B780B7-FB43-478D-80C6-8243632B6D68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9AAD906-7C89-4273-8404-5F27DC7E43F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A453BD6-1033-4DE9-BDB3-E742FD133A2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1C14A46-767A-40E2-90D6-358DF1FA0B33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C42C7165-5B68-43F8-926F-F7D496D1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~ Pause ~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Fahrer-</a:t>
            </a:r>
          </a:p>
          <a:p>
            <a:pPr algn="ctr"/>
            <a:r>
              <a:rPr lang="de-DE" sz="5400" b="1" dirty="0" err="1">
                <a:solidFill>
                  <a:schemeClr val="bg1"/>
                </a:solidFill>
              </a:rPr>
              <a:t>wechsel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Schichtende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6564943-8B8A-4D9A-A1AF-324A03B09225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63B8866-8BDE-4E09-8C8A-62D154C120A0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B38933-967F-452D-AECC-C91862559F11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7F4C156-56E2-4135-97CE-266D2AA9B5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100" b="1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C2E274-0382-4BEB-BA7D-430AFBD91753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22776A-74F4-4994-BBD0-F6E6B3C40CA1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3A9607-BC58-4C1D-9EBD-73D233285B24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08F989-2316-4A68-8917-8F60E35C2FC7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54BB5D1-07D4-44EB-8DBB-E1497D32C8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C56BEA-BBFB-4C89-BE8B-00DB189046B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C0ACFB8-433D-4711-9CAF-57220B9559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5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81872-DD71-438F-A398-F1086090FC4E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55FC63-6428-48AA-B3FD-4CCB1FCD989C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A875469-D663-4F77-B54E-EDA6E37B7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E3C71-686F-49E3-A7CF-FF27435D7E28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FE33E07-143C-4158-B84D-1653AFFED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9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35B829-4749-4484-B5C5-49F1C48FDCF6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9A03BE-D0B6-4A0F-811F-F1BC0BF84696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21BC291-AFB4-41BF-A852-4B55BABBAE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754431-1450-4985-B0A1-42791CDC9B62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0B2FECB-FC87-44DB-81DD-8A9BCA4B00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2A9B9E-0E23-4EF6-90A1-58FAFAC3CFB9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6861A1E-4446-4B56-A5DB-8F634E2CB076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5863DA-2F2B-4727-9EFE-66F0DF5860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4998A8-8F29-4858-9AF1-DFDC871B06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8BB2E3-577F-47C6-B036-E0FD49394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Willkommen!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-86486" y="3093210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Bitte warten...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E2EC-8511-40A6-858C-4F9E6AEC448F}"/>
              </a:ext>
            </a:extLst>
          </p:cNvPr>
          <p:cNvSpPr/>
          <p:nvPr/>
        </p:nvSpPr>
        <p:spPr>
          <a:xfrm>
            <a:off x="161925" y="4913136"/>
            <a:ext cx="9429750" cy="390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</Words>
  <Application>Microsoft Office PowerPoint</Application>
  <PresentationFormat>Custom</PresentationFormat>
  <Paragraphs>290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172</cp:revision>
  <dcterms:created xsi:type="dcterms:W3CDTF">2023-04-03T15:38:04Z</dcterms:created>
  <dcterms:modified xsi:type="dcterms:W3CDTF">2024-11-12T18:50:12Z</dcterms:modified>
</cp:coreProperties>
</file>