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1" r:id="rId11"/>
    <p:sldId id="262" r:id="rId12"/>
    <p:sldId id="263" r:id="rId13"/>
    <p:sldId id="256" r:id="rId14"/>
    <p:sldId id="276" r:id="rId15"/>
    <p:sldId id="282" r:id="rId16"/>
    <p:sldId id="280" r:id="rId17"/>
    <p:sldId id="279" r:id="rId18"/>
    <p:sldId id="267" r:id="rId19"/>
    <p:sldId id="283" r:id="rId20"/>
    <p:sldId id="275" r:id="rId21"/>
    <p:sldId id="257" r:id="rId22"/>
    <p:sldId id="258" r:id="rId23"/>
    <p:sldId id="259" r:id="rId24"/>
    <p:sldId id="260" r:id="rId25"/>
    <p:sldId id="264" r:id="rId26"/>
    <p:sldId id="265" r:id="rId27"/>
    <p:sldId id="277" r:id="rId28"/>
    <p:sldId id="278" r:id="rId29"/>
    <p:sldId id="284" r:id="rId30"/>
    <p:sldId id="285" r:id="rId31"/>
    <p:sldId id="286" r:id="rId32"/>
    <p:sldId id="287" r:id="rId33"/>
    <p:sldId id="288" r:id="rId34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9DC3E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6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16" Type="http://schemas.openxmlformats.org/officeDocument/2006/relationships/image" Target="../media/image4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11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16" Type="http://schemas.openxmlformats.org/officeDocument/2006/relationships/image" Target="../media/image4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7.svg"/><Relationship Id="rId5" Type="http://schemas.openxmlformats.org/officeDocument/2006/relationships/image" Target="../media/image11.svg"/><Relationship Id="rId15" Type="http://schemas.openxmlformats.org/officeDocument/2006/relationships/image" Target="../media/image43.svg"/><Relationship Id="rId10" Type="http://schemas.openxmlformats.org/officeDocument/2006/relationships/image" Target="../media/image46.png"/><Relationship Id="rId19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4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.png"/><Relationship Id="rId17" Type="http://schemas.openxmlformats.org/officeDocument/2006/relationships/image" Target="../media/image55.sv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5" Type="http://schemas.openxmlformats.org/officeDocument/2006/relationships/image" Target="../media/image53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1.sv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49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55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49.svg"/><Relationship Id="rId12" Type="http://schemas.openxmlformats.org/officeDocument/2006/relationships/image" Target="../media/image8.png"/><Relationship Id="rId17" Type="http://schemas.openxmlformats.org/officeDocument/2006/relationships/image" Target="../media/image57.svg"/><Relationship Id="rId2" Type="http://schemas.openxmlformats.org/officeDocument/2006/relationships/image" Target="../media/image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55.sv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6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17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16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3.sv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2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17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16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3.svg"/><Relationship Id="rId15" Type="http://schemas.openxmlformats.org/officeDocument/2006/relationships/image" Target="../media/image75.svg"/><Relationship Id="rId23" Type="http://schemas.openxmlformats.org/officeDocument/2006/relationships/image" Target="../media/image83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2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svg"/><Relationship Id="rId3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8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81.svg"/><Relationship Id="rId5" Type="http://schemas.openxmlformats.org/officeDocument/2006/relationships/image" Target="../media/image3.svg"/><Relationship Id="rId10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69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svg"/><Relationship Id="rId3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8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81.svg"/><Relationship Id="rId5" Type="http://schemas.openxmlformats.org/officeDocument/2006/relationships/image" Target="../media/image3.svg"/><Relationship Id="rId10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6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svg"/><Relationship Id="rId3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8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81.svg"/><Relationship Id="rId5" Type="http://schemas.openxmlformats.org/officeDocument/2006/relationships/image" Target="../media/image3.svg"/><Relationship Id="rId10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6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Fahrernummer: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Fahrernummer:</a:t>
            </a:r>
            <a:r>
              <a:rPr lang="de-DE" b="1" dirty="0"/>
              <a:t>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DF3FD5E5-74FE-4B9F-A929-BA2BF6D91C5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2D374E2-7B56-4EEB-979F-62C3D637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1BA6F78-2A7A-4448-A354-B6A6BFA743EB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4D9E36-76C9-4D60-85C9-C44B98A5E835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8EAD96-B07E-4508-8BA2-CAE61DB8F419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AFB947-E6DC-4F96-8E57-35D529520DF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049F432-2E64-41E7-B3FF-666A2D5D3AA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A4DBB5F-9AA3-48D1-9434-B1F23DF22B76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FC65776-98C2-45DD-BA34-1257BF6BB380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CAA26E-5279-4671-87C0-7BF6A0DD5BA1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F2B6E26-E148-4C4C-A643-182804236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140E15-7661-4322-BD95-80D3DC0AD44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0464EA-232E-4F3D-840F-1620E43A825F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95EC33E-9017-4EC2-92BB-9AB16C722779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A59B17C-A69C-4F76-BAD7-A757E57A5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275DEA-759F-40B0-94E4-71EF5F9354B3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D63FE9-0F46-48DC-A0F8-89325B886120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DC6267-8DB7-4C8C-9B50-79C5738D6ED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5F03B41-4C9E-4BB1-B7F1-D51206FAFEEF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E296E6-DC1C-4593-B253-ED4DC51046C3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5694F8-82EE-437D-8891-1378B1D47727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FF7451-F86B-434B-A04E-9EED50CB6504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DB8D32-A005-4CEC-BEAF-30358597CDD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4B6584-0F8D-4F89-AFDC-E1242000828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7207453-D4E4-4C9E-B550-A7AFC084B2D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1C6996-E370-4821-8B54-1C177FBDFE3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4E4C46-4EE4-4DB7-B044-9D7F0577AAB5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9D098A1-7B8E-4570-8FD2-283EDEE3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D83C4BA-DC50-4F79-BB29-82F601907A7F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39C9FE-4040-4FF5-850E-B031E907B679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D98B49-07FB-4133-ADFC-5271E782863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B9D20A-CA3D-4EBA-9C72-5F96F967E2A6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5885F4-685B-4C6D-A198-BF7A372610FA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87B416D-3252-4686-BBB0-B5152690C67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AD42F5-FC32-4262-BFB5-7C9C04BC8C5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6D972B-A3E0-484D-A559-2830E3BB7E8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77448C-153A-4EE9-97D3-73E9F6912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7C1CDA-DAA0-4F6A-940D-637D5E981C9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7814903-4861-4918-84EA-03832C43F1C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Bitte abfahren!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Nächste Fahrt: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Linie:</a:t>
            </a:r>
          </a:p>
          <a:p>
            <a:r>
              <a:rPr lang="de-DE" dirty="0"/>
              <a:t>Ziel:</a:t>
            </a:r>
          </a:p>
          <a:p>
            <a:endParaRPr lang="de-DE" dirty="0"/>
          </a:p>
          <a:p>
            <a:r>
              <a:rPr lang="de-DE" dirty="0"/>
              <a:t>Ab:</a:t>
            </a:r>
          </a:p>
          <a:p>
            <a:r>
              <a:rPr lang="de-DE" dirty="0"/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65343B6-A165-4DCA-B9AA-C218203EDB91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D7DA7DE-D009-4284-8869-0E2909B277B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F38CEEE-931F-4B51-9359-395522429AC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52C22B7-5963-49B1-BF65-25DFD9BDF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E333485E-1C06-4165-9BA0-96FE5E2167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2664A5B-9A29-4A6E-AAAF-4E698C7156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F61C35D-7A8E-47DE-B2D8-115D9F842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C8365D-243F-4ECE-8382-5C7618658875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6A1888-DEB0-43BA-9F4C-F087A742F15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651B6-B006-4854-B981-0582C71BF60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9BB880-06E8-4D81-85B4-08DC52FF0FB9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EF00E3-4126-4E66-96DB-91293B4C68C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7EC8E8-F313-4A44-B875-E92BD031DE5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CC7B3E-591E-42F5-A3DB-9E731A319FF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AF7712-EBA5-48FE-8AC7-69DE8F523E73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9E4737-DB76-453B-95A3-9A46C87040EE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2E3051-A844-4462-9712-6185A5EE8615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C8A2A2-4B66-4F91-9E39-2C9B5CCD3DF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Typ: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Preis (€):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066BFB-F669-41BE-B48F-BF98758874B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035CBF-4167-4600-87A3-EFA17823161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9B7EFA-DC69-45FA-A6F9-203A96D30522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AF8E9DF-EED8-4BE1-9F9B-E177FCD9A7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5FF0097-A5C7-469E-99BA-280EB00BD6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CB95B-65D0-40AC-8F91-E73D27C3346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78874E-C4ED-4FC1-91B5-AF83C6AC0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4F327E-212A-4F63-B6F2-110EF2D14BA7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B85F41-0523-4BAF-8AE2-D1C55E812CF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7A6675-C248-4F37-8006-7D000198AA2E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9DBE59-90CC-496C-8137-D1364D67D36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41154C-14F8-42D5-8A85-F2797FF4CC2E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440D87-7EF7-4B85-AEB4-6FBB24E5AEE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ACF683-EA06-49FA-8C1B-B57E927E1196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DF65A7-2215-41B9-BEE1-24E0A5A4DB6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D8E36D-EC0E-45FD-BA8E-DF553852DEA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FC5011-B128-468A-9C23-C794F96086E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8BF0F4-C4C0-4BE5-B1F7-D74660F60CA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Sonderzeichen: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Sonderzeichen 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Sonderzeichen:</a:t>
            </a:r>
            <a:endParaRPr lang="en-US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Zielcode</a:t>
            </a:r>
            <a:r>
              <a:rPr lang="de-DE" b="1" dirty="0"/>
              <a:t>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Vorschau: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~ Pause ~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Fahrer-</a:t>
            </a:r>
          </a:p>
          <a:p>
            <a:pPr algn="ctr"/>
            <a:r>
              <a:rPr lang="de-DE" sz="5400" b="1" dirty="0" err="1"/>
              <a:t>wechsel</a:t>
            </a:r>
            <a:endParaRPr lang="en-US" sz="5400" b="1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Schichtende</a:t>
            </a:r>
            <a:endParaRPr lang="en-US" sz="5400" b="1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6564943-8B8A-4D9A-A1AF-324A03B09225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63B8866-8BDE-4E09-8C8A-62D154C120A0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C2E274-0382-4BEB-BA7D-430AFBD91753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22776A-74F4-4994-BBD0-F6E6B3C40CA1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9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Willkommen!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-86486" y="309321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Bitte warten...</a:t>
            </a:r>
            <a:endParaRPr lang="en-US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E2EC-8511-40A6-858C-4F9E6AEC448F}"/>
              </a:ext>
            </a:extLst>
          </p:cNvPr>
          <p:cNvSpPr/>
          <p:nvPr/>
        </p:nvSpPr>
        <p:spPr>
          <a:xfrm>
            <a:off x="161925" y="4913136"/>
            <a:ext cx="9429750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</Words>
  <Application>Microsoft Office PowerPoint</Application>
  <PresentationFormat>Custom</PresentationFormat>
  <Paragraphs>290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175</cp:revision>
  <dcterms:created xsi:type="dcterms:W3CDTF">2023-04-03T15:38:04Z</dcterms:created>
  <dcterms:modified xsi:type="dcterms:W3CDTF">2024-11-19T21:11:56Z</dcterms:modified>
</cp:coreProperties>
</file>