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5CF-E847-4C9A-9285-BF8B25575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AEE79-C23B-4AC2-A52F-A07C59BA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58BB-00D0-4A01-8311-0A2EE7F1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0581-ADA8-427F-BCD4-E2F530D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C01DE-4C4F-469C-B7E8-083C9A1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8526-EFAB-4260-8A8F-CE80BC7A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ED791-BF34-4A2F-A7FD-0E620C3E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1977-EC3E-45D1-BA46-476C3158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1D0D-D1D6-481C-AAB6-EC7F9C2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4DC51-EC9F-459B-9E38-4D0B656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5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3F905-BDF7-49C1-A6FE-00150BA94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62059-A361-42E2-BD44-C675003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8E5B0-6FAF-4301-BD5B-0106EC5A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F2D5F-46B0-4068-A966-68E93411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406A9-2A5F-4326-B5FE-C501A8A3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C3F0D-BFDC-4F52-86E1-8FBCAA9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1AEEA-8937-4301-BCD9-04DF133D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AEBA-AB7C-4633-9D7D-B4F61507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82563-514F-440E-ABB8-2DACF7E0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89890-8082-49CF-97F9-C2C7BBB7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BE3E-85A9-44F3-8ACA-09E5D2DD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D6FCA-281F-4785-9E51-D5399468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44E1C-7174-4AD7-BFC0-47D02536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D6C8F-08A8-4FD8-B73E-636FBFB3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6A815-9802-4137-BBCC-763A3B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307FB-DB24-4F21-852B-91685C21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0B494-D676-44A6-89F1-D1FBBCC22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62FDB-77C8-4EAD-80F9-C6E235FF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223E5-3559-4048-A7D1-19371E44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FC977-A2FE-4E1B-90CE-31A989CC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75117-B448-4C0C-B85D-555D19F2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A6D9-15D5-42C2-952B-312018C4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D5255-4AE0-42FA-A0CB-57701F06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AF3B3-8FC9-4095-810E-9362A858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EE8943-5CE3-4065-A98D-59BB13E8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19C1E-523B-4A33-A4BF-496FCD3E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5F13D-B631-409C-8DCC-015FD682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E48A0-187C-4682-BE0E-D084DCC3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3EC57-5490-412C-9ADE-E65F9407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F1AE-AC62-43F1-BBF7-CEA50D25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43697-CA85-4F28-A6D5-53DC47E6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41735-29D4-4504-A20E-7B45B1EF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88DAB-1DDC-454A-B00C-7998B8D2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1FF3A2-EE98-43CC-91C3-B1D2E2B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79558-4A75-4504-A01D-728FEFAB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CD696-B2C4-42B5-AD4B-D3712258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5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9C033-6383-4C81-A8B2-5ACDB020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D7F1E-104D-461F-8354-5381908C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03EE0-F828-4BBF-9542-0EDF37E3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13A7A-D5ED-46FF-94BA-20C5E9BF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A439-CD08-4A38-AF50-28E9962C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308E3-6308-47B3-B42A-8039145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0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88BAA-D49D-43CE-9A87-0F55607F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39D031-4C20-4338-A6AD-0F5EDCAE3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02AE6-D825-463B-A8E0-F965ACC5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44A90-D4F4-4512-9CD2-301A24F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C5D3E-4BF4-4331-99EF-D4A30173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88FEB-33B7-4D1C-9613-E9497CFD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470F6-2321-4190-BCE9-6EAB6E7E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57244-6B51-4719-B25D-9E36D178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8F2B-10CE-4E5E-97FD-F22B55C26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4C05-D08D-41AB-91B0-734C532DA9C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3AEA9-8555-4D79-9FBE-63721CBE4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8570-005A-4F8C-8B34-87865735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9C86-201A-44E4-BAD5-F4A31AE3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0BF03A54-40DA-4A5B-9733-AFC134B2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08" y="1586560"/>
            <a:ext cx="1526852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ple users silhouette - Free people icons">
            <a:extLst>
              <a:ext uri="{FF2B5EF4-FFF2-40B4-BE49-F238E27FC236}">
                <a16:creationId xmlns:a16="http://schemas.microsoft.com/office/drawing/2014/main" id="{FCDEA33E-519A-4501-A419-00FDB900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63" y="326687"/>
            <a:ext cx="841408" cy="8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(MDB) Stock Price, News &amp; Info | The Motley Fool">
            <a:extLst>
              <a:ext uri="{FF2B5EF4-FFF2-40B4-BE49-F238E27FC236}">
                <a16:creationId xmlns:a16="http://schemas.microsoft.com/office/drawing/2014/main" id="{E0A9AAA3-4BE8-4255-974C-CC588937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3" y="3129018"/>
            <a:ext cx="1389095" cy="13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1 Depth Inside">
            <a:extLst>
              <a:ext uri="{FF2B5EF4-FFF2-40B4-BE49-F238E27FC236}">
                <a16:creationId xmlns:a16="http://schemas.microsoft.com/office/drawing/2014/main" id="{D1B9EF72-CDE3-493B-B983-79679807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629" y="3670786"/>
            <a:ext cx="14382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xt.js - 위키백과, 우리 모두의 백과사전">
            <a:extLst>
              <a:ext uri="{FF2B5EF4-FFF2-40B4-BE49-F238E27FC236}">
                <a16:creationId xmlns:a16="http://schemas.microsoft.com/office/drawing/2014/main" id="{1B9A0C54-D4AB-4F64-888B-E3319D6B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10" y="3021147"/>
            <a:ext cx="1182248" cy="7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5067CAC6-04FA-4734-A398-7A3261CB5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1416" y="3242471"/>
            <a:ext cx="1790700" cy="266700"/>
          </a:xfrm>
          <a:prstGeom prst="rect">
            <a:avLst/>
          </a:prstGeom>
        </p:spPr>
      </p:pic>
      <p:pic>
        <p:nvPicPr>
          <p:cNvPr id="1040" name="Picture 16" descr="My구독의 React Query 전환기 – tech.kakao.com">
            <a:extLst>
              <a:ext uri="{FF2B5EF4-FFF2-40B4-BE49-F238E27FC236}">
                <a16:creationId xmlns:a16="http://schemas.microsoft.com/office/drawing/2014/main" id="{6206A67B-ADB9-4249-8B74-BBC47BDC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34" y="3614925"/>
            <a:ext cx="1634987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act emotion styled 컴포넌트">
            <a:extLst>
              <a:ext uri="{FF2B5EF4-FFF2-40B4-BE49-F238E27FC236}">
                <a16:creationId xmlns:a16="http://schemas.microsoft.com/office/drawing/2014/main" id="{C1D007A9-0D8F-4943-B5C3-D66EADB7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99" y="4820543"/>
            <a:ext cx="1103064" cy="12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coil">
            <a:extLst>
              <a:ext uri="{FF2B5EF4-FFF2-40B4-BE49-F238E27FC236}">
                <a16:creationId xmlns:a16="http://schemas.microsoft.com/office/drawing/2014/main" id="{E4988826-1359-4B40-A2F7-8B7B7993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03" y="3375821"/>
            <a:ext cx="1345407" cy="47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ass (스타일시트 언어) - 위키백과, 우리 모두의 백과사전">
            <a:extLst>
              <a:ext uri="{FF2B5EF4-FFF2-40B4-BE49-F238E27FC236}">
                <a16:creationId xmlns:a16="http://schemas.microsoft.com/office/drawing/2014/main" id="{FA38E5AF-15D5-41F3-AE7A-3A7E440E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32" y="5091693"/>
            <a:ext cx="929256" cy="6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9D66AC-2EF6-454B-81BD-9D5B7DD44878}"/>
              </a:ext>
            </a:extLst>
          </p:cNvPr>
          <p:cNvCxnSpPr>
            <a:cxnSpLocks/>
          </p:cNvCxnSpPr>
          <p:nvPr/>
        </p:nvCxnSpPr>
        <p:spPr>
          <a:xfrm>
            <a:off x="6800766" y="1233182"/>
            <a:ext cx="0" cy="4939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5EC8E5-E2A1-4296-B24C-F2F1197B1A93}"/>
              </a:ext>
            </a:extLst>
          </p:cNvPr>
          <p:cNvCxnSpPr>
            <a:cxnSpLocks/>
          </p:cNvCxnSpPr>
          <p:nvPr/>
        </p:nvCxnSpPr>
        <p:spPr>
          <a:xfrm>
            <a:off x="6800766" y="2315112"/>
            <a:ext cx="0" cy="6611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0BF31B-BC5B-4F1B-92B9-4BCA6FAAC5ED}"/>
              </a:ext>
            </a:extLst>
          </p:cNvPr>
          <p:cNvCxnSpPr>
            <a:cxnSpLocks/>
          </p:cNvCxnSpPr>
          <p:nvPr/>
        </p:nvCxnSpPr>
        <p:spPr>
          <a:xfrm>
            <a:off x="6850505" y="4365333"/>
            <a:ext cx="0" cy="6611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3FAFBF-D798-44EA-A232-2FBA447DF1E3}"/>
              </a:ext>
            </a:extLst>
          </p:cNvPr>
          <p:cNvCxnSpPr>
            <a:cxnSpLocks/>
          </p:cNvCxnSpPr>
          <p:nvPr/>
        </p:nvCxnSpPr>
        <p:spPr>
          <a:xfrm>
            <a:off x="7735264" y="3654951"/>
            <a:ext cx="6556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12E070-22E1-4352-A634-C2BC32090707}"/>
              </a:ext>
            </a:extLst>
          </p:cNvPr>
          <p:cNvCxnSpPr>
            <a:cxnSpLocks/>
          </p:cNvCxnSpPr>
          <p:nvPr/>
        </p:nvCxnSpPr>
        <p:spPr>
          <a:xfrm>
            <a:off x="5302675" y="3730496"/>
            <a:ext cx="6556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F78122-4674-4E9E-BDCF-61EF6B0B90D5}"/>
              </a:ext>
            </a:extLst>
          </p:cNvPr>
          <p:cNvCxnSpPr>
            <a:cxnSpLocks/>
          </p:cNvCxnSpPr>
          <p:nvPr/>
        </p:nvCxnSpPr>
        <p:spPr>
          <a:xfrm>
            <a:off x="2588398" y="3730496"/>
            <a:ext cx="6556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9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김준영</cp:lastModifiedBy>
  <cp:revision>4</cp:revision>
  <dcterms:created xsi:type="dcterms:W3CDTF">2023-01-16T16:37:26Z</dcterms:created>
  <dcterms:modified xsi:type="dcterms:W3CDTF">2023-01-16T16:51:05Z</dcterms:modified>
</cp:coreProperties>
</file>