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45" r:id="rId4"/>
    <p:sldId id="546" r:id="rId5"/>
    <p:sldId id="547" r:id="rId6"/>
    <p:sldId id="548" r:id="rId7"/>
    <p:sldId id="549" r:id="rId8"/>
    <p:sldId id="53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72" d="100"/>
          <a:sy n="72" d="100"/>
        </p:scale>
        <p:origin x="1050" y="7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4/12/2024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Proyecto: Gm Llaves y Cerraduras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D7CACA-9E66-4843-F102-B6D487B72843}"/>
              </a:ext>
            </a:extLst>
          </p:cNvPr>
          <p:cNvSpPr txBox="1"/>
          <p:nvPr/>
        </p:nvSpPr>
        <p:spPr>
          <a:xfrm>
            <a:off x="963672" y="4306163"/>
            <a:ext cx="7689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Presentado por: Maria Camila Rios Rojas, Sebastián Correa Henao</a:t>
            </a:r>
          </a:p>
          <a:p>
            <a:r>
              <a:rPr lang="es-ES" sz="1600" dirty="0"/>
              <a:t>Programa: ADSO</a:t>
            </a:r>
          </a:p>
          <a:p>
            <a:r>
              <a:rPr lang="es-ES" sz="1600" dirty="0"/>
              <a:t>Instructor: Erika Flórez</a:t>
            </a:r>
          </a:p>
          <a:p>
            <a:r>
              <a:rPr lang="es-ES" sz="1600" dirty="0"/>
              <a:t>Fecha: 6 de diciembre de 2024</a:t>
            </a:r>
          </a:p>
          <a:p>
            <a:endParaRPr lang="es-CO" sz="1600" dirty="0">
              <a:latin typeface="Work Sans Medium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2445025" y="1986592"/>
            <a:ext cx="7036905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981200" y="2092609"/>
            <a:ext cx="8229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800" dirty="0"/>
          </a:p>
          <a:p>
            <a:pPr algn="ctr"/>
            <a:r>
              <a:rPr lang="es-ES" sz="2800" dirty="0"/>
              <a:t>Brindar soluciones de seguridad y sistemas de bloqueo a las propiedades de la comunidad. Esto abarca la instalación, reparación y mantenimiento de cerraduras, cerrojos y sistemas de seguridad para proteger viviendas, edificios y vehículos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17B547-19FE-AC02-2A71-6AD999D4DDA0}"/>
              </a:ext>
            </a:extLst>
          </p:cNvPr>
          <p:cNvSpPr txBox="1">
            <a:spLocks/>
          </p:cNvSpPr>
          <p:nvPr/>
        </p:nvSpPr>
        <p:spPr>
          <a:xfrm>
            <a:off x="1848678" y="140274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Planteamiento del Problema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4BFD7-BA5B-F7D8-1D31-6EF620E30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02979C0-A501-E190-CD55-DE39C78B3095}"/>
              </a:ext>
            </a:extLst>
          </p:cNvPr>
          <p:cNvCxnSpPr>
            <a:cxnSpLocks/>
          </p:cNvCxnSpPr>
          <p:nvPr/>
        </p:nvCxnSpPr>
        <p:spPr>
          <a:xfrm>
            <a:off x="2577546" y="2086501"/>
            <a:ext cx="7036905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F30D983A-411D-F1CA-D710-6EC9452ABDDA}"/>
              </a:ext>
            </a:extLst>
          </p:cNvPr>
          <p:cNvSpPr txBox="1"/>
          <p:nvPr/>
        </p:nvSpPr>
        <p:spPr>
          <a:xfrm>
            <a:off x="1981200" y="2769379"/>
            <a:ext cx="8229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800" dirty="0"/>
              <a:t>Este proyecto es crucial para mejorar la seguridad de hogares, edificios y vehículos. </a:t>
            </a:r>
            <a:r>
              <a:rPr lang="es-ES" sz="2800" b="1" dirty="0"/>
              <a:t>Impacto esperado</a:t>
            </a:r>
            <a:r>
              <a:rPr lang="es-ES" sz="2800" dirty="0"/>
              <a:t>: proporcionará mayor protección, reduciendo riesgos de robos y daños, y ofreciendo tranquilidad a la comunidad y las empresas.</a:t>
            </a:r>
            <a:endParaRPr lang="es-CO" sz="2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4CDD4C-B2FE-2B06-57FB-D7E7168E2963}"/>
              </a:ext>
            </a:extLst>
          </p:cNvPr>
          <p:cNvSpPr txBox="1">
            <a:spLocks/>
          </p:cNvSpPr>
          <p:nvPr/>
        </p:nvSpPr>
        <p:spPr>
          <a:xfrm>
            <a:off x="1981199" y="141096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Justificación </a:t>
            </a:r>
          </a:p>
        </p:txBody>
      </p:sp>
    </p:spTree>
    <p:extLst>
      <p:ext uri="{BB962C8B-B14F-4D97-AF65-F5344CB8AC3E}">
        <p14:creationId xmlns:p14="http://schemas.microsoft.com/office/powerpoint/2010/main" val="35494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632FE-07F9-10A1-43FB-1650CE36A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6524196-2EEA-C0C6-A480-A42354225559}"/>
              </a:ext>
            </a:extLst>
          </p:cNvPr>
          <p:cNvCxnSpPr>
            <a:cxnSpLocks/>
          </p:cNvCxnSpPr>
          <p:nvPr/>
        </p:nvCxnSpPr>
        <p:spPr>
          <a:xfrm>
            <a:off x="2577546" y="1499364"/>
            <a:ext cx="7036905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C8C8F5F-FCEB-B157-F22B-6DFBD21BCFB5}"/>
              </a:ext>
            </a:extLst>
          </p:cNvPr>
          <p:cNvSpPr txBox="1"/>
          <p:nvPr/>
        </p:nvSpPr>
        <p:spPr>
          <a:xfrm>
            <a:off x="1424608" y="1811843"/>
            <a:ext cx="97602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Objetivo general:</a:t>
            </a:r>
            <a:r>
              <a:rPr lang="es-ES" sz="2800" dirty="0"/>
              <a:t> Crear una cerrajería confiable, ofreciendo servicios de instalación, reparación y mantenimiento de sistemas de seguridad que aseguren la satisfacción del cliente</a:t>
            </a:r>
          </a:p>
          <a:p>
            <a:endParaRPr lang="es-ES" sz="2800" dirty="0"/>
          </a:p>
          <a:p>
            <a:r>
              <a:rPr lang="es-ES" sz="2800" b="1" dirty="0"/>
              <a:t>Objetivos específicos:</a:t>
            </a:r>
            <a:endParaRPr lang="es-E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Asesorar a clientes con soluciones de seguridad personalizadas.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Asegurar calidad en todos los trabajos realizados.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Ampliar servicios con tecnologías avanzadas de seguridad.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Promover los servicios en una página web y redes sociales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707554-78F2-9A58-F1A1-5D99BC9B8D99}"/>
              </a:ext>
            </a:extLst>
          </p:cNvPr>
          <p:cNvSpPr txBox="1">
            <a:spLocks/>
          </p:cNvSpPr>
          <p:nvPr/>
        </p:nvSpPr>
        <p:spPr>
          <a:xfrm>
            <a:off x="1981199" y="876837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Objetivos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9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B8643-2030-F37C-3F39-6EDC4FE0D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946F33C-5960-72FC-EBBA-5877190B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2" y="209315"/>
            <a:ext cx="9325851" cy="64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3E6787-6746-1C17-BA80-D9B849227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5B8604-6665-8ED5-BB15-2A0D0882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38" y="0"/>
            <a:ext cx="7115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9C9A68-02DD-655C-5C26-92DDDE6CE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041C1E1-48AE-C663-6F9C-78ED755285B2}"/>
              </a:ext>
            </a:extLst>
          </p:cNvPr>
          <p:cNvCxnSpPr>
            <a:cxnSpLocks/>
          </p:cNvCxnSpPr>
          <p:nvPr/>
        </p:nvCxnSpPr>
        <p:spPr>
          <a:xfrm>
            <a:off x="2577545" y="2019837"/>
            <a:ext cx="7036905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8D3AA49-8E14-BE9D-A046-DCE61A03B622}"/>
              </a:ext>
            </a:extLst>
          </p:cNvPr>
          <p:cNvSpPr txBox="1"/>
          <p:nvPr/>
        </p:nvSpPr>
        <p:spPr>
          <a:xfrm>
            <a:off x="1215885" y="2434695"/>
            <a:ext cx="9760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/>
              <a:t>Se ha avanzado en la implementación del sistema de acceso, con un diagrama ER que facilita su gestión y desarrollo. El siguiente paso es completar la funcionalidad en las áreas restantes, realizar pruebas de funcionamiento y asegurar la operatividad del sistema.</a:t>
            </a: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117C0C-8A4F-F660-7A07-9B5BD58DA8AB}"/>
              </a:ext>
            </a:extLst>
          </p:cNvPr>
          <p:cNvSpPr txBox="1">
            <a:spLocks/>
          </p:cNvSpPr>
          <p:nvPr/>
        </p:nvSpPr>
        <p:spPr>
          <a:xfrm>
            <a:off x="1981197" y="129169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325714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223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Work Sans Bold Roman</vt:lpstr>
      <vt:lpstr>Work Sans Light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natalia gallego rios</cp:lastModifiedBy>
  <cp:revision>58</cp:revision>
  <dcterms:created xsi:type="dcterms:W3CDTF">2020-10-01T23:51:28Z</dcterms:created>
  <dcterms:modified xsi:type="dcterms:W3CDTF">2024-12-05T07:31:14Z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