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r>
            <a:rPr lang="en-US" sz="1800" b="1" noProof="0" dirty="0"/>
            <a:t>Milestone 1</a:t>
          </a:r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r>
            <a:rPr lang="en-US" sz="1400" noProof="0" dirty="0"/>
            <a:t> Planning</a:t>
          </a:r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r>
            <a:rPr lang="en-US" sz="1400" noProof="0" dirty="0"/>
            <a:t>Initial Investment</a:t>
          </a:r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r>
            <a:rPr lang="en-US" sz="1800" b="1" noProof="0" dirty="0"/>
            <a:t>Milestone 2</a:t>
          </a:r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r>
            <a:rPr lang="en-US" sz="1400" noProof="0" dirty="0"/>
            <a:t>Second Investment</a:t>
          </a:r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r>
            <a:rPr lang="en-US" sz="1400" noProof="0" dirty="0"/>
            <a:t>Returns</a:t>
          </a:r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r>
            <a:rPr lang="en-US" sz="1400" noProof="0" dirty="0"/>
            <a:t>Communication</a:t>
          </a:r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 Planning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Initial Investment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Communication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Second Investment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Returns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Financial Parcel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How to Trade Online: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definitive guide to online trading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know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8811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Growth</a:t>
            </a:r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69063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Investment goals</a:t>
            </a: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53423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55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Financial Parcel Design</vt:lpstr>
      <vt:lpstr>Need to know</vt:lpstr>
      <vt:lpstr>Portfolio Growth</vt:lpstr>
      <vt:lpstr>Investment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2020-01-23T08:58:03Z</dcterms:created>
  <dcterms:modified xsi:type="dcterms:W3CDTF">2020-01-23T08:58:27Z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