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3" r:id="rId6"/>
    <p:sldId id="264" r:id="rId7"/>
    <p:sldId id="267" r:id="rId8"/>
    <p:sldId id="268" r:id="rId9"/>
    <p:sldId id="269" r:id="rId10"/>
    <p:sldId id="271" r:id="rId11"/>
    <p:sldId id="270" r:id="rId12"/>
    <p:sldId id="274" r:id="rId13"/>
    <p:sldId id="275" r:id="rId14"/>
    <p:sldId id="272" r:id="rId15"/>
    <p:sldId id="273" r:id="rId16"/>
    <p:sldId id="261" r:id="rId17"/>
    <p:sldId id="262" r:id="rId18"/>
    <p:sldId id="266" r:id="rId19"/>
    <p:sldId id="257" r:id="rId20"/>
    <p:sldId id="258" r:id="rId21"/>
    <p:sldId id="259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650936"/>
        <c:axId val="438651920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47-46B4-AD93-192D80B04C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47-46B4-AD93-192D80B04C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47-46B4-AD93-192D80B04C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438662088"/>
        <c:axId val="438663400"/>
      </c:stockChart>
      <c:catAx>
        <c:axId val="43865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8651920"/>
        <c:crosses val="autoZero"/>
        <c:auto val="1"/>
        <c:lblAlgn val="ctr"/>
        <c:lblOffset val="100"/>
        <c:noMultiLvlLbl val="0"/>
      </c:catAx>
      <c:valAx>
        <c:axId val="43865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8650936"/>
        <c:crosses val="autoZero"/>
        <c:crossBetween val="between"/>
      </c:valAx>
      <c:valAx>
        <c:axId val="43866340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8662088"/>
        <c:crosses val="max"/>
        <c:crossBetween val="between"/>
      </c:valAx>
      <c:catAx>
        <c:axId val="438662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663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6">
  <a:schemeClr val="accent4"/>
  <a:schemeClr val="accent4"/>
  <a:schemeClr val="accent4"/>
  <a:schemeClr val="accent4"/>
  <a:schemeClr val="accent4"/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5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Geht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es </a:t>
          </a: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meinem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Unternehmen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gut?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Habe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ich </a:t>
          </a: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mich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noch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ein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Jahr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durchgedrückt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?</a:t>
          </a: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Geht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es </a:t>
          </a: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meinem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Unternehmen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schlecht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?</a:t>
          </a: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chendes Gesicht ohne Füllung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inendes Gesicht ohne Füllung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sicht mit Zunge ohne Füllung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3" destOrd="0" presId="urn:microsoft.com/office/officeart/2018/2/layout/IconVerticalSolidList"/>
    <dgm:cxn modelId="{678E6197-2DF8-487D-80B8-DC5109CCDD3F}" type="presParOf" srcId="{D40A0249-41A7-44A6-A657-361E8C18FD42}" destId="{9887B295-B446-4B8E-AEA4-76754DE9DD89}" srcOrd="4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BDB3E5F2-A63C-446D-94EF-53B51308F55B}">
      <dgm:prSet phldrT="[Text]" custT="1"/>
      <dgm:spPr/>
      <dgm:t>
        <a:bodyPr/>
        <a:lstStyle/>
        <a:p>
          <a:r>
            <a:rPr lang="en-US" sz="1800" b="1" noProof="0" dirty="0"/>
            <a:t>Milestone 1</a:t>
          </a:r>
        </a:p>
      </dgm:t>
    </dgm:pt>
    <dgm:pt modelId="{4DF81A4E-C143-4E1F-895C-805B7744E0C1}" type="parTrans" cxnId="{E841B976-DDCA-4F3C-A228-DC6A3A9DCEE8}">
      <dgm:prSet/>
      <dgm:spPr/>
      <dgm:t>
        <a:bodyPr/>
        <a:lstStyle/>
        <a:p>
          <a:endParaRPr lang="en-US" sz="1800" noProof="0" dirty="0"/>
        </a:p>
      </dgm:t>
    </dgm:pt>
    <dgm:pt modelId="{22693710-A273-4DE3-B56B-501EBF8AAC16}" type="sibTrans" cxnId="{E841B976-DDCA-4F3C-A228-DC6A3A9DCEE8}">
      <dgm:prSet/>
      <dgm:spPr/>
      <dgm:t>
        <a:bodyPr/>
        <a:lstStyle/>
        <a:p>
          <a:endParaRPr lang="en-US" sz="1800" noProof="0" dirty="0"/>
        </a:p>
      </dgm:t>
    </dgm:pt>
    <dgm:pt modelId="{76F97871-E7EF-4C5A-A6CC-0AEA140887B0}">
      <dgm:prSet phldrT="[Text]" custT="1"/>
      <dgm:spPr/>
      <dgm:t>
        <a:bodyPr/>
        <a:lstStyle/>
        <a:p>
          <a:r>
            <a:rPr lang="en-US" sz="1400" noProof="0" dirty="0"/>
            <a:t> Planning</a:t>
          </a:r>
        </a:p>
      </dgm:t>
    </dgm:pt>
    <dgm:pt modelId="{AF4A39E6-5101-45C2-9ED9-1B4A4D161E75}" type="parTrans" cxnId="{C5CADE01-2D3E-4A22-8178-52BFE623515A}">
      <dgm:prSet/>
      <dgm:spPr/>
      <dgm:t>
        <a:bodyPr/>
        <a:lstStyle/>
        <a:p>
          <a:endParaRPr lang="en-US" sz="1800" noProof="0" dirty="0"/>
        </a:p>
      </dgm:t>
    </dgm:pt>
    <dgm:pt modelId="{0B4A6094-6626-4B4C-A34C-3C817645D4D2}" type="sibTrans" cxnId="{C5CADE01-2D3E-4A22-8178-52BFE623515A}">
      <dgm:prSet/>
      <dgm:spPr/>
      <dgm:t>
        <a:bodyPr/>
        <a:lstStyle/>
        <a:p>
          <a:endParaRPr lang="en-US" sz="1800" noProof="0" dirty="0"/>
        </a:p>
      </dgm:t>
    </dgm:pt>
    <dgm:pt modelId="{B7B3E22D-F717-4E9C-866E-07DC0AAAF31D}">
      <dgm:prSet phldrT="[Text]" custT="1"/>
      <dgm:spPr/>
      <dgm:t>
        <a:bodyPr/>
        <a:lstStyle/>
        <a:p>
          <a:r>
            <a:rPr lang="en-US" sz="1400" noProof="0" dirty="0"/>
            <a:t>Initial Investment</a:t>
          </a:r>
        </a:p>
      </dgm:t>
    </dgm:pt>
    <dgm:pt modelId="{F5B9D25D-B57A-4E96-8949-C8A2BD9993F2}" type="parTrans" cxnId="{2DE3C7CC-BC3D-4DC7-BDF4-E9EF00E2B35B}">
      <dgm:prSet/>
      <dgm:spPr/>
      <dgm:t>
        <a:bodyPr/>
        <a:lstStyle/>
        <a:p>
          <a:endParaRPr lang="en-US" sz="1800" noProof="0" dirty="0"/>
        </a:p>
      </dgm:t>
    </dgm:pt>
    <dgm:pt modelId="{23EEF184-9BDE-48DD-A4F5-B678462A2560}" type="sibTrans" cxnId="{2DE3C7CC-BC3D-4DC7-BDF4-E9EF00E2B35B}">
      <dgm:prSet/>
      <dgm:spPr/>
      <dgm:t>
        <a:bodyPr/>
        <a:lstStyle/>
        <a:p>
          <a:endParaRPr lang="en-US" sz="1800" noProof="0" dirty="0"/>
        </a:p>
      </dgm:t>
    </dgm:pt>
    <dgm:pt modelId="{90F27D1E-76E8-4AE9-AD01-BE57630B5110}">
      <dgm:prSet phldrT="[Text]" custT="1"/>
      <dgm:spPr/>
      <dgm:t>
        <a:bodyPr/>
        <a:lstStyle/>
        <a:p>
          <a:r>
            <a:rPr lang="en-US" sz="1800" b="1" noProof="0" dirty="0"/>
            <a:t>Milestone 2</a:t>
          </a:r>
        </a:p>
      </dgm:t>
    </dgm:pt>
    <dgm:pt modelId="{7F336D41-A370-44FD-84FB-392EDC2E9628}" type="parTrans" cxnId="{D3495640-4F3F-4DC5-BE06-466CB73D04C6}">
      <dgm:prSet/>
      <dgm:spPr/>
      <dgm:t>
        <a:bodyPr/>
        <a:lstStyle/>
        <a:p>
          <a:endParaRPr lang="en-US" sz="1800" noProof="0" dirty="0"/>
        </a:p>
      </dgm:t>
    </dgm:pt>
    <dgm:pt modelId="{08C679DB-4162-43E7-A484-512B3F99942F}" type="sibTrans" cxnId="{D3495640-4F3F-4DC5-BE06-466CB73D04C6}">
      <dgm:prSet/>
      <dgm:spPr/>
      <dgm:t>
        <a:bodyPr/>
        <a:lstStyle/>
        <a:p>
          <a:endParaRPr lang="en-US" sz="1800" noProof="0" dirty="0"/>
        </a:p>
      </dgm:t>
    </dgm:pt>
    <dgm:pt modelId="{25F95D6A-DC03-42B0-9E2A-8BB3CFE35643}">
      <dgm:prSet phldrT="[Text]" custT="1"/>
      <dgm:spPr/>
      <dgm:t>
        <a:bodyPr/>
        <a:lstStyle/>
        <a:p>
          <a:r>
            <a:rPr lang="en-US" sz="1400" noProof="0" dirty="0"/>
            <a:t>Second Investment</a:t>
          </a:r>
        </a:p>
      </dgm:t>
    </dgm:pt>
    <dgm:pt modelId="{0E7A7D3B-1ED1-4188-B2CE-37328AF7B3CE}" type="parTrans" cxnId="{969D3802-D321-43DF-B9C7-B1F249CE5959}">
      <dgm:prSet/>
      <dgm:spPr/>
      <dgm:t>
        <a:bodyPr/>
        <a:lstStyle/>
        <a:p>
          <a:endParaRPr lang="en-US" sz="1800" noProof="0" dirty="0"/>
        </a:p>
      </dgm:t>
    </dgm:pt>
    <dgm:pt modelId="{A9D1ACF8-1A40-4192-A99B-C5F10A879850}" type="sibTrans" cxnId="{969D3802-D321-43DF-B9C7-B1F249CE5959}">
      <dgm:prSet/>
      <dgm:spPr/>
      <dgm:t>
        <a:bodyPr/>
        <a:lstStyle/>
        <a:p>
          <a:endParaRPr lang="en-US" sz="1800" noProof="0" dirty="0"/>
        </a:p>
      </dgm:t>
    </dgm:pt>
    <dgm:pt modelId="{26EFAA8C-070B-4368-AD8E-0E28971C7F1A}">
      <dgm:prSet phldrT="[Text]" custT="1"/>
      <dgm:spPr/>
      <dgm:t>
        <a:bodyPr/>
        <a:lstStyle/>
        <a:p>
          <a:r>
            <a:rPr lang="en-US" sz="1400" noProof="0" dirty="0"/>
            <a:t>Returns</a:t>
          </a:r>
        </a:p>
      </dgm:t>
    </dgm:pt>
    <dgm:pt modelId="{A01B2D2D-7198-4763-8BE4-5AFAC35FACF3}" type="parTrans" cxnId="{2CD6D42C-39E1-4895-97BB-C277B6C3573D}">
      <dgm:prSet/>
      <dgm:spPr/>
      <dgm:t>
        <a:bodyPr/>
        <a:lstStyle/>
        <a:p>
          <a:endParaRPr lang="en-US" sz="1800" noProof="0" dirty="0"/>
        </a:p>
      </dgm:t>
    </dgm:pt>
    <dgm:pt modelId="{ECF84BED-6721-47AA-8789-78E6BC6F68EC}" type="sibTrans" cxnId="{2CD6D42C-39E1-4895-97BB-C277B6C3573D}">
      <dgm:prSet/>
      <dgm:spPr/>
      <dgm:t>
        <a:bodyPr/>
        <a:lstStyle/>
        <a:p>
          <a:endParaRPr lang="en-US" sz="1800" noProof="0" dirty="0"/>
        </a:p>
      </dgm:t>
    </dgm:pt>
    <dgm:pt modelId="{3BF4C92A-BE32-4130-AB21-90FA76812967}">
      <dgm:prSet phldrT="[Text]" custT="1"/>
      <dgm:spPr/>
      <dgm:t>
        <a:bodyPr/>
        <a:lstStyle/>
        <a:p>
          <a:r>
            <a:rPr lang="en-US" sz="1400" noProof="0" dirty="0"/>
            <a:t>Communication</a:t>
          </a:r>
        </a:p>
      </dgm:t>
    </dgm:pt>
    <dgm:pt modelId="{45145B60-B4CF-43C8-A090-77DD0F136CC3}" type="parTrans" cxnId="{74F39EB6-5C16-4483-8C84-81EE935A34AB}">
      <dgm:prSet/>
      <dgm:spPr/>
      <dgm:t>
        <a:bodyPr/>
        <a:lstStyle/>
        <a:p>
          <a:endParaRPr lang="en-US" noProof="0" dirty="0"/>
        </a:p>
      </dgm:t>
    </dgm:pt>
    <dgm:pt modelId="{36BE8B1F-5183-4B05-9C94-6A3B4937697A}" type="sibTrans" cxnId="{74F39EB6-5C16-4483-8C84-81EE935A34AB}">
      <dgm:prSet/>
      <dgm:spPr/>
      <dgm:t>
        <a:bodyPr/>
        <a:lstStyle/>
        <a:p>
          <a:endParaRPr lang="en-US" noProof="0" dirty="0"/>
        </a:p>
      </dgm:t>
    </dgm:pt>
    <dgm:pt modelId="{4194F495-0B49-4686-B89E-B97A23BB18B4}" type="pres">
      <dgm:prSet presAssocID="{EB633A28-325E-4F3C-9D74-7B235343A885}" presName="Name0" presStyleCnt="0">
        <dgm:presLayoutVars>
          <dgm:dir/>
        </dgm:presLayoutVars>
      </dgm:prSet>
      <dgm:spPr/>
    </dgm:pt>
    <dgm:pt modelId="{72BA280D-2F57-47BB-AE67-6C6F9DCEF2B7}" type="pres">
      <dgm:prSet presAssocID="{BDB3E5F2-A63C-446D-94EF-53B51308F55B}" presName="parComposite" presStyleCnt="0"/>
      <dgm:spPr/>
    </dgm:pt>
    <dgm:pt modelId="{A85A93E5-AB9A-439C-9142-AD5A4BFF47F6}" type="pres">
      <dgm:prSet presAssocID="{BDB3E5F2-A63C-446D-94EF-53B51308F55B}" presName="parBigCircle" presStyleLbl="node0" presStyleIdx="0" presStyleCnt="2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</a:gradFill>
        <a:scene3d>
          <a:camera prst="orthographicFront"/>
          <a:lightRig rig="flat" dir="t"/>
        </a:scene3d>
        <a:sp3d prstMaterial="dkEdge"/>
      </dgm:spPr>
    </dgm:pt>
    <dgm:pt modelId="{54C7621A-D6FD-4F3F-A78E-16DC33A75367}" type="pres">
      <dgm:prSet presAssocID="{BDB3E5F2-A63C-446D-94EF-53B51308F55B}" presName="parTx" presStyleLbl="revTx" presStyleIdx="0" presStyleCnt="12" custLinFactNeighborY="-10479"/>
      <dgm:spPr/>
    </dgm:pt>
    <dgm:pt modelId="{881FE880-CBDD-4C9E-976D-9F4A6678AD39}" type="pres">
      <dgm:prSet presAssocID="{BDB3E5F2-A63C-446D-94EF-53B51308F55B}" presName="bSpace" presStyleCnt="0"/>
      <dgm:spPr/>
    </dgm:pt>
    <dgm:pt modelId="{7A6036F4-EEA5-4903-9DE5-D9694BAEBE8F}" type="pres">
      <dgm:prSet presAssocID="{BDB3E5F2-A63C-446D-94EF-53B51308F55B}" presName="parBackupNorm" presStyleCnt="0"/>
      <dgm:spPr/>
    </dgm:pt>
    <dgm:pt modelId="{5A15437C-29B6-45E4-ABC8-804D55EA2C12}" type="pres">
      <dgm:prSet presAssocID="{22693710-A273-4DE3-B56B-501EBF8AAC16}" presName="parSpace" presStyleCnt="0"/>
      <dgm:spPr/>
    </dgm:pt>
    <dgm:pt modelId="{4521085B-57FF-4187-965D-FA4F9834B060}" type="pres">
      <dgm:prSet presAssocID="{76F97871-E7EF-4C5A-A6CC-0AEA140887B0}" presName="desBackupLeftNorm" presStyleCnt="0"/>
      <dgm:spPr/>
    </dgm:pt>
    <dgm:pt modelId="{D6F2FDF2-4FC9-4898-B249-F15720FF4B93}" type="pres">
      <dgm:prSet presAssocID="{76F97871-E7EF-4C5A-A6CC-0AEA140887B0}" presName="desComposite" presStyleCnt="0"/>
      <dgm:spPr/>
    </dgm:pt>
    <dgm:pt modelId="{72AEB429-AFAD-4F8B-877D-CB3A79995C59}" type="pres">
      <dgm:prSet presAssocID="{76F97871-E7EF-4C5A-A6CC-0AEA140887B0}" presName="desCircle" presStyleLbl="node1" presStyleIdx="0" presStyleCnt="5" custScaleX="57973" custScaleY="57973"/>
      <dgm:spPr>
        <a:noFill/>
        <a:ln w="19050">
          <a:solidFill>
            <a:schemeClr val="bg1">
              <a:lumMod val="75000"/>
            </a:schemeClr>
          </a:solidFill>
        </a:ln>
        <a:scene3d>
          <a:camera prst="orthographicFront"/>
          <a:lightRig rig="flat" dir="t"/>
        </a:scene3d>
        <a:sp3d prstMaterial="dkEdge"/>
      </dgm:spPr>
    </dgm:pt>
    <dgm:pt modelId="{6749C0EA-1B99-400E-B5E9-7F9E3C47DF67}" type="pres">
      <dgm:prSet presAssocID="{76F97871-E7EF-4C5A-A6CC-0AEA140887B0}" presName="chTx" presStyleLbl="revTx" presStyleIdx="1" presStyleCnt="12" custLinFactNeighborY="5306"/>
      <dgm:spPr/>
    </dgm:pt>
    <dgm:pt modelId="{D74D6160-1F48-48F0-82A2-4366561C4041}" type="pres">
      <dgm:prSet presAssocID="{76F97871-E7EF-4C5A-A6CC-0AEA140887B0}" presName="desTx" presStyleLbl="revTx" presStyleIdx="2" presStyleCnt="12">
        <dgm:presLayoutVars>
          <dgm:bulletEnabled val="1"/>
        </dgm:presLayoutVars>
      </dgm:prSet>
      <dgm:spPr/>
    </dgm:pt>
    <dgm:pt modelId="{660F1FA7-DA77-4396-B8D6-22808B8616BE}" type="pres">
      <dgm:prSet presAssocID="{76F97871-E7EF-4C5A-A6CC-0AEA140887B0}" presName="desBackupRightNorm" presStyleCnt="0"/>
      <dgm:spPr/>
    </dgm:pt>
    <dgm:pt modelId="{D9DB7CED-9F6A-410E-A044-A80D83E84995}" type="pres">
      <dgm:prSet presAssocID="{0B4A6094-6626-4B4C-A34C-3C817645D4D2}" presName="desSpace" presStyleCnt="0"/>
      <dgm:spPr/>
    </dgm:pt>
    <dgm:pt modelId="{864F737A-FA72-4B29-B184-6439EF74AAF7}" type="pres">
      <dgm:prSet presAssocID="{B7B3E22D-F717-4E9C-866E-07DC0AAAF31D}" presName="desBackupLeftNorm" presStyleCnt="0"/>
      <dgm:spPr/>
    </dgm:pt>
    <dgm:pt modelId="{6A2CAB2B-C7B1-493E-A71F-E3B5B573893C}" type="pres">
      <dgm:prSet presAssocID="{B7B3E22D-F717-4E9C-866E-07DC0AAAF31D}" presName="desComposite" presStyleCnt="0"/>
      <dgm:spPr/>
    </dgm:pt>
    <dgm:pt modelId="{8B67CF79-00AA-4519-A733-8B3C247B2366}" type="pres">
      <dgm:prSet presAssocID="{B7B3E22D-F717-4E9C-866E-07DC0AAAF31D}" presName="desCircle" presStyleLbl="node1" presStyleIdx="1" presStyleCnt="5" custScaleX="57973" custScaleY="57973"/>
      <dgm:spPr>
        <a:xfrm>
          <a:off x="2000224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13CAC38-2807-4574-93E9-2BD9E3D32931}" type="pres">
      <dgm:prSet presAssocID="{B7B3E22D-F717-4E9C-866E-07DC0AAAF31D}" presName="chTx" presStyleLbl="revTx" presStyleIdx="3" presStyleCnt="12" custLinFactNeighborY="5306"/>
      <dgm:spPr/>
    </dgm:pt>
    <dgm:pt modelId="{E34EC4A5-7504-473F-BCC0-A5B138B3F9BD}" type="pres">
      <dgm:prSet presAssocID="{B7B3E22D-F717-4E9C-866E-07DC0AAAF31D}" presName="desTx" presStyleLbl="revTx" presStyleIdx="4" presStyleCnt="12">
        <dgm:presLayoutVars>
          <dgm:bulletEnabled val="1"/>
        </dgm:presLayoutVars>
      </dgm:prSet>
      <dgm:spPr/>
    </dgm:pt>
    <dgm:pt modelId="{BAE4CFDA-115B-48C3-BC5B-0C57E123303D}" type="pres">
      <dgm:prSet presAssocID="{B7B3E22D-F717-4E9C-866E-07DC0AAAF31D}" presName="desBackupRightNorm" presStyleCnt="0"/>
      <dgm:spPr/>
    </dgm:pt>
    <dgm:pt modelId="{299BEAB5-09C2-4DD9-8445-0C348B128F80}" type="pres">
      <dgm:prSet presAssocID="{23EEF184-9BDE-48DD-A4F5-B678462A2560}" presName="desSpace" presStyleCnt="0"/>
      <dgm:spPr/>
    </dgm:pt>
    <dgm:pt modelId="{DFFB04B7-67A0-4390-B208-09B0F7490460}" type="pres">
      <dgm:prSet presAssocID="{3BF4C92A-BE32-4130-AB21-90FA76812967}" presName="desBackupLeftNorm" presStyleCnt="0"/>
      <dgm:spPr/>
    </dgm:pt>
    <dgm:pt modelId="{7F1386DD-3F5F-40D1-855C-3AA0BEF67EEA}" type="pres">
      <dgm:prSet presAssocID="{3BF4C92A-BE32-4130-AB21-90FA76812967}" presName="desComposite" presStyleCnt="0"/>
      <dgm:spPr/>
    </dgm:pt>
    <dgm:pt modelId="{1B7B2673-0339-44E0-8C0E-95BA89778014}" type="pres">
      <dgm:prSet presAssocID="{3BF4C92A-BE32-4130-AB21-90FA76812967}" presName="desCircle" presStyleLbl="node1" presStyleIdx="2" presStyleCnt="5" custScaleX="57973" custScaleY="57973"/>
      <dgm:spPr>
        <a:xfrm>
          <a:off x="2711215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9AE80C5-FF95-4AE8-B7A0-6BF19841CD23}" type="pres">
      <dgm:prSet presAssocID="{3BF4C92A-BE32-4130-AB21-90FA76812967}" presName="chTx" presStyleLbl="revTx" presStyleIdx="5" presStyleCnt="12" custLinFactNeighborY="5306"/>
      <dgm:spPr/>
    </dgm:pt>
    <dgm:pt modelId="{036203D8-CFB2-4A4A-BB12-FCFFFB4534F3}" type="pres">
      <dgm:prSet presAssocID="{3BF4C92A-BE32-4130-AB21-90FA76812967}" presName="desTx" presStyleLbl="revTx" presStyleIdx="6" presStyleCnt="12">
        <dgm:presLayoutVars>
          <dgm:bulletEnabled val="1"/>
        </dgm:presLayoutVars>
      </dgm:prSet>
      <dgm:spPr/>
    </dgm:pt>
    <dgm:pt modelId="{4A66CCD4-E4C0-46DF-A8CB-F5BEBA8D65DB}" type="pres">
      <dgm:prSet presAssocID="{3BF4C92A-BE32-4130-AB21-90FA76812967}" presName="desBackupRightNorm" presStyleCnt="0"/>
      <dgm:spPr/>
    </dgm:pt>
    <dgm:pt modelId="{F233BC77-65F9-4193-BBB4-BA224B8DC6D8}" type="pres">
      <dgm:prSet presAssocID="{36BE8B1F-5183-4B05-9C94-6A3B4937697A}" presName="desSpace" presStyleCnt="0"/>
      <dgm:spPr/>
    </dgm:pt>
    <dgm:pt modelId="{BB2FC4C1-DE0C-4007-94FF-07B09E2F45FC}" type="pres">
      <dgm:prSet presAssocID="{90F27D1E-76E8-4AE9-AD01-BE57630B5110}" presName="parComposite" presStyleCnt="0"/>
      <dgm:spPr/>
    </dgm:pt>
    <dgm:pt modelId="{1D3B3624-0AA7-4260-AE86-8595E24ED09E}" type="pres">
      <dgm:prSet presAssocID="{90F27D1E-76E8-4AE9-AD01-BE57630B5110}" presName="parBigCircle" presStyleLbl="node0" presStyleIdx="1" presStyleCnt="2"/>
      <dgm:spPr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</a:gradFill>
      </dgm:spPr>
    </dgm:pt>
    <dgm:pt modelId="{E648DC65-DF54-488E-83A7-B6467C479D02}" type="pres">
      <dgm:prSet presAssocID="{90F27D1E-76E8-4AE9-AD01-BE57630B5110}" presName="parTx" presStyleLbl="revTx" presStyleIdx="7" presStyleCnt="12" custLinFactNeighborY="-10479"/>
      <dgm:spPr/>
    </dgm:pt>
    <dgm:pt modelId="{397B2BC9-2DC7-4323-A973-8EBE6C5525E1}" type="pres">
      <dgm:prSet presAssocID="{90F27D1E-76E8-4AE9-AD01-BE57630B5110}" presName="bSpace" presStyleCnt="0"/>
      <dgm:spPr/>
    </dgm:pt>
    <dgm:pt modelId="{EE0415B3-96F2-4DB9-B6AD-89D235C03A43}" type="pres">
      <dgm:prSet presAssocID="{90F27D1E-76E8-4AE9-AD01-BE57630B5110}" presName="parBackupNorm" presStyleCnt="0"/>
      <dgm:spPr/>
    </dgm:pt>
    <dgm:pt modelId="{8A2CF88D-EAB5-4031-81BE-BD70FF155C41}" type="pres">
      <dgm:prSet presAssocID="{08C679DB-4162-43E7-A484-512B3F99942F}" presName="parSpace" presStyleCnt="0"/>
      <dgm:spPr/>
    </dgm:pt>
    <dgm:pt modelId="{0164AEFD-1143-4899-AE17-946914F9D91B}" type="pres">
      <dgm:prSet presAssocID="{25F95D6A-DC03-42B0-9E2A-8BB3CFE35643}" presName="desBackupLeftNorm" presStyleCnt="0"/>
      <dgm:spPr/>
    </dgm:pt>
    <dgm:pt modelId="{74D01DDB-BEC1-43BC-AC8F-8E2EB8FCA24C}" type="pres">
      <dgm:prSet presAssocID="{25F95D6A-DC03-42B0-9E2A-8BB3CFE35643}" presName="desComposite" presStyleCnt="0"/>
      <dgm:spPr/>
    </dgm:pt>
    <dgm:pt modelId="{2E456752-9A8D-4597-8B9D-1337E2E3BB15}" type="pres">
      <dgm:prSet presAssocID="{25F95D6A-DC03-42B0-9E2A-8BB3CFE35643}" presName="desCircle" presStyleLbl="node1" presStyleIdx="3" presStyleCnt="5" custScaleX="57973" custScaleY="57973" custLinFactNeighborY="32092"/>
      <dgm:spPr>
        <a:xfrm>
          <a:off x="4907359" y="2948399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B3BF36B-C726-491E-B973-D7822FF7B562}" type="pres">
      <dgm:prSet presAssocID="{25F95D6A-DC03-42B0-9E2A-8BB3CFE35643}" presName="chTx" presStyleLbl="revTx" presStyleIdx="8" presStyleCnt="12" custScaleX="135919" custScaleY="127843" custLinFactNeighborX="488" custLinFactNeighborY="29683"/>
      <dgm:spPr/>
    </dgm:pt>
    <dgm:pt modelId="{36887002-B3D0-42CD-A990-923EC387A697}" type="pres">
      <dgm:prSet presAssocID="{25F95D6A-DC03-42B0-9E2A-8BB3CFE35643}" presName="desTx" presStyleLbl="revTx" presStyleIdx="9" presStyleCnt="12">
        <dgm:presLayoutVars>
          <dgm:bulletEnabled val="1"/>
        </dgm:presLayoutVars>
      </dgm:prSet>
      <dgm:spPr/>
    </dgm:pt>
    <dgm:pt modelId="{B961B91F-2EBD-4DE8-BE5E-77E7BB85C06A}" type="pres">
      <dgm:prSet presAssocID="{25F95D6A-DC03-42B0-9E2A-8BB3CFE35643}" presName="desBackupRightNorm" presStyleCnt="0"/>
      <dgm:spPr/>
    </dgm:pt>
    <dgm:pt modelId="{AD21AC62-D464-4768-A2F6-D755B97237D7}" type="pres">
      <dgm:prSet presAssocID="{A9D1ACF8-1A40-4192-A99B-C5F10A879850}" presName="desSpace" presStyleCnt="0"/>
      <dgm:spPr/>
    </dgm:pt>
    <dgm:pt modelId="{34AF417E-99ED-402F-A980-B6140588A2C9}" type="pres">
      <dgm:prSet presAssocID="{26EFAA8C-070B-4368-AD8E-0E28971C7F1A}" presName="desBackupLeftNorm" presStyleCnt="0"/>
      <dgm:spPr/>
    </dgm:pt>
    <dgm:pt modelId="{4C1CC8BA-FA5F-47D2-A1F0-699E90D9D818}" type="pres">
      <dgm:prSet presAssocID="{26EFAA8C-070B-4368-AD8E-0E28971C7F1A}" presName="desComposite" presStyleCnt="0"/>
      <dgm:spPr/>
    </dgm:pt>
    <dgm:pt modelId="{EE45DA57-5C87-4318-9528-38910594B01E}" type="pres">
      <dgm:prSet presAssocID="{26EFAA8C-070B-4368-AD8E-0E28971C7F1A}" presName="desCircle" presStyleLbl="node1" presStyleIdx="4" presStyleCnt="5" custScaleX="57973" custScaleY="57973"/>
      <dgm:spPr>
        <a:xfrm>
          <a:off x="5618350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B868461-920B-4257-AAE0-91738CB6D378}" type="pres">
      <dgm:prSet presAssocID="{26EFAA8C-070B-4368-AD8E-0E28971C7F1A}" presName="chTx" presStyleLbl="revTx" presStyleIdx="10" presStyleCnt="12" custLinFactNeighborY="5306"/>
      <dgm:spPr/>
    </dgm:pt>
    <dgm:pt modelId="{69707822-003F-4B4C-A950-F87BC193EFF9}" type="pres">
      <dgm:prSet presAssocID="{26EFAA8C-070B-4368-AD8E-0E28971C7F1A}" presName="desTx" presStyleLbl="revTx" presStyleIdx="11" presStyleCnt="12">
        <dgm:presLayoutVars>
          <dgm:bulletEnabled val="1"/>
        </dgm:presLayoutVars>
      </dgm:prSet>
      <dgm:spPr/>
    </dgm:pt>
    <dgm:pt modelId="{CFA614EE-2451-4C59-8599-4CC74D9964C8}" type="pres">
      <dgm:prSet presAssocID="{26EFAA8C-070B-4368-AD8E-0E28971C7F1A}" presName="desBackupRightNorm" presStyleCnt="0"/>
      <dgm:spPr/>
    </dgm:pt>
    <dgm:pt modelId="{7B16BD20-3BD9-4E46-BFE7-10183CF678F6}" type="pres">
      <dgm:prSet presAssocID="{ECF84BED-6721-47AA-8789-78E6BC6F68EC}" presName="desSpace" presStyleCnt="0"/>
      <dgm:spPr/>
    </dgm:pt>
  </dgm:ptLst>
  <dgm:cxnLst>
    <dgm:cxn modelId="{C5CADE01-2D3E-4A22-8178-52BFE623515A}" srcId="{BDB3E5F2-A63C-446D-94EF-53B51308F55B}" destId="{76F97871-E7EF-4C5A-A6CC-0AEA140887B0}" srcOrd="0" destOrd="0" parTransId="{AF4A39E6-5101-45C2-9ED9-1B4A4D161E75}" sibTransId="{0B4A6094-6626-4B4C-A34C-3C817645D4D2}"/>
    <dgm:cxn modelId="{969D3802-D321-43DF-B9C7-B1F249CE5959}" srcId="{90F27D1E-76E8-4AE9-AD01-BE57630B5110}" destId="{25F95D6A-DC03-42B0-9E2A-8BB3CFE35643}" srcOrd="0" destOrd="0" parTransId="{0E7A7D3B-1ED1-4188-B2CE-37328AF7B3CE}" sibTransId="{A9D1ACF8-1A40-4192-A99B-C5F10A879850}"/>
    <dgm:cxn modelId="{2CD6D42C-39E1-4895-97BB-C277B6C3573D}" srcId="{90F27D1E-76E8-4AE9-AD01-BE57630B5110}" destId="{26EFAA8C-070B-4368-AD8E-0E28971C7F1A}" srcOrd="1" destOrd="0" parTransId="{A01B2D2D-7198-4763-8BE4-5AFAC35FACF3}" sibTransId="{ECF84BED-6721-47AA-8789-78E6BC6F68EC}"/>
    <dgm:cxn modelId="{D3495640-4F3F-4DC5-BE06-466CB73D04C6}" srcId="{EB633A28-325E-4F3C-9D74-7B235343A885}" destId="{90F27D1E-76E8-4AE9-AD01-BE57630B5110}" srcOrd="1" destOrd="0" parTransId="{7F336D41-A370-44FD-84FB-392EDC2E9628}" sibTransId="{08C679DB-4162-43E7-A484-512B3F99942F}"/>
    <dgm:cxn modelId="{4FCC3C4F-65D9-4A1D-A5CF-6380A1EAEBF5}" type="presOf" srcId="{B7B3E22D-F717-4E9C-866E-07DC0AAAF31D}" destId="{713CAC38-2807-4574-93E9-2BD9E3D32931}" srcOrd="0" destOrd="0" presId="urn:microsoft.com/office/officeart/2008/layout/CircleAccentTimeline"/>
    <dgm:cxn modelId="{E841B976-DDCA-4F3C-A228-DC6A3A9DCEE8}" srcId="{EB633A28-325E-4F3C-9D74-7B235343A885}" destId="{BDB3E5F2-A63C-446D-94EF-53B51308F55B}" srcOrd="0" destOrd="0" parTransId="{4DF81A4E-C143-4E1F-895C-805B7744E0C1}" sibTransId="{22693710-A273-4DE3-B56B-501EBF8AAC16}"/>
    <dgm:cxn modelId="{63A57879-F5EB-460B-9BEB-3833FB163CDF}" type="presOf" srcId="{EB633A28-325E-4F3C-9D74-7B235343A885}" destId="{4194F495-0B49-4686-B89E-B97A23BB18B4}" srcOrd="0" destOrd="0" presId="urn:microsoft.com/office/officeart/2008/layout/CircleAccentTimeline"/>
    <dgm:cxn modelId="{E2ABC98C-768D-4ECE-8F14-9483D5C94A01}" type="presOf" srcId="{25F95D6A-DC03-42B0-9E2A-8BB3CFE35643}" destId="{DB3BF36B-C726-491E-B973-D7822FF7B562}" srcOrd="0" destOrd="0" presId="urn:microsoft.com/office/officeart/2008/layout/CircleAccentTimeline"/>
    <dgm:cxn modelId="{A40AABA1-BDA1-444F-8866-4302F7556320}" type="presOf" srcId="{90F27D1E-76E8-4AE9-AD01-BE57630B5110}" destId="{E648DC65-DF54-488E-83A7-B6467C479D02}" srcOrd="0" destOrd="0" presId="urn:microsoft.com/office/officeart/2008/layout/CircleAccentTimeline"/>
    <dgm:cxn modelId="{0DA4BCA3-542A-41C0-97C0-77719A88DE6F}" type="presOf" srcId="{26EFAA8C-070B-4368-AD8E-0E28971C7F1A}" destId="{7B868461-920B-4257-AAE0-91738CB6D378}" srcOrd="0" destOrd="0" presId="urn:microsoft.com/office/officeart/2008/layout/CircleAccentTimeline"/>
    <dgm:cxn modelId="{B01D28B6-30ED-4F74-B744-6E0A3C415F4C}" type="presOf" srcId="{3BF4C92A-BE32-4130-AB21-90FA76812967}" destId="{D9AE80C5-FF95-4AE8-B7A0-6BF19841CD23}" srcOrd="0" destOrd="0" presId="urn:microsoft.com/office/officeart/2008/layout/CircleAccentTimeline"/>
    <dgm:cxn modelId="{74F39EB6-5C16-4483-8C84-81EE935A34AB}" srcId="{BDB3E5F2-A63C-446D-94EF-53B51308F55B}" destId="{3BF4C92A-BE32-4130-AB21-90FA76812967}" srcOrd="2" destOrd="0" parTransId="{45145B60-B4CF-43C8-A090-77DD0F136CC3}" sibTransId="{36BE8B1F-5183-4B05-9C94-6A3B4937697A}"/>
    <dgm:cxn modelId="{49B03CBE-4424-4043-9B0D-708057B949E7}" type="presOf" srcId="{BDB3E5F2-A63C-446D-94EF-53B51308F55B}" destId="{54C7621A-D6FD-4F3F-A78E-16DC33A75367}" srcOrd="0" destOrd="0" presId="urn:microsoft.com/office/officeart/2008/layout/CircleAccentTimeline"/>
    <dgm:cxn modelId="{2DE3C7CC-BC3D-4DC7-BDF4-E9EF00E2B35B}" srcId="{BDB3E5F2-A63C-446D-94EF-53B51308F55B}" destId="{B7B3E22D-F717-4E9C-866E-07DC0AAAF31D}" srcOrd="1" destOrd="0" parTransId="{F5B9D25D-B57A-4E96-8949-C8A2BD9993F2}" sibTransId="{23EEF184-9BDE-48DD-A4F5-B678462A2560}"/>
    <dgm:cxn modelId="{CDE1ECD6-1D72-42D5-B8D4-ED9CA23D9ACE}" type="presOf" srcId="{76F97871-E7EF-4C5A-A6CC-0AEA140887B0}" destId="{6749C0EA-1B99-400E-B5E9-7F9E3C47DF67}" srcOrd="0" destOrd="0" presId="urn:microsoft.com/office/officeart/2008/layout/CircleAccentTimeline"/>
    <dgm:cxn modelId="{34F38B2B-5850-4AF2-843D-52E0758B3D31}" type="presParOf" srcId="{4194F495-0B49-4686-B89E-B97A23BB18B4}" destId="{72BA280D-2F57-47BB-AE67-6C6F9DCEF2B7}" srcOrd="0" destOrd="0" presId="urn:microsoft.com/office/officeart/2008/layout/CircleAccentTimeline"/>
    <dgm:cxn modelId="{A810E50A-FAB2-4567-B4C9-154D65186FBE}" type="presParOf" srcId="{72BA280D-2F57-47BB-AE67-6C6F9DCEF2B7}" destId="{A85A93E5-AB9A-439C-9142-AD5A4BFF47F6}" srcOrd="0" destOrd="0" presId="urn:microsoft.com/office/officeart/2008/layout/CircleAccentTimeline"/>
    <dgm:cxn modelId="{29101706-20B5-4788-BAAA-3323831DA6E0}" type="presParOf" srcId="{72BA280D-2F57-47BB-AE67-6C6F9DCEF2B7}" destId="{54C7621A-D6FD-4F3F-A78E-16DC33A75367}" srcOrd="1" destOrd="0" presId="urn:microsoft.com/office/officeart/2008/layout/CircleAccentTimeline"/>
    <dgm:cxn modelId="{843DA397-BDB3-438D-8D73-128606B8D117}" type="presParOf" srcId="{72BA280D-2F57-47BB-AE67-6C6F9DCEF2B7}" destId="{881FE880-CBDD-4C9E-976D-9F4A6678AD39}" srcOrd="2" destOrd="0" presId="urn:microsoft.com/office/officeart/2008/layout/CircleAccentTimeline"/>
    <dgm:cxn modelId="{CA700570-A6C9-43A8-8696-F477E12E3A3F}" type="presParOf" srcId="{4194F495-0B49-4686-B89E-B97A23BB18B4}" destId="{7A6036F4-EEA5-4903-9DE5-D9694BAEBE8F}" srcOrd="1" destOrd="0" presId="urn:microsoft.com/office/officeart/2008/layout/CircleAccentTimeline"/>
    <dgm:cxn modelId="{FF8332F9-44E5-41B6-9EBA-217B30D8AD4C}" type="presParOf" srcId="{4194F495-0B49-4686-B89E-B97A23BB18B4}" destId="{5A15437C-29B6-45E4-ABC8-804D55EA2C12}" srcOrd="2" destOrd="0" presId="urn:microsoft.com/office/officeart/2008/layout/CircleAccentTimeline"/>
    <dgm:cxn modelId="{72D3A376-054A-4E4A-A08F-751130B09353}" type="presParOf" srcId="{4194F495-0B49-4686-B89E-B97A23BB18B4}" destId="{4521085B-57FF-4187-965D-FA4F9834B060}" srcOrd="3" destOrd="0" presId="urn:microsoft.com/office/officeart/2008/layout/CircleAccentTimeline"/>
    <dgm:cxn modelId="{CA10B26A-8F72-4901-8770-18F686A823D8}" type="presParOf" srcId="{4194F495-0B49-4686-B89E-B97A23BB18B4}" destId="{D6F2FDF2-4FC9-4898-B249-F15720FF4B93}" srcOrd="4" destOrd="0" presId="urn:microsoft.com/office/officeart/2008/layout/CircleAccentTimeline"/>
    <dgm:cxn modelId="{E4D7D07D-01C0-4914-9F38-E99EBDA878C4}" type="presParOf" srcId="{D6F2FDF2-4FC9-4898-B249-F15720FF4B93}" destId="{72AEB429-AFAD-4F8B-877D-CB3A79995C59}" srcOrd="0" destOrd="0" presId="urn:microsoft.com/office/officeart/2008/layout/CircleAccentTimeline"/>
    <dgm:cxn modelId="{AF55A5F7-C28D-47C3-9C80-04AC0BBB23E1}" type="presParOf" srcId="{D6F2FDF2-4FC9-4898-B249-F15720FF4B93}" destId="{6749C0EA-1B99-400E-B5E9-7F9E3C47DF67}" srcOrd="1" destOrd="0" presId="urn:microsoft.com/office/officeart/2008/layout/CircleAccentTimeline"/>
    <dgm:cxn modelId="{D63CD219-EF6C-406F-88A2-9D5481E6F33B}" type="presParOf" srcId="{D6F2FDF2-4FC9-4898-B249-F15720FF4B93}" destId="{D74D6160-1F48-48F0-82A2-4366561C4041}" srcOrd="2" destOrd="0" presId="urn:microsoft.com/office/officeart/2008/layout/CircleAccentTimeline"/>
    <dgm:cxn modelId="{A8DAB5F6-9F43-4073-9CDD-65DD04F81DFE}" type="presParOf" srcId="{4194F495-0B49-4686-B89E-B97A23BB18B4}" destId="{660F1FA7-DA77-4396-B8D6-22808B8616BE}" srcOrd="5" destOrd="0" presId="urn:microsoft.com/office/officeart/2008/layout/CircleAccentTimeline"/>
    <dgm:cxn modelId="{2BE8F31B-F130-42B7-9C6F-E6241C8B4B27}" type="presParOf" srcId="{4194F495-0B49-4686-B89E-B97A23BB18B4}" destId="{D9DB7CED-9F6A-410E-A044-A80D83E84995}" srcOrd="6" destOrd="0" presId="urn:microsoft.com/office/officeart/2008/layout/CircleAccentTimeline"/>
    <dgm:cxn modelId="{0943DAC1-154B-4DBA-A776-CCB6F9326963}" type="presParOf" srcId="{4194F495-0B49-4686-B89E-B97A23BB18B4}" destId="{864F737A-FA72-4B29-B184-6439EF74AAF7}" srcOrd="7" destOrd="0" presId="urn:microsoft.com/office/officeart/2008/layout/CircleAccentTimeline"/>
    <dgm:cxn modelId="{A0A67F21-55A5-437A-938D-78E18C6987B6}" type="presParOf" srcId="{4194F495-0B49-4686-B89E-B97A23BB18B4}" destId="{6A2CAB2B-C7B1-493E-A71F-E3B5B573893C}" srcOrd="8" destOrd="0" presId="urn:microsoft.com/office/officeart/2008/layout/CircleAccentTimeline"/>
    <dgm:cxn modelId="{A9B1679F-C7AD-4C92-9C31-C10F93952DA0}" type="presParOf" srcId="{6A2CAB2B-C7B1-493E-A71F-E3B5B573893C}" destId="{8B67CF79-00AA-4519-A733-8B3C247B2366}" srcOrd="0" destOrd="0" presId="urn:microsoft.com/office/officeart/2008/layout/CircleAccentTimeline"/>
    <dgm:cxn modelId="{4B0A5EB5-C147-4BDC-9B58-897A8ED3981E}" type="presParOf" srcId="{6A2CAB2B-C7B1-493E-A71F-E3B5B573893C}" destId="{713CAC38-2807-4574-93E9-2BD9E3D32931}" srcOrd="1" destOrd="0" presId="urn:microsoft.com/office/officeart/2008/layout/CircleAccentTimeline"/>
    <dgm:cxn modelId="{3B746FE1-0EBB-4C8C-B404-6CA96FC19FBD}" type="presParOf" srcId="{6A2CAB2B-C7B1-493E-A71F-E3B5B573893C}" destId="{E34EC4A5-7504-473F-BCC0-A5B138B3F9BD}" srcOrd="2" destOrd="0" presId="urn:microsoft.com/office/officeart/2008/layout/CircleAccentTimeline"/>
    <dgm:cxn modelId="{DFD37809-B79A-4B5C-A3AC-3BE1B9244E03}" type="presParOf" srcId="{4194F495-0B49-4686-B89E-B97A23BB18B4}" destId="{BAE4CFDA-115B-48C3-BC5B-0C57E123303D}" srcOrd="9" destOrd="0" presId="urn:microsoft.com/office/officeart/2008/layout/CircleAccentTimeline"/>
    <dgm:cxn modelId="{903558A0-6A4A-41FF-A78B-65DAEAC53511}" type="presParOf" srcId="{4194F495-0B49-4686-B89E-B97A23BB18B4}" destId="{299BEAB5-09C2-4DD9-8445-0C348B128F80}" srcOrd="10" destOrd="0" presId="urn:microsoft.com/office/officeart/2008/layout/CircleAccentTimeline"/>
    <dgm:cxn modelId="{EE23AF76-0A99-4B17-9294-37C29E31F6A6}" type="presParOf" srcId="{4194F495-0B49-4686-B89E-B97A23BB18B4}" destId="{DFFB04B7-67A0-4390-B208-09B0F7490460}" srcOrd="11" destOrd="0" presId="urn:microsoft.com/office/officeart/2008/layout/CircleAccentTimeline"/>
    <dgm:cxn modelId="{2B01E353-A43A-4964-9343-85D887828D90}" type="presParOf" srcId="{4194F495-0B49-4686-B89E-B97A23BB18B4}" destId="{7F1386DD-3F5F-40D1-855C-3AA0BEF67EEA}" srcOrd="12" destOrd="0" presId="urn:microsoft.com/office/officeart/2008/layout/CircleAccentTimeline"/>
    <dgm:cxn modelId="{E90BD173-F3F0-4C53-8D97-CB729A558F67}" type="presParOf" srcId="{7F1386DD-3F5F-40D1-855C-3AA0BEF67EEA}" destId="{1B7B2673-0339-44E0-8C0E-95BA89778014}" srcOrd="0" destOrd="0" presId="urn:microsoft.com/office/officeart/2008/layout/CircleAccentTimeline"/>
    <dgm:cxn modelId="{6D5CD6DA-E83F-4683-A423-3619F347DA9D}" type="presParOf" srcId="{7F1386DD-3F5F-40D1-855C-3AA0BEF67EEA}" destId="{D9AE80C5-FF95-4AE8-B7A0-6BF19841CD23}" srcOrd="1" destOrd="0" presId="urn:microsoft.com/office/officeart/2008/layout/CircleAccentTimeline"/>
    <dgm:cxn modelId="{A583509F-E5E3-4559-985F-B8E64D33CD9B}" type="presParOf" srcId="{7F1386DD-3F5F-40D1-855C-3AA0BEF67EEA}" destId="{036203D8-CFB2-4A4A-BB12-FCFFFB4534F3}" srcOrd="2" destOrd="0" presId="urn:microsoft.com/office/officeart/2008/layout/CircleAccentTimeline"/>
    <dgm:cxn modelId="{D94AB757-077A-4A41-9D42-0DDB57C5C12F}" type="presParOf" srcId="{4194F495-0B49-4686-B89E-B97A23BB18B4}" destId="{4A66CCD4-E4C0-46DF-A8CB-F5BEBA8D65DB}" srcOrd="13" destOrd="0" presId="urn:microsoft.com/office/officeart/2008/layout/CircleAccentTimeline"/>
    <dgm:cxn modelId="{0F8BBEE3-5D76-4021-B97E-64E9CD3DE01B}" type="presParOf" srcId="{4194F495-0B49-4686-B89E-B97A23BB18B4}" destId="{F233BC77-65F9-4193-BBB4-BA224B8DC6D8}" srcOrd="14" destOrd="0" presId="urn:microsoft.com/office/officeart/2008/layout/CircleAccentTimeline"/>
    <dgm:cxn modelId="{B963DC8A-BE88-44BE-A047-653DAFE0CAFC}" type="presParOf" srcId="{4194F495-0B49-4686-B89E-B97A23BB18B4}" destId="{BB2FC4C1-DE0C-4007-94FF-07B09E2F45FC}" srcOrd="15" destOrd="0" presId="urn:microsoft.com/office/officeart/2008/layout/CircleAccentTimeline"/>
    <dgm:cxn modelId="{BBDD277A-78EC-49BD-B8D3-4E9374BF1A60}" type="presParOf" srcId="{BB2FC4C1-DE0C-4007-94FF-07B09E2F45FC}" destId="{1D3B3624-0AA7-4260-AE86-8595E24ED09E}" srcOrd="0" destOrd="0" presId="urn:microsoft.com/office/officeart/2008/layout/CircleAccentTimeline"/>
    <dgm:cxn modelId="{B0BD29E2-811D-4871-8706-AD5DFF6E0F14}" type="presParOf" srcId="{BB2FC4C1-DE0C-4007-94FF-07B09E2F45FC}" destId="{E648DC65-DF54-488E-83A7-B6467C479D02}" srcOrd="1" destOrd="0" presId="urn:microsoft.com/office/officeart/2008/layout/CircleAccentTimeline"/>
    <dgm:cxn modelId="{2BB7700E-B761-421D-AF9E-80E4FCAA15C9}" type="presParOf" srcId="{BB2FC4C1-DE0C-4007-94FF-07B09E2F45FC}" destId="{397B2BC9-2DC7-4323-A973-8EBE6C5525E1}" srcOrd="2" destOrd="0" presId="urn:microsoft.com/office/officeart/2008/layout/CircleAccentTimeline"/>
    <dgm:cxn modelId="{B6F7683A-11EE-4122-B761-00300B8EE15D}" type="presParOf" srcId="{4194F495-0B49-4686-B89E-B97A23BB18B4}" destId="{EE0415B3-96F2-4DB9-B6AD-89D235C03A43}" srcOrd="16" destOrd="0" presId="urn:microsoft.com/office/officeart/2008/layout/CircleAccentTimeline"/>
    <dgm:cxn modelId="{E226A4C0-530A-410A-B93B-D66EE1704D94}" type="presParOf" srcId="{4194F495-0B49-4686-B89E-B97A23BB18B4}" destId="{8A2CF88D-EAB5-4031-81BE-BD70FF155C41}" srcOrd="17" destOrd="0" presId="urn:microsoft.com/office/officeart/2008/layout/CircleAccentTimeline"/>
    <dgm:cxn modelId="{464A07FA-CF6C-41D4-BBCB-88EF611B97FD}" type="presParOf" srcId="{4194F495-0B49-4686-B89E-B97A23BB18B4}" destId="{0164AEFD-1143-4899-AE17-946914F9D91B}" srcOrd="18" destOrd="0" presId="urn:microsoft.com/office/officeart/2008/layout/CircleAccentTimeline"/>
    <dgm:cxn modelId="{AA4828E6-A4B5-4FAA-A462-0D915839047A}" type="presParOf" srcId="{4194F495-0B49-4686-B89E-B97A23BB18B4}" destId="{74D01DDB-BEC1-43BC-AC8F-8E2EB8FCA24C}" srcOrd="19" destOrd="0" presId="urn:microsoft.com/office/officeart/2008/layout/CircleAccentTimeline"/>
    <dgm:cxn modelId="{C4E823BC-5F93-44D7-9043-D0BE29E0D2E8}" type="presParOf" srcId="{74D01DDB-BEC1-43BC-AC8F-8E2EB8FCA24C}" destId="{2E456752-9A8D-4597-8B9D-1337E2E3BB15}" srcOrd="0" destOrd="0" presId="urn:microsoft.com/office/officeart/2008/layout/CircleAccentTimeline"/>
    <dgm:cxn modelId="{DE03F2A8-042D-47E5-B967-CAF6F224382B}" type="presParOf" srcId="{74D01DDB-BEC1-43BC-AC8F-8E2EB8FCA24C}" destId="{DB3BF36B-C726-491E-B973-D7822FF7B562}" srcOrd="1" destOrd="0" presId="urn:microsoft.com/office/officeart/2008/layout/CircleAccentTimeline"/>
    <dgm:cxn modelId="{B0DCAA75-BCF7-499B-842A-DAB1DB3371BA}" type="presParOf" srcId="{74D01DDB-BEC1-43BC-AC8F-8E2EB8FCA24C}" destId="{36887002-B3D0-42CD-A990-923EC387A697}" srcOrd="2" destOrd="0" presId="urn:microsoft.com/office/officeart/2008/layout/CircleAccentTimeline"/>
    <dgm:cxn modelId="{CF2C4B72-6509-44B3-8C85-4D4FCD12D3F3}" type="presParOf" srcId="{4194F495-0B49-4686-B89E-B97A23BB18B4}" destId="{B961B91F-2EBD-4DE8-BE5E-77E7BB85C06A}" srcOrd="20" destOrd="0" presId="urn:microsoft.com/office/officeart/2008/layout/CircleAccentTimeline"/>
    <dgm:cxn modelId="{84458A49-6B38-48EE-88A5-8444314CD042}" type="presParOf" srcId="{4194F495-0B49-4686-B89E-B97A23BB18B4}" destId="{AD21AC62-D464-4768-A2F6-D755B97237D7}" srcOrd="21" destOrd="0" presId="urn:microsoft.com/office/officeart/2008/layout/CircleAccentTimeline"/>
    <dgm:cxn modelId="{4770908A-0F8F-4686-974A-0EB3B95EC481}" type="presParOf" srcId="{4194F495-0B49-4686-B89E-B97A23BB18B4}" destId="{34AF417E-99ED-402F-A980-B6140588A2C9}" srcOrd="22" destOrd="0" presId="urn:microsoft.com/office/officeart/2008/layout/CircleAccentTimeline"/>
    <dgm:cxn modelId="{BE720A63-8267-4C21-ACD3-AEFE2E75EF19}" type="presParOf" srcId="{4194F495-0B49-4686-B89E-B97A23BB18B4}" destId="{4C1CC8BA-FA5F-47D2-A1F0-699E90D9D818}" srcOrd="23" destOrd="0" presId="urn:microsoft.com/office/officeart/2008/layout/CircleAccentTimeline"/>
    <dgm:cxn modelId="{50BC4F52-4097-428B-8AC0-4C55D751E697}" type="presParOf" srcId="{4C1CC8BA-FA5F-47D2-A1F0-699E90D9D818}" destId="{EE45DA57-5C87-4318-9528-38910594B01E}" srcOrd="0" destOrd="0" presId="urn:microsoft.com/office/officeart/2008/layout/CircleAccentTimeline"/>
    <dgm:cxn modelId="{B00F709D-63DA-4E26-AA14-6C04AA01ACAA}" type="presParOf" srcId="{4C1CC8BA-FA5F-47D2-A1F0-699E90D9D818}" destId="{7B868461-920B-4257-AAE0-91738CB6D378}" srcOrd="1" destOrd="0" presId="urn:microsoft.com/office/officeart/2008/layout/CircleAccentTimeline"/>
    <dgm:cxn modelId="{9CC33DB0-1695-4730-8B97-49AA4B8D6357}" type="presParOf" srcId="{4C1CC8BA-FA5F-47D2-A1F0-699E90D9D818}" destId="{69707822-003F-4B4C-A950-F87BC193EFF9}" srcOrd="2" destOrd="0" presId="urn:microsoft.com/office/officeart/2008/layout/CircleAccentTimeline"/>
    <dgm:cxn modelId="{15DA746C-E2B0-4DAD-AE1B-37735653CB23}" type="presParOf" srcId="{4194F495-0B49-4686-B89E-B97A23BB18B4}" destId="{CFA614EE-2451-4C59-8599-4CC74D9964C8}" srcOrd="24" destOrd="0" presId="urn:microsoft.com/office/officeart/2008/layout/CircleAccentTimeline"/>
    <dgm:cxn modelId="{CFFBD8F1-A4EC-4439-B8E6-0BB8E3370794}" type="presParOf" srcId="{4194F495-0B49-4686-B89E-B97A23BB18B4}" destId="{7B16BD20-3BD9-4E46-BFE7-10183CF678F6}" srcOrd="25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Geht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es </a:t>
          </a: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meinem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Unternehmen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gut?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Geht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es </a:t>
          </a: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meinem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Unternehmen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schlecht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?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Habe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ich </a:t>
          </a: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mich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noch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ein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Jahr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durchgedrückt</a:t>
          </a: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?</a:t>
          </a: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93E5-AB9A-439C-9142-AD5A4BFF47F6}">
      <dsp:nvSpPr>
        <dsp:cNvPr id="0" name=""/>
        <dsp:cNvSpPr/>
      </dsp:nvSpPr>
      <dsp:spPr>
        <a:xfrm>
          <a:off x="2784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C7621A-D6FD-4F3F-A78E-16DC33A75367}">
      <dsp:nvSpPr>
        <dsp:cNvPr id="0" name=""/>
        <dsp:cNvSpPr/>
      </dsp:nvSpPr>
      <dsp:spPr>
        <a:xfrm rot="17700000">
          <a:off x="424319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/>
            <a:t>Milestone 1</a:t>
          </a:r>
        </a:p>
      </dsp:txBody>
      <dsp:txXfrm>
        <a:off x="424319" y="1512007"/>
        <a:ext cx="1487179" cy="716705"/>
      </dsp:txXfrm>
    </dsp:sp>
    <dsp:sp modelId="{72AEB429-AFAD-4F8B-877D-CB3A79995C59}">
      <dsp:nvSpPr>
        <dsp:cNvPr id="0" name=""/>
        <dsp:cNvSpPr/>
      </dsp:nvSpPr>
      <dsp:spPr>
        <a:xfrm>
          <a:off x="1419721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49C0EA-1B99-400E-B5E9-7F9E3C47DF67}">
      <dsp:nvSpPr>
        <dsp:cNvPr id="0" name=""/>
        <dsp:cNvSpPr/>
      </dsp:nvSpPr>
      <dsp:spPr>
        <a:xfrm rot="17700000">
          <a:off x="553773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 Planning</a:t>
          </a:r>
        </a:p>
      </dsp:txBody>
      <dsp:txXfrm>
        <a:off x="553773" y="3888000"/>
        <a:ext cx="1286480" cy="620292"/>
      </dsp:txXfrm>
    </dsp:sp>
    <dsp:sp modelId="{D74D6160-1F48-48F0-82A2-4366561C4041}">
      <dsp:nvSpPr>
        <dsp:cNvPr id="0" name=""/>
        <dsp:cNvSpPr/>
      </dsp:nvSpPr>
      <dsp:spPr>
        <a:xfrm rot="17700000">
          <a:off x="1359186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7CF79-00AA-4519-A733-8B3C247B2366}">
      <dsp:nvSpPr>
        <dsp:cNvPr id="0" name=""/>
        <dsp:cNvSpPr/>
      </dsp:nvSpPr>
      <dsp:spPr>
        <a:xfrm>
          <a:off x="2130712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3CAC38-2807-4574-93E9-2BD9E3D32931}">
      <dsp:nvSpPr>
        <dsp:cNvPr id="0" name=""/>
        <dsp:cNvSpPr/>
      </dsp:nvSpPr>
      <dsp:spPr>
        <a:xfrm rot="17700000">
          <a:off x="1264765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Initial Investment</a:t>
          </a:r>
        </a:p>
      </dsp:txBody>
      <dsp:txXfrm>
        <a:off x="1264765" y="3888000"/>
        <a:ext cx="1286480" cy="620292"/>
      </dsp:txXfrm>
    </dsp:sp>
    <dsp:sp modelId="{E34EC4A5-7504-473F-BCC0-A5B138B3F9BD}">
      <dsp:nvSpPr>
        <dsp:cNvPr id="0" name=""/>
        <dsp:cNvSpPr/>
      </dsp:nvSpPr>
      <dsp:spPr>
        <a:xfrm rot="17700000">
          <a:off x="2070177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B2673-0339-44E0-8C0E-95BA89778014}">
      <dsp:nvSpPr>
        <dsp:cNvPr id="0" name=""/>
        <dsp:cNvSpPr/>
      </dsp:nvSpPr>
      <dsp:spPr>
        <a:xfrm>
          <a:off x="2841703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AE80C5-FF95-4AE8-B7A0-6BF19841CD23}">
      <dsp:nvSpPr>
        <dsp:cNvPr id="0" name=""/>
        <dsp:cNvSpPr/>
      </dsp:nvSpPr>
      <dsp:spPr>
        <a:xfrm rot="17700000">
          <a:off x="1975756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Communication</a:t>
          </a:r>
        </a:p>
      </dsp:txBody>
      <dsp:txXfrm>
        <a:off x="1975756" y="3888000"/>
        <a:ext cx="1286480" cy="620292"/>
      </dsp:txXfrm>
    </dsp:sp>
    <dsp:sp modelId="{036203D8-CFB2-4A4A-BB12-FCFFFB4534F3}">
      <dsp:nvSpPr>
        <dsp:cNvPr id="0" name=""/>
        <dsp:cNvSpPr/>
      </dsp:nvSpPr>
      <dsp:spPr>
        <a:xfrm rot="17700000">
          <a:off x="2781169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B3624-0AA7-4260-AE86-8595E24ED09E}">
      <dsp:nvSpPr>
        <dsp:cNvPr id="0" name=""/>
        <dsp:cNvSpPr/>
      </dsp:nvSpPr>
      <dsp:spPr>
        <a:xfrm>
          <a:off x="3422302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48DC65-DF54-488E-83A7-B6467C479D02}">
      <dsp:nvSpPr>
        <dsp:cNvPr id="0" name=""/>
        <dsp:cNvSpPr/>
      </dsp:nvSpPr>
      <dsp:spPr>
        <a:xfrm rot="17700000">
          <a:off x="3843837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/>
            <a:t>Milestone 2</a:t>
          </a:r>
        </a:p>
      </dsp:txBody>
      <dsp:txXfrm>
        <a:off x="3843837" y="1512007"/>
        <a:ext cx="1487179" cy="716705"/>
      </dsp:txXfrm>
    </dsp:sp>
    <dsp:sp modelId="{2E456752-9A8D-4597-8B9D-1337E2E3BB15}">
      <dsp:nvSpPr>
        <dsp:cNvPr id="0" name=""/>
        <dsp:cNvSpPr/>
      </dsp:nvSpPr>
      <dsp:spPr>
        <a:xfrm>
          <a:off x="5037847" y="3078887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3BF36B-C726-491E-B973-D7822FF7B562}">
      <dsp:nvSpPr>
        <dsp:cNvPr id="0" name=""/>
        <dsp:cNvSpPr/>
      </dsp:nvSpPr>
      <dsp:spPr>
        <a:xfrm rot="17700000">
          <a:off x="4027558" y="3887999"/>
          <a:ext cx="1585955" cy="918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Second Investment</a:t>
          </a:r>
        </a:p>
      </dsp:txBody>
      <dsp:txXfrm>
        <a:off x="4027558" y="3887999"/>
        <a:ext cx="1585955" cy="918924"/>
      </dsp:txXfrm>
    </dsp:sp>
    <dsp:sp modelId="{36887002-B3D0-42CD-A990-923EC387A697}">
      <dsp:nvSpPr>
        <dsp:cNvPr id="0" name=""/>
        <dsp:cNvSpPr/>
      </dsp:nvSpPr>
      <dsp:spPr>
        <a:xfrm rot="17700000">
          <a:off x="4977312" y="1885499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DA57-5C87-4318-9528-38910594B01E}">
      <dsp:nvSpPr>
        <dsp:cNvPr id="0" name=""/>
        <dsp:cNvSpPr/>
      </dsp:nvSpPr>
      <dsp:spPr>
        <a:xfrm>
          <a:off x="5748838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868461-920B-4257-AAE0-91738CB6D378}">
      <dsp:nvSpPr>
        <dsp:cNvPr id="0" name=""/>
        <dsp:cNvSpPr/>
      </dsp:nvSpPr>
      <dsp:spPr>
        <a:xfrm rot="17700000">
          <a:off x="4882890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Returns</a:t>
          </a:r>
        </a:p>
      </dsp:txBody>
      <dsp:txXfrm>
        <a:off x="4882890" y="3888000"/>
        <a:ext cx="1286480" cy="620292"/>
      </dsp:txXfrm>
    </dsp:sp>
    <dsp:sp modelId="{69707822-003F-4B4C-A950-F87BC193EFF9}">
      <dsp:nvSpPr>
        <dsp:cNvPr id="0" name=""/>
        <dsp:cNvSpPr/>
      </dsp:nvSpPr>
      <dsp:spPr>
        <a:xfrm rot="17700000">
          <a:off x="5688303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de-AT" sz="3000" dirty="0">
                <a:solidFill>
                  <a:schemeClr val="tx1"/>
                </a:solidFill>
              </a:rPr>
              <a:t>Finanzierungs-</a:t>
            </a:r>
            <a:br>
              <a:rPr lang="de-AT" sz="3000" dirty="0">
                <a:solidFill>
                  <a:schemeClr val="tx1"/>
                </a:solidFill>
              </a:rPr>
            </a:br>
            <a:r>
              <a:rPr lang="de-AT" sz="3000" dirty="0">
                <a:solidFill>
                  <a:schemeClr val="tx1"/>
                </a:solidFill>
              </a:rPr>
              <a:t>Kennzahlen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1"/>
                </a:solidFill>
              </a:rPr>
              <a:t>Hlavacek &amp; Pechak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7ABIF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21595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89104"/>
            <a:ext cx="9967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Kapitalumschlagshäufigkeit</a:t>
            </a:r>
            <a:endParaRPr lang="de-AT" sz="40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AFCA2CE-E68A-4E9D-9915-E4E8ADE04C7A}"/>
              </a:ext>
            </a:extLst>
          </p:cNvPr>
          <p:cNvSpPr txBox="1"/>
          <p:nvPr/>
        </p:nvSpPr>
        <p:spPr>
          <a:xfrm>
            <a:off x="1274323" y="1429966"/>
            <a:ext cx="778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Platzhalter</a:t>
            </a:r>
            <a:endParaRPr lang="de-A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9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21595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89104"/>
            <a:ext cx="9967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Debitorenumschlagshäufigkeit</a:t>
            </a:r>
            <a:r>
              <a:rPr lang="en-GB" sz="4000" dirty="0">
                <a:solidFill>
                  <a:schemeClr val="bg1"/>
                </a:solidFill>
              </a:rPr>
              <a:t> | </a:t>
            </a:r>
            <a:endParaRPr lang="de-AT" sz="40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AFCA2CE-E68A-4E9D-9915-E4E8ADE04C7A}"/>
              </a:ext>
            </a:extLst>
          </p:cNvPr>
          <p:cNvSpPr txBox="1"/>
          <p:nvPr/>
        </p:nvSpPr>
        <p:spPr>
          <a:xfrm>
            <a:off x="1274323" y="1429966"/>
            <a:ext cx="778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Platzhalter</a:t>
            </a:r>
            <a:endParaRPr lang="de-A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75383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89104"/>
            <a:ext cx="9967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Lagerumschlagshäufigkeit</a:t>
            </a:r>
            <a:r>
              <a:rPr lang="en-GB" sz="4000" dirty="0">
                <a:solidFill>
                  <a:schemeClr val="bg1"/>
                </a:solidFill>
              </a:rPr>
              <a:t> | </a:t>
            </a:r>
            <a:r>
              <a:rPr lang="en-GB" sz="4000" dirty="0" err="1">
                <a:solidFill>
                  <a:schemeClr val="bg1"/>
                </a:solidFill>
              </a:rPr>
              <a:t>Lagerdauer</a:t>
            </a:r>
            <a:endParaRPr lang="de-AT" sz="40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AFCA2CE-E68A-4E9D-9915-E4E8ADE04C7A}"/>
              </a:ext>
            </a:extLst>
          </p:cNvPr>
          <p:cNvSpPr txBox="1"/>
          <p:nvPr/>
        </p:nvSpPr>
        <p:spPr>
          <a:xfrm>
            <a:off x="1274323" y="2102316"/>
            <a:ext cx="778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Platzhalter</a:t>
            </a:r>
            <a:endParaRPr lang="de-A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3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21595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38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21595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89104"/>
            <a:ext cx="7402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INHALT</a:t>
            </a:r>
            <a:endParaRPr lang="de-AT" sz="40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AFCA2CE-E68A-4E9D-9915-E4E8ADE04C7A}"/>
              </a:ext>
            </a:extLst>
          </p:cNvPr>
          <p:cNvSpPr txBox="1"/>
          <p:nvPr/>
        </p:nvSpPr>
        <p:spPr>
          <a:xfrm>
            <a:off x="1274323" y="1429966"/>
            <a:ext cx="7782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Erster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Punkt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Zweiter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Punkt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Dritter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Punkt</a:t>
            </a:r>
            <a:endParaRPr lang="de-A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0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492220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988358"/>
            <a:ext cx="895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Die </a:t>
            </a:r>
            <a:r>
              <a:rPr lang="en-GB" sz="4000" dirty="0" err="1">
                <a:solidFill>
                  <a:schemeClr val="bg1"/>
                </a:solidFill>
              </a:rPr>
              <a:t>wichtigsten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Kennzahlen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im</a:t>
            </a:r>
            <a:r>
              <a:rPr lang="en-GB" sz="4000" dirty="0">
                <a:solidFill>
                  <a:schemeClr val="bg1"/>
                </a:solidFill>
              </a:rPr>
              <a:t> Detail</a:t>
            </a:r>
            <a:endParaRPr lang="de-A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12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de-AT" dirty="0">
                <a:solidFill>
                  <a:schemeClr val="bg1"/>
                </a:solidFill>
              </a:rPr>
              <a:t>Zweck der Finanzierungs-</a:t>
            </a:r>
            <a:r>
              <a:rPr lang="de-AT" dirty="0" err="1">
                <a:solidFill>
                  <a:schemeClr val="bg1"/>
                </a:solidFill>
              </a:rPr>
              <a:t>kennzahlen</a:t>
            </a:r>
            <a:r>
              <a:rPr lang="de-AT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38981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Portfolio Growth</a:t>
            </a:r>
          </a:p>
        </p:txBody>
      </p:sp>
      <p:graphicFrame>
        <p:nvGraphicFramePr>
          <p:cNvPr id="6" name="Content Placeholder 5" descr="Financial Chart">
            <a:extLst>
              <a:ext uri="{FF2B5EF4-FFF2-40B4-BE49-F238E27FC236}">
                <a16:creationId xmlns:a16="http://schemas.microsoft.com/office/drawing/2014/main" id="{553FBC4F-691A-471D-8ADC-EEE7AF67D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169063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Investment goals</a:t>
            </a:r>
          </a:p>
        </p:txBody>
      </p:sp>
      <p:graphicFrame>
        <p:nvGraphicFramePr>
          <p:cNvPr id="12" name="Content Placeholder 3" descr="Circular Timeline">
            <a:extLst>
              <a:ext uri="{FF2B5EF4-FFF2-40B4-BE49-F238E27FC236}">
                <a16:creationId xmlns:a16="http://schemas.microsoft.com/office/drawing/2014/main" id="{9472A840-E465-43FB-8B5F-6C6B0A00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653423"/>
              </p:ext>
            </p:extLst>
          </p:nvPr>
        </p:nvGraphicFramePr>
        <p:xfrm>
          <a:off x="5116788" y="499866"/>
          <a:ext cx="6887261" cy="60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someone@example.com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21595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89104"/>
            <a:ext cx="7402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Inhalt</a:t>
            </a:r>
            <a:endParaRPr lang="de-AT" sz="40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AFCA2CE-E68A-4E9D-9915-E4E8ADE04C7A}"/>
              </a:ext>
            </a:extLst>
          </p:cNvPr>
          <p:cNvSpPr txBox="1"/>
          <p:nvPr/>
        </p:nvSpPr>
        <p:spPr>
          <a:xfrm>
            <a:off x="1274323" y="1429966"/>
            <a:ext cx="7782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Erster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Punkt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Zweiter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Punkt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Dritter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Punkt</a:t>
            </a:r>
            <a:endParaRPr lang="de-A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9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492220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988358"/>
            <a:ext cx="895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Die </a:t>
            </a:r>
            <a:r>
              <a:rPr lang="en-GB" sz="4000" dirty="0" err="1">
                <a:solidFill>
                  <a:schemeClr val="bg1"/>
                </a:solidFill>
              </a:rPr>
              <a:t>wichtigsten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Kennzahlen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im</a:t>
            </a:r>
            <a:r>
              <a:rPr lang="en-GB" sz="4000" dirty="0">
                <a:solidFill>
                  <a:schemeClr val="bg1"/>
                </a:solidFill>
              </a:rPr>
              <a:t> Detail</a:t>
            </a:r>
            <a:endParaRPr lang="de-A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21595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89104"/>
            <a:ext cx="9967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000" dirty="0">
                <a:solidFill>
                  <a:schemeClr val="bg1"/>
                </a:solidFill>
              </a:rPr>
              <a:t>Anlagenintensität | Umlaufintensität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7DCE5E9-37B8-4166-8361-EFCC7CAB32D1}"/>
                  </a:ext>
                </a:extLst>
              </p:cNvPr>
              <p:cNvSpPr txBox="1"/>
              <p:nvPr/>
            </p:nvSpPr>
            <p:spPr>
              <a:xfrm>
                <a:off x="1283455" y="5379058"/>
                <a:ext cx="4340414" cy="525978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𝐴𝑛𝑙𝑎𝑔𝑒𝑣𝑒𝑟𝑚</m:t>
                          </m:r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𝑔𝑒𝑛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𝐵𝑖𝑙𝑎𝑚𝑛𝑧𝑠𝑢𝑚𝑚𝑒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∗100=28,1%</m:t>
                      </m:r>
                    </m:oMath>
                  </m:oMathPara>
                </a14:m>
                <a:endParaRPr lang="de-A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7DCE5E9-37B8-4166-8361-EFCC7CAB3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455" y="5379058"/>
                <a:ext cx="4340414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5F98BB5-81A3-4C12-A35E-16321FCA7777}"/>
                  </a:ext>
                </a:extLst>
              </p:cNvPr>
              <p:cNvSpPr txBox="1"/>
              <p:nvPr/>
            </p:nvSpPr>
            <p:spPr>
              <a:xfrm>
                <a:off x="5824754" y="5379058"/>
                <a:ext cx="4340414" cy="525978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𝑈𝑚𝑙𝑎𝑢𝑓𝑣𝑒𝑟𝑚</m:t>
                          </m:r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𝑔𝑒𝑛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𝐵𝑖𝑙𝑎𝑚𝑛𝑧𝑠𝑢𝑚𝑚𝑒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∗100=79,1%</m:t>
                      </m:r>
                    </m:oMath>
                  </m:oMathPara>
                </a14:m>
                <a:endParaRPr lang="de-A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5F98BB5-81A3-4C12-A35E-16321FCA7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754" y="5379058"/>
                <a:ext cx="4340414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fik 11">
            <a:extLst>
              <a:ext uri="{FF2B5EF4-FFF2-40B4-BE49-F238E27FC236}">
                <a16:creationId xmlns:a16="http://schemas.microsoft.com/office/drawing/2014/main" id="{D6116A1F-44CE-4C93-9BAB-010AC96AA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455" y="1378080"/>
            <a:ext cx="7828461" cy="333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8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21595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89104"/>
            <a:ext cx="9967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000" dirty="0">
                <a:solidFill>
                  <a:schemeClr val="bg1"/>
                </a:solidFill>
              </a:rPr>
              <a:t>Eigenkapitalquote | Fremdkapitalquote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5A0DD1-DC56-4C4A-A8C1-82D31D20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23" y="1682880"/>
            <a:ext cx="7532793" cy="32101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F3A61EE-65D8-4A03-A6DE-6060EB5DB052}"/>
                  </a:ext>
                </a:extLst>
              </p:cNvPr>
              <p:cNvSpPr txBox="1"/>
              <p:nvPr/>
            </p:nvSpPr>
            <p:spPr>
              <a:xfrm>
                <a:off x="1274323" y="5379058"/>
                <a:ext cx="4340414" cy="544316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𝐸𝑖𝑔𝑒𝑛</m:t>
                              </m:r>
                            </m:e>
                          </m:d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𝐾𝑎𝑝𝑖𝑡𝑎𝑙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𝐵𝑖𝑙𝑎𝑚𝑛𝑧𝑠𝑢𝑚𝑚𝑒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∗100=40,8%</m:t>
                      </m:r>
                    </m:oMath>
                  </m:oMathPara>
                </a14:m>
                <a:endParaRPr lang="de-A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F3A61EE-65D8-4A03-A6DE-6060EB5DB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323" y="5379058"/>
                <a:ext cx="4340414" cy="5443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2D193CE-5831-4D4E-9725-A0EDCD1C42E6}"/>
                  </a:ext>
                </a:extLst>
              </p:cNvPr>
              <p:cNvSpPr txBox="1"/>
              <p:nvPr/>
            </p:nvSpPr>
            <p:spPr>
              <a:xfrm>
                <a:off x="5815622" y="5379058"/>
                <a:ext cx="4340414" cy="525978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𝐹𝑟𝑒𝑚𝑑𝑘𝑎𝑝𝑖𝑡𝑎𝑙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𝐵𝑖𝑙𝑎𝑚𝑛𝑧𝑠𝑢𝑚𝑚𝑒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∗100=59,2%</m:t>
                      </m:r>
                    </m:oMath>
                  </m:oMathPara>
                </a14:m>
                <a:endParaRPr lang="de-A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2D193CE-5831-4D4E-9725-A0EDCD1C4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22" y="5379058"/>
                <a:ext cx="4340414" cy="525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36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75383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89104"/>
            <a:ext cx="9967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Fiktive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Schuldentilgungsdauer</a:t>
            </a:r>
            <a:r>
              <a:rPr lang="en-GB" sz="4000" dirty="0">
                <a:solidFill>
                  <a:schemeClr val="bg1"/>
                </a:solidFill>
              </a:rPr>
              <a:t> (</a:t>
            </a:r>
            <a:r>
              <a:rPr lang="en-GB" sz="4000" dirty="0" err="1">
                <a:solidFill>
                  <a:schemeClr val="bg1"/>
                </a:solidFill>
              </a:rPr>
              <a:t>Entschuldungsdauer</a:t>
            </a:r>
            <a:r>
              <a:rPr lang="en-GB" sz="4000" dirty="0">
                <a:solidFill>
                  <a:schemeClr val="bg1"/>
                </a:solidFill>
              </a:rPr>
              <a:t>)</a:t>
            </a:r>
            <a:endParaRPr lang="de-AT" sz="40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AFCA2CE-E68A-4E9D-9915-E4E8ADE04C7A}"/>
              </a:ext>
            </a:extLst>
          </p:cNvPr>
          <p:cNvSpPr txBox="1"/>
          <p:nvPr/>
        </p:nvSpPr>
        <p:spPr>
          <a:xfrm>
            <a:off x="1274323" y="2102316"/>
            <a:ext cx="778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Platzhalter</a:t>
            </a:r>
            <a:endParaRPr lang="de-A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7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21595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89104"/>
            <a:ext cx="9967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Lagerumschlagshäufigkeit</a:t>
            </a:r>
            <a:r>
              <a:rPr lang="en-GB" sz="4000" dirty="0">
                <a:solidFill>
                  <a:schemeClr val="bg1"/>
                </a:solidFill>
              </a:rPr>
              <a:t> | </a:t>
            </a:r>
            <a:r>
              <a:rPr lang="en-GB" sz="4000" dirty="0" err="1">
                <a:solidFill>
                  <a:schemeClr val="bg1"/>
                </a:solidFill>
              </a:rPr>
              <a:t>Lagerdauer</a:t>
            </a:r>
            <a:endParaRPr lang="de-AT" sz="40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AFCA2CE-E68A-4E9D-9915-E4E8ADE04C7A}"/>
              </a:ext>
            </a:extLst>
          </p:cNvPr>
          <p:cNvSpPr txBox="1"/>
          <p:nvPr/>
        </p:nvSpPr>
        <p:spPr>
          <a:xfrm>
            <a:off x="1274323" y="1429966"/>
            <a:ext cx="778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Platzhalter</a:t>
            </a:r>
            <a:endParaRPr lang="de-A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7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75383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89104"/>
            <a:ext cx="9967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Debitorenumschlagshäufigkeit</a:t>
            </a:r>
            <a:r>
              <a:rPr lang="en-GB" sz="4000" dirty="0">
                <a:solidFill>
                  <a:schemeClr val="bg1"/>
                </a:solidFill>
              </a:rPr>
              <a:t> –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 err="1">
                <a:solidFill>
                  <a:schemeClr val="bg1"/>
                </a:solidFill>
              </a:rPr>
              <a:t>Debitorendauer</a:t>
            </a:r>
            <a:r>
              <a:rPr lang="en-GB" sz="4000" dirty="0">
                <a:solidFill>
                  <a:schemeClr val="bg1"/>
                </a:solidFill>
              </a:rPr>
              <a:t> (</a:t>
            </a:r>
            <a:r>
              <a:rPr lang="en-GB" sz="4000" dirty="0" err="1">
                <a:solidFill>
                  <a:schemeClr val="bg1"/>
                </a:solidFill>
              </a:rPr>
              <a:t>Debitorenziel</a:t>
            </a:r>
            <a:r>
              <a:rPr lang="en-GB" sz="4000" dirty="0">
                <a:solidFill>
                  <a:schemeClr val="bg1"/>
                </a:solidFill>
              </a:rPr>
              <a:t>)</a:t>
            </a:r>
            <a:endParaRPr lang="de-AT" sz="40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AFCA2CE-E68A-4E9D-9915-E4E8ADE04C7A}"/>
              </a:ext>
            </a:extLst>
          </p:cNvPr>
          <p:cNvSpPr txBox="1"/>
          <p:nvPr/>
        </p:nvSpPr>
        <p:spPr>
          <a:xfrm>
            <a:off x="1274323" y="2102316"/>
            <a:ext cx="778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Platzhalter</a:t>
            </a:r>
            <a:endParaRPr lang="de-A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2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61B5283-BF06-4D2E-BB29-31CBEA529E60}"/>
              </a:ext>
            </a:extLst>
          </p:cNvPr>
          <p:cNvCxnSpPr>
            <a:cxnSpLocks/>
          </p:cNvCxnSpPr>
          <p:nvPr/>
        </p:nvCxnSpPr>
        <p:spPr>
          <a:xfrm>
            <a:off x="1274323" y="1753833"/>
            <a:ext cx="9643354" cy="0"/>
          </a:xfrm>
          <a:prstGeom prst="line">
            <a:avLst/>
          </a:prstGeom>
          <a:ln w="19050">
            <a:solidFill>
              <a:srgbClr val="005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9D6097-CE57-4C1B-9218-5B62B542F2CF}"/>
              </a:ext>
            </a:extLst>
          </p:cNvPr>
          <p:cNvSpPr txBox="1"/>
          <p:nvPr/>
        </p:nvSpPr>
        <p:spPr>
          <a:xfrm>
            <a:off x="1274323" y="389104"/>
            <a:ext cx="9967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Kreditorenumschlagshäufigkeit</a:t>
            </a:r>
            <a:r>
              <a:rPr lang="en-GB" sz="4000" dirty="0">
                <a:solidFill>
                  <a:schemeClr val="bg1"/>
                </a:solidFill>
              </a:rPr>
              <a:t> –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 err="1">
                <a:solidFill>
                  <a:schemeClr val="bg1"/>
                </a:solidFill>
              </a:rPr>
              <a:t>Kreditorendauer</a:t>
            </a:r>
            <a:r>
              <a:rPr lang="en-GB" sz="4000" dirty="0">
                <a:solidFill>
                  <a:schemeClr val="bg1"/>
                </a:solidFill>
              </a:rPr>
              <a:t> (</a:t>
            </a:r>
            <a:r>
              <a:rPr lang="en-GB" sz="4000" dirty="0" err="1">
                <a:solidFill>
                  <a:schemeClr val="bg1"/>
                </a:solidFill>
              </a:rPr>
              <a:t>Kreditorenziel</a:t>
            </a:r>
            <a:r>
              <a:rPr lang="en-GB" sz="4000" dirty="0">
                <a:solidFill>
                  <a:schemeClr val="bg1"/>
                </a:solidFill>
              </a:rPr>
              <a:t>)</a:t>
            </a:r>
            <a:endParaRPr lang="de-AT" sz="40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AFCA2CE-E68A-4E9D-9915-E4E8ADE04C7A}"/>
              </a:ext>
            </a:extLst>
          </p:cNvPr>
          <p:cNvSpPr txBox="1"/>
          <p:nvPr/>
        </p:nvSpPr>
        <p:spPr>
          <a:xfrm>
            <a:off x="1274323" y="2102316"/>
            <a:ext cx="778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Platzhalter</a:t>
            </a:r>
            <a:endParaRPr lang="de-A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634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E38AEF-4E2D-4D00-9707-4356DDB77317}">
  <ds:schemaRefs>
    <ds:schemaRef ds:uri="http://schemas.microsoft.com/office/2006/documentManagement/types"/>
    <ds:schemaRef ds:uri="16c05727-aa75-4e4a-9b5f-8a80a1165891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140</Words>
  <Application>Microsoft Office PowerPoint</Application>
  <PresentationFormat>Breitbild</PresentationFormat>
  <Paragraphs>52</Paragraphs>
  <Slides>19</Slides>
  <Notes>5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Gill Sans MT</vt:lpstr>
      <vt:lpstr>Parcel</vt:lpstr>
      <vt:lpstr>Finanzierungs- Kennzahlen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Zweck der Finanzierungs-kennzahlen </vt:lpstr>
      <vt:lpstr>Portfolio Growth</vt:lpstr>
      <vt:lpstr>Investment goals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2020-01-23T08:58:03Z</dcterms:created>
  <dcterms:modified xsi:type="dcterms:W3CDTF">2020-01-24T18:34:35Z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