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Vr6YU2jdFYlhQKzbpUXdR1ZW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F7218-6B6B-466B-80B1-99DEBF5CAEA7}">
  <a:tblStyle styleId="{687F7218-6B6B-466B-80B1-99DEBF5CAE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79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dirty="0">
                <a:latin typeface="Times New Roman"/>
                <a:ea typeface="Times New Roman"/>
                <a:cs typeface="Times New Roman"/>
                <a:sym typeface="Times New Roman"/>
              </a:rPr>
              <a:t>Unsupervised Segmentation of Forest Fire Images via Convolutional Autoencoder</a:t>
            </a:r>
            <a:br>
              <a:rPr lang="en-US" sz="31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80145" y="4325420"/>
            <a:ext cx="11435136" cy="120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717755" y="5378245"/>
            <a:ext cx="42082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 Athira Nambiar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033263" y="5465896"/>
            <a:ext cx="483404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Surya        (RA2111047010166)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Sandeep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(RA2111047010181)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555521" y="278535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Abstract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53845" y="2017867"/>
            <a:ext cx="10928555" cy="440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375" rIns="0" bIns="25375" anchor="ctr" anchorCtr="0">
            <a:sp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•"/>
            </a:pPr>
            <a:r>
              <a:rPr lang="en-US" sz="1800" b="0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Forests are essential for sustaining life on Earth, offering crucial ecosystem services and supporting diverse species.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•"/>
            </a:pPr>
            <a:r>
              <a:rPr lang="en-US" sz="1800" b="0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frequency and intensity of recent forest fires have surged dramatically due to global warming.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of Traditional Forest Fire Segmentation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•"/>
            </a:pPr>
            <a:r>
              <a:rPr lang="en-US" sz="1800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 of analyzing forest fires do not incorporate segmentation and localization techniques.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•"/>
            </a:pPr>
            <a:r>
              <a:rPr lang="en-US" sz="18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majority of research in this domain employs supervised classification algorithms; however, the availability of datasets for these studies is considerably limited.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Solution: Unsupervised Autoencoder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unsupervised autoencoders for forest fire analysis and region identification. 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Autoencoders can detect anomalies and patterns in data without labeled examples. 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 large-scale satellite imagery and environmental data for analysis.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Introduction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1130564" y="2059744"/>
            <a:ext cx="9724031" cy="4335024"/>
            <a:chOff x="0" y="309602"/>
            <a:chExt cx="9724031" cy="4335024"/>
          </a:xfrm>
        </p:grpSpPr>
        <p:sp>
          <p:nvSpPr>
            <p:cNvPr id="111" name="Google Shape;111;p3"/>
            <p:cNvSpPr/>
            <p:nvPr/>
          </p:nvSpPr>
          <p:spPr>
            <a:xfrm>
              <a:off x="0" y="309602"/>
              <a:ext cx="9724031" cy="195093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96824" y="907291"/>
              <a:ext cx="721498" cy="72149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524782" y="508137"/>
              <a:ext cx="8097447" cy="1514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524782" y="508137"/>
              <a:ext cx="8097447" cy="1514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275" tIns="160275" rIns="160275" bIns="16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Forest fires pose severe threats to ecosystems and human communities, with their increasing frequency demanding effective monitoring and analysis solutions.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Traditional methods often rely on supervised learning, which requires extensive labeled datasets and can be costly.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Unsupervised learning methods, such as autoencoders, offer a promising alternative by analyzing large volumes of unlabeled data, such as satellite imagery, without the need for pre-labeled examples.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2821361"/>
              <a:ext cx="9724031" cy="182326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6824" y="3185666"/>
              <a:ext cx="721498" cy="7214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456925" y="2892816"/>
              <a:ext cx="8097447" cy="1514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456925" y="2892816"/>
              <a:ext cx="8097447" cy="1514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275" tIns="160275" rIns="160275" bIns="16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study explores the use of unsupervised autoencoders for forest fire analysis and region identification.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investigate various autoencoder architectures to detect anomalies indicative of forest fires and assess their performance in detecting affected regions.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Our objectives include evaluating the accuracy, efficiency, and scalability of these models and addressing research gaps related to unsupervised learning in forest fire monitoring.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BFE8B4-4BF4-6787-AE24-6EBE02621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0206"/>
              </p:ext>
            </p:extLst>
          </p:nvPr>
        </p:nvGraphicFramePr>
        <p:xfrm>
          <a:off x="152400" y="121920"/>
          <a:ext cx="11694161" cy="638041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20292">
                  <a:extLst>
                    <a:ext uri="{9D8B030D-6E8A-4147-A177-3AD203B41FA5}">
                      <a16:colId xmlns:a16="http://schemas.microsoft.com/office/drawing/2014/main" val="89791170"/>
                    </a:ext>
                  </a:extLst>
                </a:gridCol>
                <a:gridCol w="3255162">
                  <a:extLst>
                    <a:ext uri="{9D8B030D-6E8A-4147-A177-3AD203B41FA5}">
                      <a16:colId xmlns:a16="http://schemas.microsoft.com/office/drawing/2014/main" val="2967794473"/>
                    </a:ext>
                  </a:extLst>
                </a:gridCol>
                <a:gridCol w="4031277">
                  <a:extLst>
                    <a:ext uri="{9D8B030D-6E8A-4147-A177-3AD203B41FA5}">
                      <a16:colId xmlns:a16="http://schemas.microsoft.com/office/drawing/2014/main" val="575405814"/>
                    </a:ext>
                  </a:extLst>
                </a:gridCol>
                <a:gridCol w="3887430">
                  <a:extLst>
                    <a:ext uri="{9D8B030D-6E8A-4147-A177-3AD203B41FA5}">
                      <a16:colId xmlns:a16="http://schemas.microsoft.com/office/drawing/2014/main" val="384216972"/>
                    </a:ext>
                  </a:extLst>
                </a:gridCol>
              </a:tblGrid>
              <a:tr h="10179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S. No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kern="100" dirty="0">
                          <a:effectLst/>
                        </a:rPr>
                        <a:t>Title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(Name of the journal, author and publication details)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kern="100" dirty="0">
                          <a:effectLst/>
                        </a:rPr>
                        <a:t>Methodology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0" kern="100" dirty="0">
                          <a:effectLst/>
                        </a:rPr>
                        <a:t>Identification of gaps and limitations</a:t>
                      </a:r>
                      <a:r>
                        <a:rPr lang="en-IN" sz="1800" b="0" kern="100" dirty="0">
                          <a:effectLst/>
                        </a:rPr>
                        <a:t>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extLst>
                  <a:ext uri="{0D108BD9-81ED-4DB2-BD59-A6C34878D82A}">
                    <a16:rowId xmlns:a16="http://schemas.microsoft.com/office/drawing/2014/main" val="4045783081"/>
                  </a:ext>
                </a:extLst>
              </a:tr>
              <a:tr h="1522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Autoencoders    Akash </a:t>
                      </a:r>
                      <a:r>
                        <a:rPr lang="en-US" sz="14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Koottungal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Shailesh Pandey, and </a:t>
                      </a:r>
                      <a:r>
                        <a:rPr lang="en-US" sz="14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Athira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Nambiar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Semi supervised classification for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Forest fire detection using CAE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leverages both labeled and unlabeled data, improving the model’s accuracy in classification and segmentation tasks. 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reliance on labeled data can be a significant limitation. Acquiring high-quality labeled data, especially for forest fire images, can be time-consuming and expensive. 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extLst>
                  <a:ext uri="{0D108BD9-81ED-4DB2-BD59-A6C34878D82A}">
                    <a16:rowId xmlns:a16="http://schemas.microsoft.com/office/drawing/2014/main" val="1533984904"/>
                  </a:ext>
                </a:extLst>
              </a:tr>
              <a:tr h="13096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Thomas Di Martino</a:t>
                      </a: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Guinvarc</a:t>
                      </a: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Laetitia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Thirion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-Lefevre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Temporal Convolutional Autoencoder For Unsupervised Representation Learning of 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polsar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series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 of SAR time-series data allows the model to capture and analyze temporal variations in backscatter signals, which can reveal important changes in land cover over time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and processing SAR time-series data is complex and computationally intensive and its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 affected by noise w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complicate the feature extraction process  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extLst>
                  <a:ext uri="{0D108BD9-81ED-4DB2-BD59-A6C34878D82A}">
                    <a16:rowId xmlns:a16="http://schemas.microsoft.com/office/drawing/2014/main" val="3650612849"/>
                  </a:ext>
                </a:extLst>
              </a:tr>
              <a:tr h="11184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Veerappampalayam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Easwaramoorthy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Sathishkumar,Jaehyuk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 fire and smoke detection using deep learning-based learning without forgetting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integrating both forest fire and smoke detection within the same framework, the model can achieve a higher accuracy in identifying fire-related incidents. 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designed to prevent the forgetting of previously learned knowledge, there is still a risk that as the model learns new data, the accuracy of the previously learned information may slightly degrade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extLst>
                  <a:ext uri="{0D108BD9-81ED-4DB2-BD59-A6C34878D82A}">
                    <a16:rowId xmlns:a16="http://schemas.microsoft.com/office/drawing/2014/main" val="913287593"/>
                  </a:ext>
                </a:extLst>
              </a:tr>
              <a:tr h="12573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Wu, W. Liu, Y. Zhao.,2021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Wildfire Detection Using Convolutional Neural Networks and PRISMA Hyperspectral Imagery: A Spatial-Spectral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PRISMA hyperspectral imagery provides a comprehensive representation of the wildfire environment by capturing both spatial and spectral information. 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Hyperspectral data is typically high-dimensional, which requires significant computational resources for processing and analysis.  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301" marR="71301" marT="0" marB="0"/>
                </a:tc>
                <a:extLst>
                  <a:ext uri="{0D108BD9-81ED-4DB2-BD59-A6C34878D82A}">
                    <a16:rowId xmlns:a16="http://schemas.microsoft.com/office/drawing/2014/main" val="38076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9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 b="1"/>
              <a:t>Primary Objectives:</a:t>
            </a:r>
            <a:br>
              <a:rPr lang="en-US" sz="4200" b="1"/>
            </a:br>
            <a:r>
              <a:rPr lang="en-US" sz="4200" b="1"/>
              <a:t>  </a:t>
            </a:r>
            <a:endParaRPr sz="4200"/>
          </a:p>
        </p:txBody>
      </p:sp>
      <p:sp>
        <p:nvSpPr>
          <p:cNvPr id="125" name="Google Shape;125;p5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Develop and Optimize Autoencoder Models:</a:t>
            </a:r>
            <a:endParaRPr sz="17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Design and implement various unsupervised autoencoder architectures (such as deep autoencoders and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variational autoencoders) tailored for forest fire analysis and region identification from satellite and drone imagery.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Segmentatio</a:t>
            </a: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n of arial imagery:</a:t>
            </a:r>
            <a:endParaRPr sz="17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70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erform image segmentation on forest fire images to accurately identify and analyze affected areas, thereby enhancing fire detection and management.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Addressing the Research Gap: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As there has been limited research in this domain, our goal is to bridge the gap in the existing studies.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Evaluate and Validate the Model Performance:</a:t>
            </a:r>
            <a:endParaRPr sz="17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Assess the performance of the developed autoencoder models in real-world scenarios by comparing their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  results with existing methods, and validate their effectiveness in accurately analysing and localizing forest fire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  regions.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84424" y="648860"/>
            <a:ext cx="3939688" cy="558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/>
              <a:t>Justification of Project Sustainable Development Goals</a:t>
            </a:r>
            <a:endParaRPr/>
          </a:p>
        </p:txBody>
      </p:sp>
      <p:cxnSp>
        <p:nvCxnSpPr>
          <p:cNvPr id="133" name="Google Shape;133;p6"/>
          <p:cNvCxnSpPr/>
          <p:nvPr/>
        </p:nvCxnSpPr>
        <p:spPr>
          <a:xfrm>
            <a:off x="4728053" y="1132114"/>
            <a:ext cx="0" cy="5717573"/>
          </a:xfrm>
          <a:prstGeom prst="straightConnector1">
            <a:avLst/>
          </a:prstGeom>
          <a:noFill/>
          <a:ln w="25400" cap="sq" cmpd="sng">
            <a:solidFill>
              <a:schemeClr val="accent1"/>
            </a:solidFill>
            <a:prstDash val="solid"/>
            <a:bevel/>
            <a:headEnd type="none" w="sm" len="sm"/>
            <a:tailEnd type="none" w="sm" len="sm"/>
          </a:ln>
        </p:spPr>
      </p:cxnSp>
      <p:grpSp>
        <p:nvGrpSpPr>
          <p:cNvPr id="134" name="Google Shape;134;p6"/>
          <p:cNvGrpSpPr/>
          <p:nvPr/>
        </p:nvGrpSpPr>
        <p:grpSpPr>
          <a:xfrm>
            <a:off x="5029877" y="1000967"/>
            <a:ext cx="6245265" cy="5580614"/>
            <a:chOff x="0" y="4366"/>
            <a:chExt cx="6245265" cy="5580614"/>
          </a:xfrm>
        </p:grpSpPr>
        <p:sp>
          <p:nvSpPr>
            <p:cNvPr id="135" name="Google Shape;135;p6"/>
            <p:cNvSpPr/>
            <p:nvPr/>
          </p:nvSpPr>
          <p:spPr>
            <a:xfrm>
              <a:off x="0" y="4366"/>
              <a:ext cx="6245265" cy="9301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81355" y="213639"/>
              <a:ext cx="511556" cy="5115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074268" y="4366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1074268" y="4366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425" tIns="98425" rIns="98425" bIns="9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Climate Action: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Enhances fire detection and monitoring to reduce greenhouse gas emissions and combat climate change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0" y="1177151"/>
              <a:ext cx="6245265" cy="9301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355" y="1376267"/>
              <a:ext cx="511556" cy="5115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074268" y="1166994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1074268" y="1166994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425" tIns="98425" rIns="98425" bIns="9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Life on Land: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Protects forest ecosystems and biodiversity by improving fire management and conservation efforts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0" y="2329622"/>
              <a:ext cx="6245265" cy="9301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81355" y="2538895"/>
              <a:ext cx="511556" cy="5115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074268" y="2329622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1074268" y="2329622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425" tIns="98425" rIns="98425" bIns="9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Innovation and Infrastructure: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Advances technology by applying unsupervised learning to remote sensing data for better environmental monitoring.</a:t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0" y="3492250"/>
              <a:ext cx="6245265" cy="9301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81355" y="3701523"/>
              <a:ext cx="511556" cy="5115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074268" y="3492250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1074268" y="3492250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425" tIns="98425" rIns="98425" bIns="9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Sustainable Communities: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Improves safety and resilience in communities affected by forest fires through timely and accurate fire detection.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0" y="4654878"/>
              <a:ext cx="6245265" cy="9301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81355" y="4864151"/>
              <a:ext cx="511556" cy="51155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074268" y="4654878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1074268" y="4654878"/>
              <a:ext cx="5170996" cy="93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425" tIns="98425" rIns="98425" bIns="9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Partnerships for the Goals: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Encourages collaboration with stakeholders to integrate advanced fire monitoring solutions and achieve sustainable development goals.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7"/>
          <p:cNvGraphicFramePr/>
          <p:nvPr/>
        </p:nvGraphicFramePr>
        <p:xfrm>
          <a:off x="1169043" y="9716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{687F7218-6B6B-466B-80B1-99DEBF5CAEA7}</a:tableStyleId>
              </a:tblPr>
              <a:tblGrid>
                <a:gridCol w="344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                 </a:t>
                      </a:r>
                      <a:r>
                        <a:rPr lang="en-US" sz="2000" b="1" u="none" strike="noStrike" cap="none"/>
                        <a:t>Review dates</a:t>
                      </a:r>
                      <a:endParaRPr sz="20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                   tasks</a:t>
                      </a:r>
                      <a:endParaRPr sz="20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                  review</a:t>
                      </a:r>
                      <a:endParaRPr sz="20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/>
                        <a:t>Review 1 (31.8.2024):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Finalize and document the implementation of autoencoder models.</a:t>
                      </a:r>
                      <a:endParaRPr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Conduct initial performance evaluation of the autoencoder models.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Review the progress on autoencoder implementation and dataset integration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/>
                        <a:t>Review 2 (28.9.2024):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Refine and optimize autoencoder models based on preliminary results.</a:t>
                      </a:r>
                      <a:endParaRPr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Conduct additional tests and validate the models on diverse datasets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Review the optimized models and updated performance results.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/>
                        <a:t>Review 3 (26.10.2024):</a:t>
                      </a:r>
                      <a:r>
                        <a:rPr lang="en-US" sz="1600"/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Finalize the 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autoencoder</a:t>
                      </a:r>
                      <a:r>
                        <a:rPr lang="en-US" sz="1600" u="none" strike="noStrike" cap="none"/>
                        <a:t>   models  and 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</a:t>
                      </a:r>
                      <a:r>
                        <a:rPr lang="en-US" sz="1600" u="none" strike="noStrike" cap="none"/>
                        <a:t> comprehensive testing               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Discuss the overall project outcomes, effectiveness, and future directions.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Google Shape;160;p7"/>
          <p:cNvSpPr txBox="1"/>
          <p:nvPr/>
        </p:nvSpPr>
        <p:spPr>
          <a:xfrm>
            <a:off x="-100563" y="23748"/>
            <a:ext cx="35150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375232" y="148078"/>
            <a:ext cx="48034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of Action Timeline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Widescreen</PresentationFormat>
  <Paragraphs>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Office Theme</vt:lpstr>
      <vt:lpstr> ZEROTH REVIEW Unsupervised Segmentation of Forest Fire Images via Convolutional Autoencoder Project Category :  RESEARCH</vt:lpstr>
      <vt:lpstr>Abstract</vt:lpstr>
      <vt:lpstr>Introduction</vt:lpstr>
      <vt:lpstr>PowerPoint Presentation</vt:lpstr>
      <vt:lpstr>Primary Objectives:   </vt:lpstr>
      <vt:lpstr>Justification of Project Sustainable Development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senthil kumar</dc:creator>
  <cp:lastModifiedBy>MANDA SAI LAKSHMAN SANDEEP (RA2111047010181)</cp:lastModifiedBy>
  <cp:revision>1</cp:revision>
  <dcterms:created xsi:type="dcterms:W3CDTF">2024-07-15T07:58:00Z</dcterms:created>
  <dcterms:modified xsi:type="dcterms:W3CDTF">2024-08-22T07:42:50Z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0x010100B192EE0B4C7AD440AB898F637EE5FC74</vt:lpwstr>
  </property>
</Properties>
</file>