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4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8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1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2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4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19587D3-C58D-4087-8352-1FF9C494C22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4038AD-CEDA-4BB6-97CE-3AA9D82DC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0E85-2FA6-47C4-AF44-0395C742F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Регистр судов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70E916-BBD4-4406-87A7-25AF1FA05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характеристик судов с использованием методов </a:t>
            </a:r>
            <a:r>
              <a:rPr lang="en-US" dirty="0"/>
              <a:t>ETL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2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8D813-6F01-4BCD-B52A-5F87733C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6E6EC-56F3-45A6-A7D6-B5E3F2FE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Разработать базу данных, которая хранит данные о судах Российского речного регистра</a:t>
            </a:r>
            <a:r>
              <a:rPr lang="en-US" dirty="0">
                <a:solidFill>
                  <a:srgbClr val="000000"/>
                </a:solidFill>
                <a:latin typeface="YS Tex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Произвести анализ исходных (“грязных”) данных, предоставленных в виде документов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YS Text"/>
              </a:rPr>
              <a:t>Excel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, содержащих большое количество ошибок и несоответствий</a:t>
            </a:r>
            <a:r>
              <a:rPr lang="en-US" b="0" i="0" dirty="0">
                <a:solidFill>
                  <a:srgbClr val="000000"/>
                </a:solidFill>
                <a:effectLst/>
                <a:latin typeface="YS Tex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Произвести очистку данных, их структурирование, приведение к единому виду.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Разработать веб-приложение, позволяющее производить CRUD операции в базе</a:t>
            </a:r>
            <a:r>
              <a:rPr lang="en-US" b="0" i="0" dirty="0">
                <a:solidFill>
                  <a:srgbClr val="0000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данных</a:t>
            </a:r>
            <a:r>
              <a:rPr lang="en-US" b="0" i="0" dirty="0">
                <a:solidFill>
                  <a:srgbClr val="000000"/>
                </a:solidFill>
                <a:effectLst/>
                <a:latin typeface="YS Tex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Построение фильтров к базе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0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399A6-B66E-45F4-9BFD-D1AC2648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960" y="609600"/>
            <a:ext cx="9875520" cy="1356360"/>
          </a:xfrm>
        </p:spPr>
        <p:txBody>
          <a:bodyPr/>
          <a:lstStyle/>
          <a:p>
            <a:r>
              <a:rPr lang="en-US" dirty="0"/>
              <a:t>ETL </a:t>
            </a:r>
            <a:r>
              <a:rPr lang="ru-RU" dirty="0"/>
              <a:t>процесс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640201-5E94-4460-A820-E0693FB7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0" y="426297"/>
            <a:ext cx="4279037" cy="5822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53847-6E23-4FD5-B8EF-89333473E862}"/>
              </a:ext>
            </a:extLst>
          </p:cNvPr>
          <p:cNvSpPr txBox="1"/>
          <p:nvPr/>
        </p:nvSpPr>
        <p:spPr>
          <a:xfrm>
            <a:off x="547751" y="1826097"/>
            <a:ext cx="58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берутся с сайта «Российский речной регистр»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A91E2B-5B2C-4F5B-9805-E4D0F586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28" y="2438413"/>
            <a:ext cx="4467849" cy="2429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028093-D9CC-4AC1-9933-E94E11BC54BD}"/>
              </a:ext>
            </a:extLst>
          </p:cNvPr>
          <p:cNvSpPr txBox="1"/>
          <p:nvPr/>
        </p:nvSpPr>
        <p:spPr>
          <a:xfrm>
            <a:off x="2191453" y="4867627"/>
            <a:ext cx="581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Пример исходной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99503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86A49-91B7-4F39-945E-AAEFC37B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E4357-8A10-4E5D-8A9E-B1AA860C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ru-RU" dirty="0"/>
              <a:t>Платформа –</a:t>
            </a:r>
            <a:r>
              <a:rPr lang="en-US" dirty="0"/>
              <a:t> ASP .NET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dirty="0"/>
              <a:t>СУБД – </a:t>
            </a:r>
            <a:r>
              <a:rPr lang="en-US" dirty="0"/>
              <a:t>MS SQL Server</a:t>
            </a:r>
            <a:endParaRPr lang="ru-RU" dirty="0"/>
          </a:p>
          <a:p>
            <a:pPr lvl="1"/>
            <a:r>
              <a:rPr lang="en-US" dirty="0"/>
              <a:t>ORM – EF Core</a:t>
            </a:r>
          </a:p>
          <a:p>
            <a:pPr lvl="1"/>
            <a:r>
              <a:rPr lang="ru-RU" dirty="0"/>
              <a:t>Библиотеки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EPPlus</a:t>
            </a:r>
            <a:r>
              <a:rPr lang="en-US" dirty="0"/>
              <a:t> – </a:t>
            </a:r>
            <a:r>
              <a:rPr lang="ru-RU" dirty="0"/>
              <a:t>работа с таблицами </a:t>
            </a:r>
            <a:r>
              <a:rPr lang="en-US" dirty="0"/>
              <a:t>Excel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UI-</a:t>
            </a:r>
            <a:r>
              <a:rPr lang="ru-RU" dirty="0"/>
              <a:t>Фреймворк - </a:t>
            </a: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24576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89473-597B-4156-8F06-0B1CB94A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0" y="2394012"/>
            <a:ext cx="9875520" cy="1356360"/>
          </a:xfrm>
        </p:spPr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499523-AEEA-44B5-8A68-E67A59CA51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493" y="667305"/>
            <a:ext cx="6340520" cy="56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36ABE-2276-4DEE-9EBA-634072AB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Предоставляемый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E74CD2-3C27-4883-86E4-26DDC3CD8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8922"/>
            <a:ext cx="9872663" cy="3855555"/>
          </a:xfrm>
        </p:spPr>
      </p:pic>
    </p:spTree>
    <p:extLst>
      <p:ext uri="{BB962C8B-B14F-4D97-AF65-F5344CB8AC3E}">
        <p14:creationId xmlns:p14="http://schemas.microsoft.com/office/powerpoint/2010/main" val="2544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A4D84-477F-48C2-9439-8A27735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449" y="161722"/>
            <a:ext cx="3349101" cy="1356360"/>
          </a:xfrm>
        </p:spPr>
        <p:txBody>
          <a:bodyPr/>
          <a:lstStyle/>
          <a:p>
            <a:r>
              <a:rPr lang="ru-RU" dirty="0"/>
              <a:t>Приложение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6B217BE-6CFB-4716-A356-D90536E7E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01" y="1518082"/>
            <a:ext cx="11053598" cy="4158093"/>
          </a:xfrm>
        </p:spPr>
      </p:pic>
    </p:spTree>
    <p:extLst>
      <p:ext uri="{BB962C8B-B14F-4D97-AF65-F5344CB8AC3E}">
        <p14:creationId xmlns:p14="http://schemas.microsoft.com/office/powerpoint/2010/main" val="41241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A4D84-477F-48C2-9439-8A27735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841" y="190574"/>
            <a:ext cx="6844314" cy="1356360"/>
          </a:xfrm>
        </p:spPr>
        <p:txBody>
          <a:bodyPr>
            <a:normAutofit/>
          </a:bodyPr>
          <a:lstStyle/>
          <a:p>
            <a:r>
              <a:rPr lang="ru-RU" dirty="0"/>
              <a:t>Сортировка и фильтрация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990592F-1122-42CB-9544-052BC3C9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67" y="1546934"/>
            <a:ext cx="9872663" cy="22928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90DF5-51F5-4BB4-8FCC-4C45B4DB8F1E}"/>
              </a:ext>
            </a:extLst>
          </p:cNvPr>
          <p:cNvSpPr txBox="1"/>
          <p:nvPr/>
        </p:nvSpPr>
        <p:spPr>
          <a:xfrm>
            <a:off x="4845848" y="3839828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выборки судов</a:t>
            </a:r>
          </a:p>
        </p:txBody>
      </p:sp>
    </p:spTree>
    <p:extLst>
      <p:ext uri="{BB962C8B-B14F-4D97-AF65-F5344CB8AC3E}">
        <p14:creationId xmlns:p14="http://schemas.microsoft.com/office/powerpoint/2010/main" val="1113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F1D5D-80C2-4B1E-AD48-F298ABE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4291"/>
            <a:ext cx="9875520" cy="1356360"/>
          </a:xfrm>
        </p:spPr>
        <p:txBody>
          <a:bodyPr/>
          <a:lstStyle/>
          <a:p>
            <a:pPr algn="ctr"/>
            <a:r>
              <a:rPr lang="ru-RU" dirty="0"/>
              <a:t>Информация о судне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6F6EF3-EA13-42D3-A9F8-B3B1BA5E4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66" y="2057400"/>
            <a:ext cx="8862131" cy="4038600"/>
          </a:xfrm>
        </p:spPr>
      </p:pic>
    </p:spTree>
    <p:extLst>
      <p:ext uri="{BB962C8B-B14F-4D97-AF65-F5344CB8AC3E}">
        <p14:creationId xmlns:p14="http://schemas.microsoft.com/office/powerpoint/2010/main" val="383965520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36</TotalTime>
  <Words>133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Corbel</vt:lpstr>
      <vt:lpstr>YS Text</vt:lpstr>
      <vt:lpstr>Базис</vt:lpstr>
      <vt:lpstr>Регистр судов</vt:lpstr>
      <vt:lpstr>Задачи</vt:lpstr>
      <vt:lpstr>ETL процесс</vt:lpstr>
      <vt:lpstr>Используемые технологии</vt:lpstr>
      <vt:lpstr>Схема базы данных</vt:lpstr>
      <vt:lpstr>Предоставляемый API</vt:lpstr>
      <vt:lpstr>Приложение</vt:lpstr>
      <vt:lpstr>Сортировка и фильтрация</vt:lpstr>
      <vt:lpstr>Информация о судне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 судов</dc:title>
  <dc:creator>Maxim Quizzy</dc:creator>
  <cp:lastModifiedBy>Maxim Quizzy</cp:lastModifiedBy>
  <cp:revision>9</cp:revision>
  <dcterms:created xsi:type="dcterms:W3CDTF">2022-04-12T22:34:41Z</dcterms:created>
  <dcterms:modified xsi:type="dcterms:W3CDTF">2022-04-12T23:11:32Z</dcterms:modified>
</cp:coreProperties>
</file>