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6" Type="http://schemas.openxmlformats.org/officeDocument/2006/relationships/viewProps" Target="viewProps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Habits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John Doe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Getting 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Turn off alarm</a:t>
            </a:r>
          </a:p>
          <a:p>
            <a:pPr lvl="0"/>
            <a:r>
              <a:rPr/>
              <a:t>Get out of bed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Going to sleep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Get in bed</a:t>
            </a:r>
          </a:p>
          <a:p>
            <a:pPr lvl="0"/>
            <a:r>
              <a:rPr/>
              <a:t>Count sheep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Habits</dc:title>
  <dc:creator>John Doe</dc:creator>
  <cp:keywords/>
  <dcterms:created xsi:type="dcterms:W3CDTF">2023-09-26T18:44:04Z</dcterms:created>
  <dcterms:modified xsi:type="dcterms:W3CDTF">2023-09-26T18:44:04Z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