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66" d="100"/>
          <a:sy n="66" d="100"/>
        </p:scale>
        <p:origin x="4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140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75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3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80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610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0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0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7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03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72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24EB-7063-430D-8A00-EF8514DA6E50}" type="datetimeFigureOut">
              <a:rPr lang="pl-PL" smtClean="0"/>
              <a:t>02.06.2023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1527-250F-43C4-BCBC-38620F600D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6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Łącznik prosty ze strzałką 75"/>
          <p:cNvCxnSpPr/>
          <p:nvPr/>
        </p:nvCxnSpPr>
        <p:spPr>
          <a:xfrm>
            <a:off x="1039530" y="5938789"/>
            <a:ext cx="10289406" cy="25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ole tekstowe 77"/>
          <p:cNvSpPr txBox="1"/>
          <p:nvPr/>
        </p:nvSpPr>
        <p:spPr>
          <a:xfrm>
            <a:off x="5638616" y="6107822"/>
            <a:ext cx="1719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time</a:t>
            </a:r>
            <a:r>
              <a:rPr lang="pl-PL" sz="2000" dirty="0"/>
              <a:t> [</a:t>
            </a:r>
            <a:r>
              <a:rPr lang="pl-PL" sz="2000" dirty="0" err="1"/>
              <a:t>seconds</a:t>
            </a:r>
            <a:r>
              <a:rPr lang="pl-PL" sz="2000" dirty="0"/>
              <a:t>]</a:t>
            </a:r>
          </a:p>
        </p:txBody>
      </p:sp>
      <p:pic>
        <p:nvPicPr>
          <p:cNvPr id="25" name="Obraz 2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078194" y="2444335"/>
            <a:ext cx="368528" cy="358657"/>
          </a:xfrm>
          <a:prstGeom prst="rect">
            <a:avLst/>
          </a:prstGeom>
        </p:spPr>
      </p:pic>
      <p:cxnSp>
        <p:nvCxnSpPr>
          <p:cNvPr id="7" name="Łącznik prosty 6"/>
          <p:cNvCxnSpPr/>
          <p:nvPr/>
        </p:nvCxnSpPr>
        <p:spPr>
          <a:xfrm flipV="1">
            <a:off x="3553973" y="3745248"/>
            <a:ext cx="1180407" cy="8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5990841" y="3748019"/>
            <a:ext cx="1180407" cy="8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2178939" y="1866899"/>
            <a:ext cx="1352868" cy="18811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4834501" y="3598967"/>
            <a:ext cx="1112158" cy="160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az 2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3185"/>
                    </a14:imgEffect>
                    <a14:imgEffect>
                      <a14:saturation sat="212000"/>
                    </a14:imgEffect>
                    <a14:imgEffect>
                      <a14:brightnessContrast bright="39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41551" y="521004"/>
            <a:ext cx="674777" cy="58389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16009" y="1416484"/>
            <a:ext cx="674777" cy="583894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53972" y="2564224"/>
            <a:ext cx="674777" cy="583894"/>
          </a:xfrm>
          <a:prstGeom prst="rect">
            <a:avLst/>
          </a:prstGeom>
        </p:spPr>
      </p:pic>
      <p:pic>
        <p:nvPicPr>
          <p:cNvPr id="27" name="Obraz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53909" y="2127072"/>
            <a:ext cx="674777" cy="583894"/>
          </a:xfrm>
          <a:prstGeom prst="rect">
            <a:avLst/>
          </a:prstGeom>
        </p:spPr>
      </p:pic>
      <p:pic>
        <p:nvPicPr>
          <p:cNvPr id="26" name="Obraz 25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578131" y="2404223"/>
            <a:ext cx="368528" cy="358657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781293" y="2440319"/>
            <a:ext cx="368528" cy="358657"/>
          </a:xfrm>
          <a:prstGeom prst="rect">
            <a:avLst/>
          </a:prstGeom>
        </p:spPr>
      </p:pic>
      <p:pic>
        <p:nvPicPr>
          <p:cNvPr id="29" name="Obraz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257071" y="2560208"/>
            <a:ext cx="674777" cy="583894"/>
          </a:xfrm>
          <a:prstGeom prst="rect">
            <a:avLst/>
          </a:prstGeom>
        </p:spPr>
      </p:pic>
      <p:cxnSp>
        <p:nvCxnSpPr>
          <p:cNvPr id="36" name="Łącznik prosty 35"/>
          <p:cNvCxnSpPr/>
          <p:nvPr/>
        </p:nvCxnSpPr>
        <p:spPr>
          <a:xfrm flipH="1">
            <a:off x="9701885" y="1841960"/>
            <a:ext cx="980374" cy="18811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8521476" y="3715933"/>
            <a:ext cx="1180407" cy="8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365136" y="3565792"/>
            <a:ext cx="1025264" cy="171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az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84544" y="2094986"/>
            <a:ext cx="674777" cy="58389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108766" y="2372137"/>
            <a:ext cx="368528" cy="358657"/>
          </a:xfrm>
          <a:prstGeom prst="rect">
            <a:avLst/>
          </a:prstGeom>
        </p:spPr>
      </p:pic>
      <p:pic>
        <p:nvPicPr>
          <p:cNvPr id="42" name="Obraz 41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9311928" y="2408233"/>
            <a:ext cx="368528" cy="358657"/>
          </a:xfrm>
          <a:prstGeom prst="rect">
            <a:avLst/>
          </a:prstGeom>
        </p:spPr>
      </p:pic>
      <p:pic>
        <p:nvPicPr>
          <p:cNvPr id="43" name="Obraz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787706" y="2528122"/>
            <a:ext cx="674777" cy="583894"/>
          </a:xfrm>
          <a:prstGeom prst="rect">
            <a:avLst/>
          </a:prstGeom>
        </p:spPr>
      </p:pic>
      <p:pic>
        <p:nvPicPr>
          <p:cNvPr id="48" name="Obraz 4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3185"/>
                    </a14:imgEffect>
                    <a14:imgEffect>
                      <a14:saturation sat="212000"/>
                    </a14:imgEffect>
                    <a14:imgEffect>
                      <a14:brightnessContrast bright="39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476226" y="444803"/>
            <a:ext cx="674777" cy="583894"/>
          </a:xfrm>
          <a:prstGeom prst="rect">
            <a:avLst/>
          </a:prstGeom>
        </p:spPr>
      </p:pic>
      <p:pic>
        <p:nvPicPr>
          <p:cNvPr id="49" name="Obraz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18925" y="1412473"/>
            <a:ext cx="674777" cy="583894"/>
          </a:xfrm>
          <a:prstGeom prst="rect">
            <a:avLst/>
          </a:prstGeom>
        </p:spPr>
      </p:pic>
      <p:sp>
        <p:nvSpPr>
          <p:cNvPr id="59" name="pole tekstowe 58"/>
          <p:cNvSpPr txBox="1"/>
          <p:nvPr/>
        </p:nvSpPr>
        <p:spPr>
          <a:xfrm>
            <a:off x="5292250" y="713543"/>
            <a:ext cx="2292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b="1" dirty="0" err="1"/>
              <a:t>Foraging</a:t>
            </a:r>
            <a:r>
              <a:rPr lang="pl-PL" sz="3000" b="1" dirty="0"/>
              <a:t> </a:t>
            </a:r>
            <a:r>
              <a:rPr lang="pl-PL" sz="3000" b="1" dirty="0" err="1"/>
              <a:t>visit</a:t>
            </a:r>
            <a:endParaRPr lang="pl-PL" sz="3000" b="1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3176347" y="3755350"/>
            <a:ext cx="16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feeding</a:t>
            </a:r>
            <a:r>
              <a:rPr lang="pl-PL" dirty="0"/>
              <a:t> </a:t>
            </a:r>
            <a:r>
              <a:rPr lang="pl-PL" dirty="0" err="1"/>
              <a:t>interval</a:t>
            </a:r>
            <a:endParaRPr lang="pl-PL" dirty="0"/>
          </a:p>
        </p:txBody>
      </p:sp>
      <p:sp>
        <p:nvSpPr>
          <p:cNvPr id="63" name="pole tekstowe 62"/>
          <p:cNvSpPr txBox="1"/>
          <p:nvPr/>
        </p:nvSpPr>
        <p:spPr>
          <a:xfrm>
            <a:off x="5613215" y="3755350"/>
            <a:ext cx="16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feeding</a:t>
            </a:r>
            <a:r>
              <a:rPr lang="pl-PL" dirty="0"/>
              <a:t> </a:t>
            </a:r>
            <a:r>
              <a:rPr lang="pl-PL" dirty="0" err="1"/>
              <a:t>interval</a:t>
            </a:r>
            <a:endParaRPr lang="pl-PL" dirty="0"/>
          </a:p>
        </p:txBody>
      </p:sp>
      <p:sp>
        <p:nvSpPr>
          <p:cNvPr id="66" name="pole tekstowe 65"/>
          <p:cNvSpPr txBox="1"/>
          <p:nvPr/>
        </p:nvSpPr>
        <p:spPr>
          <a:xfrm>
            <a:off x="8161710" y="3755350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feeding</a:t>
            </a:r>
            <a:r>
              <a:rPr lang="pl-PL" dirty="0"/>
              <a:t> </a:t>
            </a:r>
            <a:r>
              <a:rPr lang="pl-PL" dirty="0" err="1"/>
              <a:t>interval</a:t>
            </a:r>
            <a:endParaRPr lang="pl-PL" dirty="0"/>
          </a:p>
        </p:txBody>
      </p:sp>
      <p:sp>
        <p:nvSpPr>
          <p:cNvPr id="67" name="pole tekstowe 66"/>
          <p:cNvSpPr txBox="1"/>
          <p:nvPr/>
        </p:nvSpPr>
        <p:spPr>
          <a:xfrm>
            <a:off x="4517794" y="3116581"/>
            <a:ext cx="152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feeding</a:t>
            </a:r>
            <a:r>
              <a:rPr lang="pl-PL" dirty="0"/>
              <a:t> </a:t>
            </a:r>
            <a:r>
              <a:rPr lang="pl-PL" dirty="0" err="1"/>
              <a:t>break</a:t>
            </a:r>
            <a:r>
              <a:rPr lang="pl-PL" dirty="0"/>
              <a:t> </a:t>
            </a:r>
          </a:p>
        </p:txBody>
      </p:sp>
      <p:sp>
        <p:nvSpPr>
          <p:cNvPr id="69" name="pole tekstowe 68"/>
          <p:cNvSpPr txBox="1"/>
          <p:nvPr/>
        </p:nvSpPr>
        <p:spPr>
          <a:xfrm>
            <a:off x="5758436" y="492163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 n</a:t>
            </a:r>
          </a:p>
        </p:txBody>
      </p:sp>
      <p:sp>
        <p:nvSpPr>
          <p:cNvPr id="70" name="Owal 69"/>
          <p:cNvSpPr/>
          <p:nvPr/>
        </p:nvSpPr>
        <p:spPr>
          <a:xfrm>
            <a:off x="2516329" y="2440319"/>
            <a:ext cx="335875" cy="306513"/>
          </a:xfrm>
          <a:prstGeom prst="ellipse">
            <a:avLst/>
          </a:prstGeom>
          <a:solidFill>
            <a:schemeClr val="bg2">
              <a:lumMod val="1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2" name="Owal 71"/>
          <p:cNvSpPr/>
          <p:nvPr/>
        </p:nvSpPr>
        <p:spPr>
          <a:xfrm>
            <a:off x="3380998" y="3516743"/>
            <a:ext cx="335875" cy="306513"/>
          </a:xfrm>
          <a:prstGeom prst="ellipse">
            <a:avLst/>
          </a:prstGeom>
          <a:solidFill>
            <a:schemeClr val="bg2">
              <a:lumMod val="1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3" name="Owal 72"/>
          <p:cNvSpPr/>
          <p:nvPr/>
        </p:nvSpPr>
        <p:spPr>
          <a:xfrm>
            <a:off x="4581819" y="3533101"/>
            <a:ext cx="335875" cy="306513"/>
          </a:xfrm>
          <a:prstGeom prst="ellipse">
            <a:avLst/>
          </a:prstGeom>
          <a:solidFill>
            <a:schemeClr val="bg2">
              <a:lumMod val="1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" name="Owal 73"/>
          <p:cNvSpPr/>
          <p:nvPr/>
        </p:nvSpPr>
        <p:spPr>
          <a:xfrm>
            <a:off x="9555374" y="3476051"/>
            <a:ext cx="335875" cy="306513"/>
          </a:xfrm>
          <a:prstGeom prst="ellipse">
            <a:avLst/>
          </a:prstGeom>
          <a:solidFill>
            <a:schemeClr val="bg2">
              <a:lumMod val="1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9" name="Owal 78"/>
          <p:cNvSpPr/>
          <p:nvPr/>
        </p:nvSpPr>
        <p:spPr>
          <a:xfrm>
            <a:off x="5763220" y="3514588"/>
            <a:ext cx="335875" cy="3065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2" name="Owal 81"/>
          <p:cNvSpPr/>
          <p:nvPr/>
        </p:nvSpPr>
        <p:spPr>
          <a:xfrm>
            <a:off x="7047153" y="3489614"/>
            <a:ext cx="335875" cy="3065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3" name="Owal 82"/>
          <p:cNvSpPr/>
          <p:nvPr/>
        </p:nvSpPr>
        <p:spPr>
          <a:xfrm>
            <a:off x="8335335" y="3478385"/>
            <a:ext cx="335875" cy="3065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4" name="Nawias klamrowy otwierający 83"/>
          <p:cNvSpPr/>
          <p:nvPr/>
        </p:nvSpPr>
        <p:spPr>
          <a:xfrm rot="16200000">
            <a:off x="5839180" y="3351427"/>
            <a:ext cx="297293" cy="2697317"/>
          </a:xfrm>
          <a:prstGeom prst="leftBrace">
            <a:avLst>
              <a:gd name="adj1" fmla="val 8333"/>
              <a:gd name="adj2" fmla="val 496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pole tekstowe 84"/>
          <p:cNvSpPr txBox="1"/>
          <p:nvPr/>
        </p:nvSpPr>
        <p:spPr>
          <a:xfrm>
            <a:off x="7217526" y="3093715"/>
            <a:ext cx="146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feeding</a:t>
            </a:r>
            <a:r>
              <a:rPr lang="pl-PL" dirty="0"/>
              <a:t> </a:t>
            </a:r>
            <a:r>
              <a:rPr lang="pl-PL" dirty="0" err="1"/>
              <a:t>break</a:t>
            </a:r>
            <a:endParaRPr lang="pl-PL" dirty="0"/>
          </a:p>
        </p:txBody>
      </p:sp>
      <p:grpSp>
        <p:nvGrpSpPr>
          <p:cNvPr id="1046" name="Grupa 1045">
            <a:extLst>
              <a:ext uri="{FF2B5EF4-FFF2-40B4-BE49-F238E27FC236}">
                <a16:creationId xmlns:a16="http://schemas.microsoft.com/office/drawing/2014/main" id="{E2573AB7-02BE-18D1-1A13-DD603DCF53FE}"/>
              </a:ext>
            </a:extLst>
          </p:cNvPr>
          <p:cNvGrpSpPr/>
          <p:nvPr/>
        </p:nvGrpSpPr>
        <p:grpSpPr>
          <a:xfrm>
            <a:off x="1169866" y="5010541"/>
            <a:ext cx="2278859" cy="1672225"/>
            <a:chOff x="1169866" y="5010541"/>
            <a:chExt cx="2278859" cy="1672225"/>
          </a:xfrm>
        </p:grpSpPr>
        <p:sp>
          <p:nvSpPr>
            <p:cNvPr id="47" name="Prostokąt 46"/>
            <p:cNvSpPr/>
            <p:nvPr/>
          </p:nvSpPr>
          <p:spPr>
            <a:xfrm>
              <a:off x="1287159" y="5453531"/>
              <a:ext cx="439849" cy="828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Prostokąt 54"/>
            <p:cNvSpPr/>
            <p:nvPr/>
          </p:nvSpPr>
          <p:spPr>
            <a:xfrm>
              <a:off x="2009900" y="5453531"/>
              <a:ext cx="439849" cy="828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Prostokąt 61"/>
            <p:cNvSpPr/>
            <p:nvPr/>
          </p:nvSpPr>
          <p:spPr>
            <a:xfrm>
              <a:off x="2735818" y="5453531"/>
              <a:ext cx="439849" cy="828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6" name="pole tekstowe 95"/>
            <p:cNvSpPr txBox="1"/>
            <p:nvPr/>
          </p:nvSpPr>
          <p:spPr>
            <a:xfrm>
              <a:off x="2785341" y="5946237"/>
              <a:ext cx="663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/>
                <a:t>30%</a:t>
              </a:r>
            </a:p>
          </p:txBody>
        </p:sp>
        <p:sp>
          <p:nvSpPr>
            <p:cNvPr id="45" name="Trapez 44"/>
            <p:cNvSpPr/>
            <p:nvPr/>
          </p:nvSpPr>
          <p:spPr>
            <a:xfrm>
              <a:off x="1169866" y="6281928"/>
              <a:ext cx="674435" cy="400838"/>
            </a:xfrm>
            <a:prstGeom prst="trapezoid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6" name="Grupa 45"/>
            <p:cNvGrpSpPr/>
            <p:nvPr/>
          </p:nvGrpSpPr>
          <p:grpSpPr>
            <a:xfrm>
              <a:off x="1383822" y="6362095"/>
              <a:ext cx="246523" cy="240503"/>
              <a:chOff x="1907704" y="1628800"/>
              <a:chExt cx="605376" cy="648072"/>
            </a:xfrm>
          </p:grpSpPr>
          <p:sp>
            <p:nvSpPr>
              <p:cNvPr id="91" name="Łza 90"/>
              <p:cNvSpPr/>
              <p:nvPr/>
            </p:nvSpPr>
            <p:spPr>
              <a:xfrm flipV="1">
                <a:off x="1907704" y="1628800"/>
                <a:ext cx="289894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Łza 91"/>
              <p:cNvSpPr/>
              <p:nvPr/>
            </p:nvSpPr>
            <p:spPr>
              <a:xfrm flipH="1" flipV="1">
                <a:off x="2197598" y="1628800"/>
                <a:ext cx="315482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3" name="Łza 92"/>
              <p:cNvSpPr/>
              <p:nvPr/>
            </p:nvSpPr>
            <p:spPr>
              <a:xfrm>
                <a:off x="1907704" y="1933600"/>
                <a:ext cx="289894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Łza 93"/>
              <p:cNvSpPr/>
              <p:nvPr/>
            </p:nvSpPr>
            <p:spPr>
              <a:xfrm flipH="1">
                <a:off x="2197598" y="1933600"/>
                <a:ext cx="315482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50" name="Łącznik prostoliniowy 45"/>
            <p:cNvCxnSpPr>
              <a:stCxn id="47" idx="0"/>
            </p:cNvCxnSpPr>
            <p:nvPr/>
          </p:nvCxnSpPr>
          <p:spPr>
            <a:xfrm flipH="1" flipV="1">
              <a:off x="1501873" y="5266473"/>
              <a:ext cx="5211" cy="187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oliniowy 46"/>
            <p:cNvCxnSpPr>
              <a:cxnSpLocks/>
            </p:cNvCxnSpPr>
            <p:nvPr/>
          </p:nvCxnSpPr>
          <p:spPr>
            <a:xfrm>
              <a:off x="1178333" y="5266473"/>
              <a:ext cx="200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rapez 52"/>
            <p:cNvSpPr/>
            <p:nvPr/>
          </p:nvSpPr>
          <p:spPr>
            <a:xfrm>
              <a:off x="1892607" y="6281928"/>
              <a:ext cx="674435" cy="400838"/>
            </a:xfrm>
            <a:prstGeom prst="trapezoid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54" name="Grupa 53"/>
            <p:cNvGrpSpPr/>
            <p:nvPr/>
          </p:nvGrpSpPr>
          <p:grpSpPr>
            <a:xfrm>
              <a:off x="2106562" y="6362095"/>
              <a:ext cx="246523" cy="240503"/>
              <a:chOff x="1907704" y="1628800"/>
              <a:chExt cx="605376" cy="648072"/>
            </a:xfrm>
          </p:grpSpPr>
          <p:sp>
            <p:nvSpPr>
              <p:cNvPr id="87" name="Łza 86"/>
              <p:cNvSpPr/>
              <p:nvPr/>
            </p:nvSpPr>
            <p:spPr>
              <a:xfrm flipV="1">
                <a:off x="1907704" y="1628800"/>
                <a:ext cx="289894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8" name="Łza 87"/>
              <p:cNvSpPr/>
              <p:nvPr/>
            </p:nvSpPr>
            <p:spPr>
              <a:xfrm flipH="1" flipV="1">
                <a:off x="2197598" y="1628800"/>
                <a:ext cx="315482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9" name="Łza 88"/>
              <p:cNvSpPr/>
              <p:nvPr/>
            </p:nvSpPr>
            <p:spPr>
              <a:xfrm>
                <a:off x="1907704" y="1933600"/>
                <a:ext cx="289894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0" name="Łza 89"/>
              <p:cNvSpPr/>
              <p:nvPr/>
            </p:nvSpPr>
            <p:spPr>
              <a:xfrm flipH="1">
                <a:off x="2197598" y="1933600"/>
                <a:ext cx="315482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56" name="Łącznik prostoliniowy 51"/>
            <p:cNvCxnSpPr>
              <a:stCxn id="55" idx="0"/>
            </p:cNvCxnSpPr>
            <p:nvPr/>
          </p:nvCxnSpPr>
          <p:spPr>
            <a:xfrm flipH="1" flipV="1">
              <a:off x="2224614" y="5266473"/>
              <a:ext cx="5211" cy="187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apez 57"/>
            <p:cNvSpPr/>
            <p:nvPr/>
          </p:nvSpPr>
          <p:spPr>
            <a:xfrm>
              <a:off x="2618525" y="6281928"/>
              <a:ext cx="674435" cy="400838"/>
            </a:xfrm>
            <a:prstGeom prst="trapezoid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60" name="Grupa 59"/>
            <p:cNvGrpSpPr/>
            <p:nvPr/>
          </p:nvGrpSpPr>
          <p:grpSpPr>
            <a:xfrm>
              <a:off x="2832482" y="6362095"/>
              <a:ext cx="246523" cy="240503"/>
              <a:chOff x="1907704" y="1628800"/>
              <a:chExt cx="605376" cy="648072"/>
            </a:xfrm>
          </p:grpSpPr>
          <p:sp>
            <p:nvSpPr>
              <p:cNvPr id="77" name="Łza 76"/>
              <p:cNvSpPr/>
              <p:nvPr/>
            </p:nvSpPr>
            <p:spPr>
              <a:xfrm flipV="1">
                <a:off x="1907704" y="1628800"/>
                <a:ext cx="289894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0" name="Łza 79"/>
              <p:cNvSpPr/>
              <p:nvPr/>
            </p:nvSpPr>
            <p:spPr>
              <a:xfrm flipH="1" flipV="1">
                <a:off x="2197598" y="1628800"/>
                <a:ext cx="315482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1" name="Łza 80"/>
              <p:cNvSpPr/>
              <p:nvPr/>
            </p:nvSpPr>
            <p:spPr>
              <a:xfrm>
                <a:off x="1907704" y="1933600"/>
                <a:ext cx="289894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Łza 85"/>
              <p:cNvSpPr/>
              <p:nvPr/>
            </p:nvSpPr>
            <p:spPr>
              <a:xfrm flipH="1">
                <a:off x="2197598" y="1933600"/>
                <a:ext cx="315482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64" name="Łącznik prostoliniowy 56"/>
            <p:cNvCxnSpPr>
              <a:stCxn id="62" idx="0"/>
            </p:cNvCxnSpPr>
            <p:nvPr/>
          </p:nvCxnSpPr>
          <p:spPr>
            <a:xfrm flipH="1" flipV="1">
              <a:off x="2950532" y="5266473"/>
              <a:ext cx="5211" cy="187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pole tekstowe 67"/>
            <p:cNvSpPr txBox="1"/>
            <p:nvPr/>
          </p:nvSpPr>
          <p:spPr>
            <a:xfrm>
              <a:off x="1329865" y="5941764"/>
              <a:ext cx="663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/>
                <a:t>30%</a:t>
              </a:r>
            </a:p>
          </p:txBody>
        </p:sp>
        <p:sp>
          <p:nvSpPr>
            <p:cNvPr id="95" name="pole tekstowe 94"/>
            <p:cNvSpPr txBox="1"/>
            <p:nvPr/>
          </p:nvSpPr>
          <p:spPr>
            <a:xfrm>
              <a:off x="2057602" y="5937285"/>
              <a:ext cx="663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/>
                <a:t>30%</a:t>
              </a:r>
            </a:p>
          </p:txBody>
        </p:sp>
        <p:sp>
          <p:nvSpPr>
            <p:cNvPr id="97" name="pole tekstowe 96"/>
            <p:cNvSpPr txBox="1"/>
            <p:nvPr/>
          </p:nvSpPr>
          <p:spPr>
            <a:xfrm>
              <a:off x="1246089" y="5010541"/>
              <a:ext cx="2070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 err="1"/>
                <a:t>feeders</a:t>
              </a:r>
              <a:r>
                <a:rPr lang="pl-PL" sz="1200" dirty="0"/>
                <a:t> </a:t>
              </a:r>
              <a:r>
                <a:rPr lang="pl-PL" sz="1200" dirty="0" err="1"/>
                <a:t>arrangment</a:t>
              </a:r>
              <a:r>
                <a:rPr lang="pl-PL" sz="1200" dirty="0"/>
                <a:t> - </a:t>
              </a:r>
              <a:r>
                <a:rPr lang="pl-PL" sz="1200" dirty="0" err="1"/>
                <a:t>control</a:t>
              </a:r>
              <a:endParaRPr lang="pl-PL" sz="1200" dirty="0"/>
            </a:p>
          </p:txBody>
        </p:sp>
      </p:grpSp>
      <p:sp>
        <p:nvSpPr>
          <p:cNvPr id="1029" name="pole tekstowe 1028">
            <a:extLst>
              <a:ext uri="{FF2B5EF4-FFF2-40B4-BE49-F238E27FC236}">
                <a16:creationId xmlns:a16="http://schemas.microsoft.com/office/drawing/2014/main" id="{47FF956B-3260-3BE1-42A0-6125E4E97916}"/>
              </a:ext>
            </a:extLst>
          </p:cNvPr>
          <p:cNvSpPr txBox="1"/>
          <p:nvPr/>
        </p:nvSpPr>
        <p:spPr>
          <a:xfrm>
            <a:off x="8961241" y="4993026"/>
            <a:ext cx="207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feeders</a:t>
            </a:r>
            <a:r>
              <a:rPr lang="pl-PL" sz="1200" dirty="0"/>
              <a:t> </a:t>
            </a:r>
            <a:r>
              <a:rPr lang="pl-PL" sz="1200" dirty="0" err="1"/>
              <a:t>arrangment</a:t>
            </a:r>
            <a:r>
              <a:rPr lang="pl-PL" sz="1200" dirty="0"/>
              <a:t> - </a:t>
            </a:r>
            <a:r>
              <a:rPr lang="pl-PL" sz="1200" dirty="0" err="1"/>
              <a:t>threat</a:t>
            </a:r>
            <a:endParaRPr lang="pl-PL" sz="1200" dirty="0"/>
          </a:p>
        </p:txBody>
      </p:sp>
      <p:grpSp>
        <p:nvGrpSpPr>
          <p:cNvPr id="1047" name="Grupa 1046">
            <a:extLst>
              <a:ext uri="{FF2B5EF4-FFF2-40B4-BE49-F238E27FC236}">
                <a16:creationId xmlns:a16="http://schemas.microsoft.com/office/drawing/2014/main" id="{4991145E-B16B-ADA6-44BE-D009116AA52E}"/>
              </a:ext>
            </a:extLst>
          </p:cNvPr>
          <p:cNvGrpSpPr/>
          <p:nvPr/>
        </p:nvGrpSpPr>
        <p:grpSpPr>
          <a:xfrm>
            <a:off x="8899042" y="5292272"/>
            <a:ext cx="2278859" cy="1445600"/>
            <a:chOff x="8899042" y="5292272"/>
            <a:chExt cx="2278859" cy="1445600"/>
          </a:xfrm>
        </p:grpSpPr>
        <p:sp>
          <p:nvSpPr>
            <p:cNvPr id="115" name="Prostokąt 114">
              <a:extLst>
                <a:ext uri="{FF2B5EF4-FFF2-40B4-BE49-F238E27FC236}">
                  <a16:creationId xmlns:a16="http://schemas.microsoft.com/office/drawing/2014/main" id="{65083498-76FD-6BA2-4913-C0DEEFD5E44A}"/>
                </a:ext>
              </a:extLst>
            </p:cNvPr>
            <p:cNvSpPr/>
            <p:nvPr/>
          </p:nvSpPr>
          <p:spPr>
            <a:xfrm>
              <a:off x="9016335" y="5479330"/>
              <a:ext cx="439849" cy="828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1" name="Prostokąt 120">
              <a:extLst>
                <a:ext uri="{FF2B5EF4-FFF2-40B4-BE49-F238E27FC236}">
                  <a16:creationId xmlns:a16="http://schemas.microsoft.com/office/drawing/2014/main" id="{74C8B899-4FD5-490C-5B6B-905147490153}"/>
                </a:ext>
              </a:extLst>
            </p:cNvPr>
            <p:cNvSpPr/>
            <p:nvPr/>
          </p:nvSpPr>
          <p:spPr>
            <a:xfrm>
              <a:off x="9739076" y="5479330"/>
              <a:ext cx="439849" cy="828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6" name="Prostokąt 125">
              <a:extLst>
                <a:ext uri="{FF2B5EF4-FFF2-40B4-BE49-F238E27FC236}">
                  <a16:creationId xmlns:a16="http://schemas.microsoft.com/office/drawing/2014/main" id="{BAE6DBD8-0587-C2E3-7DF9-26B566E8786A}"/>
                </a:ext>
              </a:extLst>
            </p:cNvPr>
            <p:cNvSpPr/>
            <p:nvPr/>
          </p:nvSpPr>
          <p:spPr>
            <a:xfrm>
              <a:off x="10464994" y="5479330"/>
              <a:ext cx="439849" cy="828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1" name="pole tekstowe 110">
              <a:extLst>
                <a:ext uri="{FF2B5EF4-FFF2-40B4-BE49-F238E27FC236}">
                  <a16:creationId xmlns:a16="http://schemas.microsoft.com/office/drawing/2014/main" id="{A3528787-44D2-BEAC-E538-7D171A849433}"/>
                </a:ext>
              </a:extLst>
            </p:cNvPr>
            <p:cNvSpPr txBox="1"/>
            <p:nvPr/>
          </p:nvSpPr>
          <p:spPr>
            <a:xfrm>
              <a:off x="10514517" y="5972036"/>
              <a:ext cx="663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/>
                <a:t>30%</a:t>
              </a:r>
            </a:p>
          </p:txBody>
        </p:sp>
        <p:sp>
          <p:nvSpPr>
            <p:cNvPr id="113" name="Trapez 112">
              <a:extLst>
                <a:ext uri="{FF2B5EF4-FFF2-40B4-BE49-F238E27FC236}">
                  <a16:creationId xmlns:a16="http://schemas.microsoft.com/office/drawing/2014/main" id="{4E88852F-8B15-A66E-44B3-0C268AEC2CB8}"/>
                </a:ext>
              </a:extLst>
            </p:cNvPr>
            <p:cNvSpPr/>
            <p:nvPr/>
          </p:nvSpPr>
          <p:spPr>
            <a:xfrm>
              <a:off x="8899042" y="6307727"/>
              <a:ext cx="674435" cy="400838"/>
            </a:xfrm>
            <a:prstGeom prst="trapezoid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14" name="Grupa 113">
              <a:extLst>
                <a:ext uri="{FF2B5EF4-FFF2-40B4-BE49-F238E27FC236}">
                  <a16:creationId xmlns:a16="http://schemas.microsoft.com/office/drawing/2014/main" id="{47E33304-B454-1B3D-A421-737D4D01B5CF}"/>
                </a:ext>
              </a:extLst>
            </p:cNvPr>
            <p:cNvGrpSpPr/>
            <p:nvPr/>
          </p:nvGrpSpPr>
          <p:grpSpPr>
            <a:xfrm>
              <a:off x="9112998" y="6387894"/>
              <a:ext cx="246523" cy="240503"/>
              <a:chOff x="1907704" y="1628800"/>
              <a:chExt cx="605376" cy="648072"/>
            </a:xfrm>
          </p:grpSpPr>
          <p:sp>
            <p:nvSpPr>
              <p:cNvPr id="1038" name="Łza 1037">
                <a:extLst>
                  <a:ext uri="{FF2B5EF4-FFF2-40B4-BE49-F238E27FC236}">
                    <a16:creationId xmlns:a16="http://schemas.microsoft.com/office/drawing/2014/main" id="{34310E95-EE00-A2DE-36E9-2447772E0D9D}"/>
                  </a:ext>
                </a:extLst>
              </p:cNvPr>
              <p:cNvSpPr/>
              <p:nvPr/>
            </p:nvSpPr>
            <p:spPr>
              <a:xfrm flipV="1">
                <a:off x="1907704" y="1628800"/>
                <a:ext cx="289894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9" name="Łza 1038">
                <a:extLst>
                  <a:ext uri="{FF2B5EF4-FFF2-40B4-BE49-F238E27FC236}">
                    <a16:creationId xmlns:a16="http://schemas.microsoft.com/office/drawing/2014/main" id="{AC2627B0-8C47-1D4C-1C31-57177C93864E}"/>
                  </a:ext>
                </a:extLst>
              </p:cNvPr>
              <p:cNvSpPr/>
              <p:nvPr/>
            </p:nvSpPr>
            <p:spPr>
              <a:xfrm flipH="1" flipV="1">
                <a:off x="2197598" y="1628800"/>
                <a:ext cx="315482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40" name="Łza 1039">
                <a:extLst>
                  <a:ext uri="{FF2B5EF4-FFF2-40B4-BE49-F238E27FC236}">
                    <a16:creationId xmlns:a16="http://schemas.microsoft.com/office/drawing/2014/main" id="{22F2E6D3-A563-9FE6-1C8F-8264DA461446}"/>
                  </a:ext>
                </a:extLst>
              </p:cNvPr>
              <p:cNvSpPr/>
              <p:nvPr/>
            </p:nvSpPr>
            <p:spPr>
              <a:xfrm>
                <a:off x="1907704" y="1933600"/>
                <a:ext cx="289894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41" name="Łza 1040">
                <a:extLst>
                  <a:ext uri="{FF2B5EF4-FFF2-40B4-BE49-F238E27FC236}">
                    <a16:creationId xmlns:a16="http://schemas.microsoft.com/office/drawing/2014/main" id="{65C76AE8-C65E-D1E6-1C6B-E07C58758765}"/>
                  </a:ext>
                </a:extLst>
              </p:cNvPr>
              <p:cNvSpPr/>
              <p:nvPr/>
            </p:nvSpPr>
            <p:spPr>
              <a:xfrm flipH="1">
                <a:off x="2197598" y="1933600"/>
                <a:ext cx="315482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116" name="Łącznik prostoliniowy 45">
              <a:extLst>
                <a:ext uri="{FF2B5EF4-FFF2-40B4-BE49-F238E27FC236}">
                  <a16:creationId xmlns:a16="http://schemas.microsoft.com/office/drawing/2014/main" id="{788F2D0D-A5F4-053E-5889-8C5C867EEAF2}"/>
                </a:ext>
              </a:extLst>
            </p:cNvPr>
            <p:cNvCxnSpPr>
              <a:stCxn id="115" idx="0"/>
            </p:cNvCxnSpPr>
            <p:nvPr/>
          </p:nvCxnSpPr>
          <p:spPr>
            <a:xfrm flipH="1" flipV="1">
              <a:off x="9231049" y="5292272"/>
              <a:ext cx="5211" cy="187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Łącznik prostoliniowy 46">
              <a:extLst>
                <a:ext uri="{FF2B5EF4-FFF2-40B4-BE49-F238E27FC236}">
                  <a16:creationId xmlns:a16="http://schemas.microsoft.com/office/drawing/2014/main" id="{E102A254-3616-578D-B34A-7AC055677B76}"/>
                </a:ext>
              </a:extLst>
            </p:cNvPr>
            <p:cNvCxnSpPr>
              <a:cxnSpLocks/>
            </p:cNvCxnSpPr>
            <p:nvPr/>
          </p:nvCxnSpPr>
          <p:spPr>
            <a:xfrm>
              <a:off x="8907509" y="5292272"/>
              <a:ext cx="200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 118">
              <a:extLst>
                <a:ext uri="{FF2B5EF4-FFF2-40B4-BE49-F238E27FC236}">
                  <a16:creationId xmlns:a16="http://schemas.microsoft.com/office/drawing/2014/main" id="{9C298FF1-C811-EE5D-E31B-042E9C9948C9}"/>
                </a:ext>
              </a:extLst>
            </p:cNvPr>
            <p:cNvSpPr/>
            <p:nvPr/>
          </p:nvSpPr>
          <p:spPr>
            <a:xfrm>
              <a:off x="9621783" y="6307727"/>
              <a:ext cx="674435" cy="400838"/>
            </a:xfrm>
            <a:prstGeom prst="trapezoid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20" name="Grupa 119">
              <a:extLst>
                <a:ext uri="{FF2B5EF4-FFF2-40B4-BE49-F238E27FC236}">
                  <a16:creationId xmlns:a16="http://schemas.microsoft.com/office/drawing/2014/main" id="{17EA39B6-FB5E-8D64-9E6E-415B0CF9EAA5}"/>
                </a:ext>
              </a:extLst>
            </p:cNvPr>
            <p:cNvGrpSpPr/>
            <p:nvPr/>
          </p:nvGrpSpPr>
          <p:grpSpPr>
            <a:xfrm>
              <a:off x="9835738" y="6387894"/>
              <a:ext cx="246523" cy="240503"/>
              <a:chOff x="1907704" y="1628800"/>
              <a:chExt cx="605376" cy="648072"/>
            </a:xfrm>
          </p:grpSpPr>
          <p:sp>
            <p:nvSpPr>
              <p:cNvPr id="1034" name="Łza 1033">
                <a:extLst>
                  <a:ext uri="{FF2B5EF4-FFF2-40B4-BE49-F238E27FC236}">
                    <a16:creationId xmlns:a16="http://schemas.microsoft.com/office/drawing/2014/main" id="{9799D276-BF1F-310B-1924-B204F8278581}"/>
                  </a:ext>
                </a:extLst>
              </p:cNvPr>
              <p:cNvSpPr/>
              <p:nvPr/>
            </p:nvSpPr>
            <p:spPr>
              <a:xfrm flipV="1">
                <a:off x="1907704" y="1628800"/>
                <a:ext cx="289894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5" name="Łza 1034">
                <a:extLst>
                  <a:ext uri="{FF2B5EF4-FFF2-40B4-BE49-F238E27FC236}">
                    <a16:creationId xmlns:a16="http://schemas.microsoft.com/office/drawing/2014/main" id="{B00DFAEE-9291-7D12-E1D5-EFD4518F8688}"/>
                  </a:ext>
                </a:extLst>
              </p:cNvPr>
              <p:cNvSpPr/>
              <p:nvPr/>
            </p:nvSpPr>
            <p:spPr>
              <a:xfrm flipH="1" flipV="1">
                <a:off x="2197598" y="1628800"/>
                <a:ext cx="315482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6" name="Łza 1035">
                <a:extLst>
                  <a:ext uri="{FF2B5EF4-FFF2-40B4-BE49-F238E27FC236}">
                    <a16:creationId xmlns:a16="http://schemas.microsoft.com/office/drawing/2014/main" id="{8DB7E42C-63E0-4F73-7AA9-4BC2C566709A}"/>
                  </a:ext>
                </a:extLst>
              </p:cNvPr>
              <p:cNvSpPr/>
              <p:nvPr/>
            </p:nvSpPr>
            <p:spPr>
              <a:xfrm>
                <a:off x="1907704" y="1933600"/>
                <a:ext cx="289894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7" name="Łza 1036">
                <a:extLst>
                  <a:ext uri="{FF2B5EF4-FFF2-40B4-BE49-F238E27FC236}">
                    <a16:creationId xmlns:a16="http://schemas.microsoft.com/office/drawing/2014/main" id="{8C41EB62-A5FA-9360-71DC-CFF213BEBFA5}"/>
                  </a:ext>
                </a:extLst>
              </p:cNvPr>
              <p:cNvSpPr/>
              <p:nvPr/>
            </p:nvSpPr>
            <p:spPr>
              <a:xfrm flipH="1">
                <a:off x="2197598" y="1933600"/>
                <a:ext cx="315482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122" name="Łącznik prostoliniowy 51">
              <a:extLst>
                <a:ext uri="{FF2B5EF4-FFF2-40B4-BE49-F238E27FC236}">
                  <a16:creationId xmlns:a16="http://schemas.microsoft.com/office/drawing/2014/main" id="{5B57EE0B-4F85-81EE-C50D-849D2A06CAFF}"/>
                </a:ext>
              </a:extLst>
            </p:cNvPr>
            <p:cNvCxnSpPr>
              <a:stCxn id="121" idx="0"/>
            </p:cNvCxnSpPr>
            <p:nvPr/>
          </p:nvCxnSpPr>
          <p:spPr>
            <a:xfrm flipH="1" flipV="1">
              <a:off x="9953790" y="5292272"/>
              <a:ext cx="5211" cy="187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rapez 123">
              <a:extLst>
                <a:ext uri="{FF2B5EF4-FFF2-40B4-BE49-F238E27FC236}">
                  <a16:creationId xmlns:a16="http://schemas.microsoft.com/office/drawing/2014/main" id="{9C1759FD-408E-3BD7-6A60-EBC5C376778B}"/>
                </a:ext>
              </a:extLst>
            </p:cNvPr>
            <p:cNvSpPr/>
            <p:nvPr/>
          </p:nvSpPr>
          <p:spPr>
            <a:xfrm>
              <a:off x="10347701" y="6307727"/>
              <a:ext cx="674435" cy="400838"/>
            </a:xfrm>
            <a:prstGeom prst="trapezoid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25" name="Grupa 124">
              <a:extLst>
                <a:ext uri="{FF2B5EF4-FFF2-40B4-BE49-F238E27FC236}">
                  <a16:creationId xmlns:a16="http://schemas.microsoft.com/office/drawing/2014/main" id="{AA595B94-C197-E5DF-2602-C81B79C92FC2}"/>
                </a:ext>
              </a:extLst>
            </p:cNvPr>
            <p:cNvGrpSpPr/>
            <p:nvPr/>
          </p:nvGrpSpPr>
          <p:grpSpPr>
            <a:xfrm>
              <a:off x="10561658" y="6387894"/>
              <a:ext cx="246523" cy="240503"/>
              <a:chOff x="1907704" y="1628800"/>
              <a:chExt cx="605376" cy="648072"/>
            </a:xfrm>
          </p:grpSpPr>
          <p:sp>
            <p:nvSpPr>
              <p:cNvPr id="1030" name="Łza 1029">
                <a:extLst>
                  <a:ext uri="{FF2B5EF4-FFF2-40B4-BE49-F238E27FC236}">
                    <a16:creationId xmlns:a16="http://schemas.microsoft.com/office/drawing/2014/main" id="{7EAA8095-F59A-D21E-94C6-52DE1C1F0CF7}"/>
                  </a:ext>
                </a:extLst>
              </p:cNvPr>
              <p:cNvSpPr/>
              <p:nvPr/>
            </p:nvSpPr>
            <p:spPr>
              <a:xfrm flipV="1">
                <a:off x="1907704" y="1628800"/>
                <a:ext cx="289894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1" name="Łza 1030">
                <a:extLst>
                  <a:ext uri="{FF2B5EF4-FFF2-40B4-BE49-F238E27FC236}">
                    <a16:creationId xmlns:a16="http://schemas.microsoft.com/office/drawing/2014/main" id="{69838000-7A74-E615-6D89-99A12CABB568}"/>
                  </a:ext>
                </a:extLst>
              </p:cNvPr>
              <p:cNvSpPr/>
              <p:nvPr/>
            </p:nvSpPr>
            <p:spPr>
              <a:xfrm flipH="1" flipV="1">
                <a:off x="2197598" y="1628800"/>
                <a:ext cx="315482" cy="296416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2" name="Łza 1031">
                <a:extLst>
                  <a:ext uri="{FF2B5EF4-FFF2-40B4-BE49-F238E27FC236}">
                    <a16:creationId xmlns:a16="http://schemas.microsoft.com/office/drawing/2014/main" id="{7FD43C65-00A0-B067-13F8-9C2994787919}"/>
                  </a:ext>
                </a:extLst>
              </p:cNvPr>
              <p:cNvSpPr/>
              <p:nvPr/>
            </p:nvSpPr>
            <p:spPr>
              <a:xfrm>
                <a:off x="1907704" y="1933600"/>
                <a:ext cx="289894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3" name="Łza 1032">
                <a:extLst>
                  <a:ext uri="{FF2B5EF4-FFF2-40B4-BE49-F238E27FC236}">
                    <a16:creationId xmlns:a16="http://schemas.microsoft.com/office/drawing/2014/main" id="{A5FB2860-6CFA-898C-1A6D-821398C0C720}"/>
                  </a:ext>
                </a:extLst>
              </p:cNvPr>
              <p:cNvSpPr/>
              <p:nvPr/>
            </p:nvSpPr>
            <p:spPr>
              <a:xfrm flipH="1">
                <a:off x="2197598" y="1933600"/>
                <a:ext cx="315482" cy="343272"/>
              </a:xfrm>
              <a:prstGeom prst="teardrop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127" name="Łącznik prostoliniowy 56">
              <a:extLst>
                <a:ext uri="{FF2B5EF4-FFF2-40B4-BE49-F238E27FC236}">
                  <a16:creationId xmlns:a16="http://schemas.microsoft.com/office/drawing/2014/main" id="{7CB71CF2-2DD8-B055-571D-3467CFF5E4ED}"/>
                </a:ext>
              </a:extLst>
            </p:cNvPr>
            <p:cNvCxnSpPr>
              <a:stCxn id="126" idx="0"/>
            </p:cNvCxnSpPr>
            <p:nvPr/>
          </p:nvCxnSpPr>
          <p:spPr>
            <a:xfrm flipH="1" flipV="1">
              <a:off x="10679708" y="5292272"/>
              <a:ext cx="5211" cy="187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pole tekstowe 1024">
              <a:extLst>
                <a:ext uri="{FF2B5EF4-FFF2-40B4-BE49-F238E27FC236}">
                  <a16:creationId xmlns:a16="http://schemas.microsoft.com/office/drawing/2014/main" id="{5BBE9D35-B1BB-D500-8B69-6FE8B007F069}"/>
                </a:ext>
              </a:extLst>
            </p:cNvPr>
            <p:cNvSpPr txBox="1"/>
            <p:nvPr/>
          </p:nvSpPr>
          <p:spPr>
            <a:xfrm>
              <a:off x="9059041" y="5967563"/>
              <a:ext cx="663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/>
                <a:t>30%</a:t>
              </a:r>
            </a:p>
          </p:txBody>
        </p:sp>
        <p:sp>
          <p:nvSpPr>
            <p:cNvPr id="1027" name="pole tekstowe 1026">
              <a:extLst>
                <a:ext uri="{FF2B5EF4-FFF2-40B4-BE49-F238E27FC236}">
                  <a16:creationId xmlns:a16="http://schemas.microsoft.com/office/drawing/2014/main" id="{DF3DB9F3-BCFF-952E-6A54-5D3EF02783EC}"/>
                </a:ext>
              </a:extLst>
            </p:cNvPr>
            <p:cNvSpPr txBox="1"/>
            <p:nvPr/>
          </p:nvSpPr>
          <p:spPr>
            <a:xfrm>
              <a:off x="9786778" y="5963084"/>
              <a:ext cx="663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/>
                <a:t>30%</a:t>
              </a:r>
            </a:p>
          </p:txBody>
        </p:sp>
        <p:pic>
          <p:nvPicPr>
            <p:cNvPr id="1042" name="Picture 4" descr="Ants PNG Image | Ants, Insects, Royalty free icons">
              <a:extLst>
                <a:ext uri="{FF2B5EF4-FFF2-40B4-BE49-F238E27FC236}">
                  <a16:creationId xmlns:a16="http://schemas.microsoft.com/office/drawing/2014/main" id="{81F01656-80D0-B2CE-5F71-1AA1E2FD9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512" y="6433071"/>
              <a:ext cx="296333" cy="296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4" descr="Ants PNG Image | Ants, Insects, Royalty free icons">
              <a:extLst>
                <a:ext uri="{FF2B5EF4-FFF2-40B4-BE49-F238E27FC236}">
                  <a16:creationId xmlns:a16="http://schemas.microsoft.com/office/drawing/2014/main" id="{2FB361EE-8F66-3319-CBD8-098A05293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713" y="6441539"/>
              <a:ext cx="296333" cy="296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4" descr="Ants PNG Image | Ants, Insects, Royalty free icons">
              <a:extLst>
                <a:ext uri="{FF2B5EF4-FFF2-40B4-BE49-F238E27FC236}">
                  <a16:creationId xmlns:a16="http://schemas.microsoft.com/office/drawing/2014/main" id="{EE633B41-5D41-D680-4B50-62AD32BC9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2848" y="6441535"/>
              <a:ext cx="296333" cy="296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71520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</Words>
  <Application>Microsoft Office PowerPoint</Application>
  <PresentationFormat>Panoramiczny</PresentationFormat>
  <Paragraphs>23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Kasia Wojczulanis</dc:creator>
  <cp:lastModifiedBy>Katarzyna Wojczulanis-Jakubas</cp:lastModifiedBy>
  <cp:revision>15</cp:revision>
  <dcterms:created xsi:type="dcterms:W3CDTF">2019-11-19T17:52:37Z</dcterms:created>
  <dcterms:modified xsi:type="dcterms:W3CDTF">2023-06-02T16:16:36Z</dcterms:modified>
</cp:coreProperties>
</file>