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14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75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09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0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7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80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38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09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3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94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2B8AF-D97A-43B0-A095-D2766DB45000}" type="datetimeFigureOut">
              <a:rPr lang="pl-PL" smtClean="0"/>
              <a:t>2018-05-03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2518-D974-4612-B500-339019FEF5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791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 3"/>
          <p:cNvSpPr/>
          <p:nvPr/>
        </p:nvSpPr>
        <p:spPr>
          <a:xfrm>
            <a:off x="1619672" y="1922267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2" name="Grupa 11"/>
          <p:cNvGrpSpPr/>
          <p:nvPr/>
        </p:nvGrpSpPr>
        <p:grpSpPr>
          <a:xfrm>
            <a:off x="1918919" y="2036392"/>
            <a:ext cx="344795" cy="342378"/>
            <a:chOff x="1907704" y="1628800"/>
            <a:chExt cx="605376" cy="648072"/>
          </a:xfrm>
        </p:grpSpPr>
        <p:sp>
          <p:nvSpPr>
            <p:cNvPr id="8" name="Łza 7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Łza 8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Łza 9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Łza 10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3" name="Prostokąt 12"/>
          <p:cNvSpPr/>
          <p:nvPr/>
        </p:nvSpPr>
        <p:spPr>
          <a:xfrm>
            <a:off x="1783722" y="742966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Łącznik prostoliniowy 14"/>
          <p:cNvCxnSpPr>
            <a:stCxn id="13" idx="0"/>
          </p:cNvCxnSpPr>
          <p:nvPr/>
        </p:nvCxnSpPr>
        <p:spPr>
          <a:xfrm flipH="1" flipV="1">
            <a:off x="2084029" y="476672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/>
          <p:nvPr/>
        </p:nvCxnSpPr>
        <p:spPr>
          <a:xfrm>
            <a:off x="1403648" y="476672"/>
            <a:ext cx="336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1783722" y="1427721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apez 19"/>
          <p:cNvSpPr/>
          <p:nvPr/>
        </p:nvSpPr>
        <p:spPr>
          <a:xfrm>
            <a:off x="2562960" y="1922267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1" name="Grupa 20"/>
          <p:cNvGrpSpPr/>
          <p:nvPr/>
        </p:nvGrpSpPr>
        <p:grpSpPr>
          <a:xfrm>
            <a:off x="2862206" y="2036392"/>
            <a:ext cx="344795" cy="342378"/>
            <a:chOff x="1907704" y="1628800"/>
            <a:chExt cx="605376" cy="648072"/>
          </a:xfrm>
        </p:grpSpPr>
        <p:sp>
          <p:nvSpPr>
            <p:cNvPr id="22" name="Łza 21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Łza 22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Łza 23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Łza 24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6" name="Prostokąt 25"/>
          <p:cNvSpPr/>
          <p:nvPr/>
        </p:nvSpPr>
        <p:spPr>
          <a:xfrm>
            <a:off x="2727010" y="742966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prostoliniowy 26"/>
          <p:cNvCxnSpPr>
            <a:stCxn id="26" idx="0"/>
          </p:cNvCxnSpPr>
          <p:nvPr/>
        </p:nvCxnSpPr>
        <p:spPr>
          <a:xfrm flipH="1" flipV="1">
            <a:off x="3027317" y="476672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oliniowy 27"/>
          <p:cNvCxnSpPr/>
          <p:nvPr/>
        </p:nvCxnSpPr>
        <p:spPr>
          <a:xfrm>
            <a:off x="2727010" y="1427721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apez 28"/>
          <p:cNvSpPr/>
          <p:nvPr/>
        </p:nvSpPr>
        <p:spPr>
          <a:xfrm>
            <a:off x="3499064" y="1922267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0" name="Grupa 29"/>
          <p:cNvGrpSpPr/>
          <p:nvPr/>
        </p:nvGrpSpPr>
        <p:grpSpPr>
          <a:xfrm>
            <a:off x="3798310" y="2036392"/>
            <a:ext cx="344795" cy="342378"/>
            <a:chOff x="1907704" y="1628800"/>
            <a:chExt cx="605376" cy="648072"/>
          </a:xfrm>
        </p:grpSpPr>
        <p:sp>
          <p:nvSpPr>
            <p:cNvPr id="31" name="Łza 30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Łza 31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Łza 32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Łza 33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5" name="Prostokąt 34"/>
          <p:cNvSpPr/>
          <p:nvPr/>
        </p:nvSpPr>
        <p:spPr>
          <a:xfrm>
            <a:off x="3663114" y="742966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6" name="Łącznik prostoliniowy 35"/>
          <p:cNvCxnSpPr>
            <a:stCxn id="35" idx="0"/>
          </p:cNvCxnSpPr>
          <p:nvPr/>
        </p:nvCxnSpPr>
        <p:spPr>
          <a:xfrm flipH="1" flipV="1">
            <a:off x="3963421" y="476672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oliniowy 36"/>
          <p:cNvCxnSpPr/>
          <p:nvPr/>
        </p:nvCxnSpPr>
        <p:spPr>
          <a:xfrm>
            <a:off x="3663114" y="1427721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ole tekstowe 39"/>
          <p:cNvSpPr txBox="1"/>
          <p:nvPr/>
        </p:nvSpPr>
        <p:spPr>
          <a:xfrm>
            <a:off x="1897687" y="1574980"/>
            <a:ext cx="451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smtClean="0"/>
              <a:t>30%</a:t>
            </a:r>
            <a:endParaRPr lang="pl-PL" sz="1000" b="1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2868816" y="1574980"/>
            <a:ext cx="438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smtClean="0"/>
              <a:t>1%</a:t>
            </a:r>
            <a:endParaRPr lang="pl-PL" sz="1000" b="1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3815628" y="1574980"/>
            <a:ext cx="410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smtClean="0"/>
              <a:t>1%</a:t>
            </a:r>
            <a:endParaRPr lang="pl-PL" sz="1000" b="1" dirty="0"/>
          </a:p>
        </p:txBody>
      </p:sp>
      <p:sp>
        <p:nvSpPr>
          <p:cNvPr id="39" name="Trapez 38"/>
          <p:cNvSpPr/>
          <p:nvPr/>
        </p:nvSpPr>
        <p:spPr>
          <a:xfrm>
            <a:off x="1609749" y="465857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1" name="Grupa 40"/>
          <p:cNvGrpSpPr/>
          <p:nvPr/>
        </p:nvGrpSpPr>
        <p:grpSpPr>
          <a:xfrm>
            <a:off x="1908996" y="4772696"/>
            <a:ext cx="344795" cy="342378"/>
            <a:chOff x="1907704" y="1628800"/>
            <a:chExt cx="605376" cy="648072"/>
          </a:xfrm>
        </p:grpSpPr>
        <p:sp>
          <p:nvSpPr>
            <p:cNvPr id="70" name="Łza 69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Łza 70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Łza 71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Łza 72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5" name="Prostokąt 44"/>
          <p:cNvSpPr/>
          <p:nvPr/>
        </p:nvSpPr>
        <p:spPr>
          <a:xfrm>
            <a:off x="1773799" y="347927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6" name="Łącznik prostoliniowy 45"/>
          <p:cNvCxnSpPr>
            <a:stCxn id="45" idx="0"/>
          </p:cNvCxnSpPr>
          <p:nvPr/>
        </p:nvCxnSpPr>
        <p:spPr>
          <a:xfrm flipH="1" flipV="1">
            <a:off x="2074106" y="321297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oliniowy 46"/>
          <p:cNvCxnSpPr/>
          <p:nvPr/>
        </p:nvCxnSpPr>
        <p:spPr>
          <a:xfrm>
            <a:off x="1527724" y="3212976"/>
            <a:ext cx="336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oliniowy 47"/>
          <p:cNvCxnSpPr/>
          <p:nvPr/>
        </p:nvCxnSpPr>
        <p:spPr>
          <a:xfrm>
            <a:off x="1773799" y="416402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 48"/>
          <p:cNvSpPr/>
          <p:nvPr/>
        </p:nvSpPr>
        <p:spPr>
          <a:xfrm>
            <a:off x="2620600" y="465857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50" name="Grupa 49"/>
          <p:cNvGrpSpPr/>
          <p:nvPr/>
        </p:nvGrpSpPr>
        <p:grpSpPr>
          <a:xfrm>
            <a:off x="2919846" y="4772696"/>
            <a:ext cx="344795" cy="342378"/>
            <a:chOff x="1907704" y="1628800"/>
            <a:chExt cx="605376" cy="648072"/>
          </a:xfrm>
        </p:grpSpPr>
        <p:sp>
          <p:nvSpPr>
            <p:cNvPr id="66" name="Łza 65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Łza 66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Łza 67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Łza 68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1" name="Prostokąt 50"/>
          <p:cNvSpPr/>
          <p:nvPr/>
        </p:nvSpPr>
        <p:spPr>
          <a:xfrm>
            <a:off x="2784650" y="347927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2" name="Łącznik prostoliniowy 51"/>
          <p:cNvCxnSpPr>
            <a:stCxn id="51" idx="0"/>
          </p:cNvCxnSpPr>
          <p:nvPr/>
        </p:nvCxnSpPr>
        <p:spPr>
          <a:xfrm flipH="1" flipV="1">
            <a:off x="3084957" y="321297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/>
          <p:nvPr/>
        </p:nvCxnSpPr>
        <p:spPr>
          <a:xfrm>
            <a:off x="2784650" y="416402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apez 53"/>
          <p:cNvSpPr/>
          <p:nvPr/>
        </p:nvSpPr>
        <p:spPr>
          <a:xfrm>
            <a:off x="3635896" y="465857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55" name="Grupa 54"/>
          <p:cNvGrpSpPr/>
          <p:nvPr/>
        </p:nvGrpSpPr>
        <p:grpSpPr>
          <a:xfrm>
            <a:off x="3935142" y="4772696"/>
            <a:ext cx="344795" cy="342378"/>
            <a:chOff x="1907704" y="1628800"/>
            <a:chExt cx="605376" cy="648072"/>
          </a:xfrm>
        </p:grpSpPr>
        <p:sp>
          <p:nvSpPr>
            <p:cNvPr id="62" name="Łza 61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Łza 62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Łza 63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Łza 64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6" name="Prostokąt 55"/>
          <p:cNvSpPr/>
          <p:nvPr/>
        </p:nvSpPr>
        <p:spPr>
          <a:xfrm>
            <a:off x="3799946" y="347927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7" name="Łącznik prostoliniowy 56"/>
          <p:cNvCxnSpPr>
            <a:stCxn id="56" idx="0"/>
          </p:cNvCxnSpPr>
          <p:nvPr/>
        </p:nvCxnSpPr>
        <p:spPr>
          <a:xfrm flipH="1" flipV="1">
            <a:off x="4100253" y="321297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oliniowy 57"/>
          <p:cNvCxnSpPr/>
          <p:nvPr/>
        </p:nvCxnSpPr>
        <p:spPr>
          <a:xfrm>
            <a:off x="3799946" y="416402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le tekstowe 58"/>
          <p:cNvSpPr txBox="1"/>
          <p:nvPr/>
        </p:nvSpPr>
        <p:spPr>
          <a:xfrm>
            <a:off x="1887764" y="4311284"/>
            <a:ext cx="45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200" b="1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2843808" y="4311284"/>
            <a:ext cx="52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200" b="1" dirty="0"/>
          </a:p>
        </p:txBody>
      </p:sp>
      <p:sp>
        <p:nvSpPr>
          <p:cNvPr id="61" name="pole tekstowe 60"/>
          <p:cNvSpPr txBox="1"/>
          <p:nvPr/>
        </p:nvSpPr>
        <p:spPr>
          <a:xfrm>
            <a:off x="3923928" y="4311284"/>
            <a:ext cx="51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200" b="1" dirty="0"/>
          </a:p>
        </p:txBody>
      </p:sp>
      <p:sp>
        <p:nvSpPr>
          <p:cNvPr id="106" name="Trapez 105"/>
          <p:cNvSpPr/>
          <p:nvPr/>
        </p:nvSpPr>
        <p:spPr>
          <a:xfrm>
            <a:off x="5395453" y="465857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7" name="Grupa 106"/>
          <p:cNvGrpSpPr/>
          <p:nvPr/>
        </p:nvGrpSpPr>
        <p:grpSpPr>
          <a:xfrm>
            <a:off x="5694700" y="4772696"/>
            <a:ext cx="344795" cy="342378"/>
            <a:chOff x="1907704" y="1628800"/>
            <a:chExt cx="605376" cy="648072"/>
          </a:xfrm>
        </p:grpSpPr>
        <p:sp>
          <p:nvSpPr>
            <p:cNvPr id="108" name="Łza 107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9" name="Łza 108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0" name="Łza 109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1" name="Łza 110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12" name="Prostokąt 111"/>
          <p:cNvSpPr/>
          <p:nvPr/>
        </p:nvSpPr>
        <p:spPr>
          <a:xfrm>
            <a:off x="5559503" y="347927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3" name="Łącznik prostoliniowy 112"/>
          <p:cNvCxnSpPr>
            <a:stCxn id="112" idx="0"/>
          </p:cNvCxnSpPr>
          <p:nvPr/>
        </p:nvCxnSpPr>
        <p:spPr>
          <a:xfrm flipH="1" flipV="1">
            <a:off x="5859810" y="321297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oliniowy 113"/>
          <p:cNvCxnSpPr/>
          <p:nvPr/>
        </p:nvCxnSpPr>
        <p:spPr>
          <a:xfrm>
            <a:off x="5313428" y="3212976"/>
            <a:ext cx="336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oliniowy 114"/>
          <p:cNvCxnSpPr/>
          <p:nvPr/>
        </p:nvCxnSpPr>
        <p:spPr>
          <a:xfrm>
            <a:off x="5559503" y="416402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rapez 115"/>
          <p:cNvSpPr/>
          <p:nvPr/>
        </p:nvSpPr>
        <p:spPr>
          <a:xfrm>
            <a:off x="6406304" y="465857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7" name="Grupa 116"/>
          <p:cNvGrpSpPr/>
          <p:nvPr/>
        </p:nvGrpSpPr>
        <p:grpSpPr>
          <a:xfrm>
            <a:off x="6705550" y="4772696"/>
            <a:ext cx="344795" cy="342378"/>
            <a:chOff x="1907704" y="1628800"/>
            <a:chExt cx="605376" cy="648072"/>
          </a:xfrm>
        </p:grpSpPr>
        <p:sp>
          <p:nvSpPr>
            <p:cNvPr id="118" name="Łza 117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9" name="Łza 118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0" name="Łza 119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1" name="Łza 120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2" name="Prostokąt 121"/>
          <p:cNvSpPr/>
          <p:nvPr/>
        </p:nvSpPr>
        <p:spPr>
          <a:xfrm>
            <a:off x="6570354" y="347927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3" name="Łącznik prostoliniowy 122"/>
          <p:cNvCxnSpPr>
            <a:stCxn id="122" idx="0"/>
          </p:cNvCxnSpPr>
          <p:nvPr/>
        </p:nvCxnSpPr>
        <p:spPr>
          <a:xfrm flipH="1" flipV="1">
            <a:off x="6870661" y="321297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oliniowy 123"/>
          <p:cNvCxnSpPr/>
          <p:nvPr/>
        </p:nvCxnSpPr>
        <p:spPr>
          <a:xfrm>
            <a:off x="6570354" y="416402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apez 124"/>
          <p:cNvSpPr/>
          <p:nvPr/>
        </p:nvSpPr>
        <p:spPr>
          <a:xfrm>
            <a:off x="7421600" y="465857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26" name="Grupa 125"/>
          <p:cNvGrpSpPr/>
          <p:nvPr/>
        </p:nvGrpSpPr>
        <p:grpSpPr>
          <a:xfrm>
            <a:off x="7720846" y="4772696"/>
            <a:ext cx="344795" cy="342378"/>
            <a:chOff x="1907704" y="1628800"/>
            <a:chExt cx="605376" cy="648072"/>
          </a:xfrm>
        </p:grpSpPr>
        <p:sp>
          <p:nvSpPr>
            <p:cNvPr id="127" name="Łza 126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8" name="Łza 127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9" name="Łza 128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0" name="Łza 129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31" name="Prostokąt 130"/>
          <p:cNvSpPr/>
          <p:nvPr/>
        </p:nvSpPr>
        <p:spPr>
          <a:xfrm>
            <a:off x="7585650" y="347927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2" name="Łącznik prostoliniowy 131"/>
          <p:cNvCxnSpPr>
            <a:stCxn id="131" idx="0"/>
          </p:cNvCxnSpPr>
          <p:nvPr/>
        </p:nvCxnSpPr>
        <p:spPr>
          <a:xfrm flipH="1" flipV="1">
            <a:off x="7885957" y="321297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oliniowy 132"/>
          <p:cNvCxnSpPr/>
          <p:nvPr/>
        </p:nvCxnSpPr>
        <p:spPr>
          <a:xfrm>
            <a:off x="7585650" y="416402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ole tekstowe 133"/>
          <p:cNvSpPr txBox="1"/>
          <p:nvPr/>
        </p:nvSpPr>
        <p:spPr>
          <a:xfrm>
            <a:off x="5673468" y="4311284"/>
            <a:ext cx="45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200" b="1" dirty="0"/>
          </a:p>
        </p:txBody>
      </p:sp>
      <p:sp>
        <p:nvSpPr>
          <p:cNvPr id="135" name="pole tekstowe 134"/>
          <p:cNvSpPr txBox="1"/>
          <p:nvPr/>
        </p:nvSpPr>
        <p:spPr>
          <a:xfrm>
            <a:off x="6712160" y="4311284"/>
            <a:ext cx="438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1%</a:t>
            </a:r>
            <a:endParaRPr lang="pl-PL" sz="1200" b="1" dirty="0"/>
          </a:p>
        </p:txBody>
      </p:sp>
      <p:sp>
        <p:nvSpPr>
          <p:cNvPr id="136" name="pole tekstowe 135"/>
          <p:cNvSpPr txBox="1"/>
          <p:nvPr/>
        </p:nvSpPr>
        <p:spPr>
          <a:xfrm>
            <a:off x="7738164" y="4311284"/>
            <a:ext cx="410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1%</a:t>
            </a:r>
            <a:endParaRPr lang="pl-PL" sz="1200" b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1259632" y="328498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a)</a:t>
            </a:r>
            <a:endParaRPr lang="pl-PL" dirty="0"/>
          </a:p>
        </p:txBody>
      </p:sp>
      <p:sp>
        <p:nvSpPr>
          <p:cNvPr id="137" name="pole tekstowe 136"/>
          <p:cNvSpPr txBox="1"/>
          <p:nvPr/>
        </p:nvSpPr>
        <p:spPr>
          <a:xfrm>
            <a:off x="4963724" y="33569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98" name="pole tekstowe 97"/>
          <p:cNvSpPr txBox="1"/>
          <p:nvPr/>
        </p:nvSpPr>
        <p:spPr>
          <a:xfrm>
            <a:off x="1914888" y="9443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A</a:t>
            </a:r>
          </a:p>
        </p:txBody>
      </p:sp>
      <p:sp>
        <p:nvSpPr>
          <p:cNvPr id="99" name="pole tekstowe 98"/>
          <p:cNvSpPr txBox="1"/>
          <p:nvPr/>
        </p:nvSpPr>
        <p:spPr>
          <a:xfrm>
            <a:off x="2886904" y="9087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B</a:t>
            </a:r>
            <a:endParaRPr lang="pl-PL" b="1" dirty="0"/>
          </a:p>
        </p:txBody>
      </p:sp>
      <p:sp>
        <p:nvSpPr>
          <p:cNvPr id="100" name="pole tekstowe 99"/>
          <p:cNvSpPr txBox="1"/>
          <p:nvPr/>
        </p:nvSpPr>
        <p:spPr>
          <a:xfrm>
            <a:off x="3823008" y="9087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C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0761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 1"/>
          <p:cNvSpPr/>
          <p:nvPr/>
        </p:nvSpPr>
        <p:spPr>
          <a:xfrm>
            <a:off x="981617" y="393849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" name="Grupa 2"/>
          <p:cNvGrpSpPr/>
          <p:nvPr/>
        </p:nvGrpSpPr>
        <p:grpSpPr>
          <a:xfrm>
            <a:off x="1280864" y="4052616"/>
            <a:ext cx="344795" cy="342378"/>
            <a:chOff x="1907704" y="1628800"/>
            <a:chExt cx="605376" cy="648072"/>
          </a:xfrm>
        </p:grpSpPr>
        <p:sp>
          <p:nvSpPr>
            <p:cNvPr id="4" name="Łza 3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Łza 4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Łza 5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Łza 6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8" name="Prostokąt 7"/>
          <p:cNvSpPr/>
          <p:nvPr/>
        </p:nvSpPr>
        <p:spPr>
          <a:xfrm>
            <a:off x="1145667" y="275919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oliniowy 8"/>
          <p:cNvCxnSpPr>
            <a:stCxn id="8" idx="0"/>
          </p:cNvCxnSpPr>
          <p:nvPr/>
        </p:nvCxnSpPr>
        <p:spPr>
          <a:xfrm flipH="1" flipV="1">
            <a:off x="1445974" y="249289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>
            <a:off x="899592" y="2492896"/>
            <a:ext cx="336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/>
          <p:nvPr/>
        </p:nvCxnSpPr>
        <p:spPr>
          <a:xfrm>
            <a:off x="1145667" y="344394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apez 11"/>
          <p:cNvSpPr/>
          <p:nvPr/>
        </p:nvSpPr>
        <p:spPr>
          <a:xfrm>
            <a:off x="1992468" y="393849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/>
          <p:cNvGrpSpPr/>
          <p:nvPr/>
        </p:nvGrpSpPr>
        <p:grpSpPr>
          <a:xfrm>
            <a:off x="2291714" y="4052616"/>
            <a:ext cx="344795" cy="342378"/>
            <a:chOff x="1907704" y="1628800"/>
            <a:chExt cx="605376" cy="648072"/>
          </a:xfrm>
        </p:grpSpPr>
        <p:sp>
          <p:nvSpPr>
            <p:cNvPr id="14" name="Łza 13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Łza 14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Łza 15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Łza 16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8" name="Prostokąt 17"/>
          <p:cNvSpPr/>
          <p:nvPr/>
        </p:nvSpPr>
        <p:spPr>
          <a:xfrm>
            <a:off x="2156518" y="275919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oliniowy 18"/>
          <p:cNvCxnSpPr>
            <a:stCxn id="18" idx="0"/>
          </p:cNvCxnSpPr>
          <p:nvPr/>
        </p:nvCxnSpPr>
        <p:spPr>
          <a:xfrm flipH="1" flipV="1">
            <a:off x="2456825" y="249289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oliniowy 19"/>
          <p:cNvCxnSpPr/>
          <p:nvPr/>
        </p:nvCxnSpPr>
        <p:spPr>
          <a:xfrm>
            <a:off x="2156518" y="344394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 20"/>
          <p:cNvSpPr/>
          <p:nvPr/>
        </p:nvSpPr>
        <p:spPr>
          <a:xfrm>
            <a:off x="3007764" y="393849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2" name="Grupa 21"/>
          <p:cNvGrpSpPr/>
          <p:nvPr/>
        </p:nvGrpSpPr>
        <p:grpSpPr>
          <a:xfrm>
            <a:off x="3307010" y="4052616"/>
            <a:ext cx="344795" cy="342378"/>
            <a:chOff x="1907704" y="1628800"/>
            <a:chExt cx="605376" cy="648072"/>
          </a:xfrm>
        </p:grpSpPr>
        <p:sp>
          <p:nvSpPr>
            <p:cNvPr id="23" name="Łza 22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Łza 23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Łza 24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Łza 25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7" name="Prostokąt 26"/>
          <p:cNvSpPr/>
          <p:nvPr/>
        </p:nvSpPr>
        <p:spPr>
          <a:xfrm>
            <a:off x="3171814" y="275919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8" name="Łącznik prostoliniowy 27"/>
          <p:cNvCxnSpPr>
            <a:stCxn id="27" idx="0"/>
          </p:cNvCxnSpPr>
          <p:nvPr/>
        </p:nvCxnSpPr>
        <p:spPr>
          <a:xfrm flipH="1" flipV="1">
            <a:off x="3472121" y="249289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oliniowy 28"/>
          <p:cNvCxnSpPr/>
          <p:nvPr/>
        </p:nvCxnSpPr>
        <p:spPr>
          <a:xfrm>
            <a:off x="3171814" y="344394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1259632" y="3591204"/>
            <a:ext cx="45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200" b="1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2215676" y="3591204"/>
            <a:ext cx="52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200" b="1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3295796" y="3591204"/>
            <a:ext cx="51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200" b="1" dirty="0"/>
          </a:p>
        </p:txBody>
      </p:sp>
      <p:sp>
        <p:nvSpPr>
          <p:cNvPr id="34" name="Trapez 33"/>
          <p:cNvSpPr/>
          <p:nvPr/>
        </p:nvSpPr>
        <p:spPr>
          <a:xfrm>
            <a:off x="4942057" y="393849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5" name="Grupa 34"/>
          <p:cNvGrpSpPr/>
          <p:nvPr/>
        </p:nvGrpSpPr>
        <p:grpSpPr>
          <a:xfrm>
            <a:off x="5241304" y="4052616"/>
            <a:ext cx="344795" cy="342378"/>
            <a:chOff x="1907704" y="1628800"/>
            <a:chExt cx="605376" cy="648072"/>
          </a:xfrm>
        </p:grpSpPr>
        <p:sp>
          <p:nvSpPr>
            <p:cNvPr id="36" name="Łza 35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Łza 36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Łza 37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Łza 38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0" name="Prostokąt 39"/>
          <p:cNvSpPr/>
          <p:nvPr/>
        </p:nvSpPr>
        <p:spPr>
          <a:xfrm>
            <a:off x="5106107" y="275919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oliniowy 40"/>
          <p:cNvCxnSpPr>
            <a:stCxn id="40" idx="0"/>
          </p:cNvCxnSpPr>
          <p:nvPr/>
        </p:nvCxnSpPr>
        <p:spPr>
          <a:xfrm flipH="1" flipV="1">
            <a:off x="5406414" y="249289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oliniowy 41"/>
          <p:cNvCxnSpPr/>
          <p:nvPr/>
        </p:nvCxnSpPr>
        <p:spPr>
          <a:xfrm>
            <a:off x="4860032" y="2492896"/>
            <a:ext cx="336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>
            <a:off x="5106107" y="344394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apez 43"/>
          <p:cNvSpPr/>
          <p:nvPr/>
        </p:nvSpPr>
        <p:spPr>
          <a:xfrm>
            <a:off x="5952908" y="393849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5" name="Grupa 44"/>
          <p:cNvGrpSpPr/>
          <p:nvPr/>
        </p:nvGrpSpPr>
        <p:grpSpPr>
          <a:xfrm>
            <a:off x="6252154" y="4052616"/>
            <a:ext cx="344795" cy="342378"/>
            <a:chOff x="1907704" y="1628800"/>
            <a:chExt cx="605376" cy="648072"/>
          </a:xfrm>
        </p:grpSpPr>
        <p:sp>
          <p:nvSpPr>
            <p:cNvPr id="46" name="Łza 45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Łza 46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Łza 47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Łza 48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0" name="Prostokąt 49"/>
          <p:cNvSpPr/>
          <p:nvPr/>
        </p:nvSpPr>
        <p:spPr>
          <a:xfrm>
            <a:off x="6116958" y="275919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1" name="Łącznik prostoliniowy 50"/>
          <p:cNvCxnSpPr>
            <a:stCxn id="50" idx="0"/>
          </p:cNvCxnSpPr>
          <p:nvPr/>
        </p:nvCxnSpPr>
        <p:spPr>
          <a:xfrm flipH="1" flipV="1">
            <a:off x="6417265" y="249289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oliniowy 51"/>
          <p:cNvCxnSpPr/>
          <p:nvPr/>
        </p:nvCxnSpPr>
        <p:spPr>
          <a:xfrm>
            <a:off x="6116958" y="344394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rapez 52"/>
          <p:cNvSpPr/>
          <p:nvPr/>
        </p:nvSpPr>
        <p:spPr>
          <a:xfrm>
            <a:off x="6968204" y="3938491"/>
            <a:ext cx="943288" cy="570629"/>
          </a:xfrm>
          <a:prstGeom prst="trapezoi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54" name="Grupa 53"/>
          <p:cNvGrpSpPr/>
          <p:nvPr/>
        </p:nvGrpSpPr>
        <p:grpSpPr>
          <a:xfrm>
            <a:off x="7267450" y="4052616"/>
            <a:ext cx="344795" cy="342378"/>
            <a:chOff x="1907704" y="1628800"/>
            <a:chExt cx="605376" cy="648072"/>
          </a:xfrm>
        </p:grpSpPr>
        <p:sp>
          <p:nvSpPr>
            <p:cNvPr id="55" name="Łza 54"/>
            <p:cNvSpPr/>
            <p:nvPr/>
          </p:nvSpPr>
          <p:spPr>
            <a:xfrm flipV="1">
              <a:off x="1907704" y="1628800"/>
              <a:ext cx="289894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Łza 55"/>
            <p:cNvSpPr/>
            <p:nvPr/>
          </p:nvSpPr>
          <p:spPr>
            <a:xfrm flipH="1" flipV="1">
              <a:off x="2197598" y="1628800"/>
              <a:ext cx="315482" cy="296416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Łza 56"/>
            <p:cNvSpPr/>
            <p:nvPr/>
          </p:nvSpPr>
          <p:spPr>
            <a:xfrm>
              <a:off x="1907704" y="1933600"/>
              <a:ext cx="289894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Łza 57"/>
            <p:cNvSpPr/>
            <p:nvPr/>
          </p:nvSpPr>
          <p:spPr>
            <a:xfrm flipH="1">
              <a:off x="2197598" y="1933600"/>
              <a:ext cx="315482" cy="343272"/>
            </a:xfrm>
            <a:prstGeom prst="teardrop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9" name="Prostokąt 58"/>
          <p:cNvSpPr/>
          <p:nvPr/>
        </p:nvSpPr>
        <p:spPr>
          <a:xfrm>
            <a:off x="7132254" y="2759190"/>
            <a:ext cx="615188" cy="1179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0" name="Łącznik prostoliniowy 59"/>
          <p:cNvCxnSpPr>
            <a:stCxn id="59" idx="0"/>
          </p:cNvCxnSpPr>
          <p:nvPr/>
        </p:nvCxnSpPr>
        <p:spPr>
          <a:xfrm flipH="1" flipV="1">
            <a:off x="7432561" y="2492896"/>
            <a:ext cx="7287" cy="26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oliniowy 60"/>
          <p:cNvCxnSpPr/>
          <p:nvPr/>
        </p:nvCxnSpPr>
        <p:spPr>
          <a:xfrm>
            <a:off x="7132254" y="3443945"/>
            <a:ext cx="61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/>
          <p:cNvSpPr txBox="1"/>
          <p:nvPr/>
        </p:nvSpPr>
        <p:spPr>
          <a:xfrm>
            <a:off x="5220072" y="3591204"/>
            <a:ext cx="45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200" b="1" dirty="0"/>
          </a:p>
        </p:txBody>
      </p:sp>
      <p:sp>
        <p:nvSpPr>
          <p:cNvPr id="63" name="pole tekstowe 62"/>
          <p:cNvSpPr txBox="1"/>
          <p:nvPr/>
        </p:nvSpPr>
        <p:spPr>
          <a:xfrm>
            <a:off x="6176116" y="3591204"/>
            <a:ext cx="52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200" b="1" dirty="0"/>
          </a:p>
        </p:txBody>
      </p:sp>
      <p:sp>
        <p:nvSpPr>
          <p:cNvPr id="64" name="pole tekstowe 63"/>
          <p:cNvSpPr txBox="1"/>
          <p:nvPr/>
        </p:nvSpPr>
        <p:spPr>
          <a:xfrm>
            <a:off x="7256236" y="3591204"/>
            <a:ext cx="51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30%</a:t>
            </a:r>
            <a:endParaRPr lang="pl-PL" sz="1200" b="1" dirty="0"/>
          </a:p>
        </p:txBody>
      </p:sp>
      <p:sp>
        <p:nvSpPr>
          <p:cNvPr id="65" name="pole tekstowe 64"/>
          <p:cNvSpPr txBox="1"/>
          <p:nvPr/>
        </p:nvSpPr>
        <p:spPr>
          <a:xfrm>
            <a:off x="1924905" y="2060848"/>
            <a:ext cx="8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</a:t>
            </a:r>
            <a:endParaRPr lang="pl-PL" b="1" dirty="0"/>
          </a:p>
        </p:txBody>
      </p:sp>
      <p:sp>
        <p:nvSpPr>
          <p:cNvPr id="66" name="pole tekstowe 65"/>
          <p:cNvSpPr txBox="1"/>
          <p:nvPr/>
        </p:nvSpPr>
        <p:spPr>
          <a:xfrm>
            <a:off x="5807958" y="2060848"/>
            <a:ext cx="12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Experiment</a:t>
            </a:r>
            <a:endParaRPr lang="pl-PL" b="1" dirty="0"/>
          </a:p>
        </p:txBody>
      </p:sp>
      <p:grpSp>
        <p:nvGrpSpPr>
          <p:cNvPr id="116" name="Grupa 115"/>
          <p:cNvGrpSpPr/>
          <p:nvPr/>
        </p:nvGrpSpPr>
        <p:grpSpPr>
          <a:xfrm rot="1773815">
            <a:off x="5563701" y="4273529"/>
            <a:ext cx="311895" cy="226058"/>
            <a:chOff x="1259632" y="764704"/>
            <a:chExt cx="1656184" cy="864096"/>
          </a:xfrm>
        </p:grpSpPr>
        <p:sp>
          <p:nvSpPr>
            <p:cNvPr id="67" name="Elipsa 66"/>
            <p:cNvSpPr/>
            <p:nvPr/>
          </p:nvSpPr>
          <p:spPr>
            <a:xfrm>
              <a:off x="1328902" y="1092099"/>
              <a:ext cx="454899" cy="2419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Elipsa 67"/>
            <p:cNvSpPr/>
            <p:nvPr/>
          </p:nvSpPr>
          <p:spPr>
            <a:xfrm>
              <a:off x="2071321" y="1069461"/>
              <a:ext cx="844495" cy="287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Elipsa 68"/>
            <p:cNvSpPr/>
            <p:nvPr/>
          </p:nvSpPr>
          <p:spPr>
            <a:xfrm>
              <a:off x="1774796" y="1104970"/>
              <a:ext cx="398416" cy="21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71" name="Łącznik prostoliniowy 70"/>
            <p:cNvCxnSpPr>
              <a:stCxn id="69" idx="0"/>
            </p:cNvCxnSpPr>
            <p:nvPr/>
          </p:nvCxnSpPr>
          <p:spPr>
            <a:xfrm flipH="1" flipV="1">
              <a:off x="1774796" y="908720"/>
              <a:ext cx="199208" cy="19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 prostoliniowy 73"/>
            <p:cNvCxnSpPr>
              <a:stCxn id="69" idx="4"/>
            </p:cNvCxnSpPr>
            <p:nvPr/>
          </p:nvCxnSpPr>
          <p:spPr>
            <a:xfrm flipH="1">
              <a:off x="1774796" y="1321225"/>
              <a:ext cx="199208" cy="163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oliniowy 82"/>
            <p:cNvCxnSpPr>
              <a:stCxn id="68" idx="3"/>
            </p:cNvCxnSpPr>
            <p:nvPr/>
          </p:nvCxnSpPr>
          <p:spPr>
            <a:xfrm flipH="1">
              <a:off x="2173212" y="1314664"/>
              <a:ext cx="21782" cy="170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oliniowy 84"/>
            <p:cNvCxnSpPr>
              <a:stCxn id="68" idx="1"/>
            </p:cNvCxnSpPr>
            <p:nvPr/>
          </p:nvCxnSpPr>
          <p:spPr>
            <a:xfrm flipH="1" flipV="1">
              <a:off x="2143668" y="908720"/>
              <a:ext cx="51326" cy="202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Łącznik prostoliniowy 86"/>
            <p:cNvCxnSpPr/>
            <p:nvPr/>
          </p:nvCxnSpPr>
          <p:spPr>
            <a:xfrm>
              <a:off x="2354919" y="1213097"/>
              <a:ext cx="52658" cy="271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oliniowy 93"/>
            <p:cNvCxnSpPr/>
            <p:nvPr/>
          </p:nvCxnSpPr>
          <p:spPr>
            <a:xfrm flipH="1">
              <a:off x="2339752" y="908720"/>
              <a:ext cx="67825" cy="271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Łącznik prostoliniowy 96"/>
            <p:cNvCxnSpPr/>
            <p:nvPr/>
          </p:nvCxnSpPr>
          <p:spPr>
            <a:xfrm>
              <a:off x="2194994" y="1484784"/>
              <a:ext cx="96773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oliniowy 97"/>
            <p:cNvCxnSpPr/>
            <p:nvPr/>
          </p:nvCxnSpPr>
          <p:spPr>
            <a:xfrm>
              <a:off x="2411760" y="1484784"/>
              <a:ext cx="96773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oliniowy 99"/>
            <p:cNvCxnSpPr/>
            <p:nvPr/>
          </p:nvCxnSpPr>
          <p:spPr>
            <a:xfrm flipV="1">
              <a:off x="2411760" y="764704"/>
              <a:ext cx="96773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oliniowy 100"/>
            <p:cNvCxnSpPr/>
            <p:nvPr/>
          </p:nvCxnSpPr>
          <p:spPr>
            <a:xfrm flipV="1">
              <a:off x="2143668" y="764704"/>
              <a:ext cx="76038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oliniowy 105"/>
            <p:cNvCxnSpPr/>
            <p:nvPr/>
          </p:nvCxnSpPr>
          <p:spPr>
            <a:xfrm flipV="1">
              <a:off x="1763688" y="764704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oliniowy 106"/>
            <p:cNvCxnSpPr/>
            <p:nvPr/>
          </p:nvCxnSpPr>
          <p:spPr>
            <a:xfrm flipV="1">
              <a:off x="1763688" y="1484784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oliniowy 108"/>
            <p:cNvCxnSpPr>
              <a:stCxn id="67" idx="1"/>
            </p:cNvCxnSpPr>
            <p:nvPr/>
          </p:nvCxnSpPr>
          <p:spPr>
            <a:xfrm flipH="1" flipV="1">
              <a:off x="1291411" y="1069461"/>
              <a:ext cx="104109" cy="58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Łącznik prostoliniowy 113"/>
            <p:cNvCxnSpPr/>
            <p:nvPr/>
          </p:nvCxnSpPr>
          <p:spPr>
            <a:xfrm flipH="1">
              <a:off x="1259632" y="1268760"/>
              <a:ext cx="135887" cy="56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upa 116"/>
          <p:cNvGrpSpPr/>
          <p:nvPr/>
        </p:nvGrpSpPr>
        <p:grpSpPr>
          <a:xfrm rot="1773815">
            <a:off x="6562061" y="4272529"/>
            <a:ext cx="311895" cy="226058"/>
            <a:chOff x="1259632" y="764704"/>
            <a:chExt cx="1656184" cy="864096"/>
          </a:xfrm>
        </p:grpSpPr>
        <p:sp>
          <p:nvSpPr>
            <p:cNvPr id="118" name="Elipsa 117"/>
            <p:cNvSpPr/>
            <p:nvPr/>
          </p:nvSpPr>
          <p:spPr>
            <a:xfrm>
              <a:off x="1328902" y="1092099"/>
              <a:ext cx="454899" cy="2419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9" name="Elipsa 118"/>
            <p:cNvSpPr/>
            <p:nvPr/>
          </p:nvSpPr>
          <p:spPr>
            <a:xfrm>
              <a:off x="2071321" y="1069461"/>
              <a:ext cx="844495" cy="287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0" name="Elipsa 119"/>
            <p:cNvSpPr/>
            <p:nvPr/>
          </p:nvSpPr>
          <p:spPr>
            <a:xfrm>
              <a:off x="1774796" y="1104970"/>
              <a:ext cx="398416" cy="21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21" name="Łącznik prostoliniowy 120"/>
            <p:cNvCxnSpPr>
              <a:stCxn id="120" idx="0"/>
            </p:cNvCxnSpPr>
            <p:nvPr/>
          </p:nvCxnSpPr>
          <p:spPr>
            <a:xfrm flipH="1" flipV="1">
              <a:off x="1774796" y="908720"/>
              <a:ext cx="199208" cy="19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Łącznik prostoliniowy 121"/>
            <p:cNvCxnSpPr>
              <a:stCxn id="120" idx="4"/>
            </p:cNvCxnSpPr>
            <p:nvPr/>
          </p:nvCxnSpPr>
          <p:spPr>
            <a:xfrm flipH="1">
              <a:off x="1774796" y="1321225"/>
              <a:ext cx="199208" cy="163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Łącznik prostoliniowy 122"/>
            <p:cNvCxnSpPr>
              <a:stCxn id="119" idx="3"/>
            </p:cNvCxnSpPr>
            <p:nvPr/>
          </p:nvCxnSpPr>
          <p:spPr>
            <a:xfrm flipH="1">
              <a:off x="2173212" y="1314664"/>
              <a:ext cx="21782" cy="170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Łącznik prostoliniowy 123"/>
            <p:cNvCxnSpPr>
              <a:stCxn id="119" idx="1"/>
            </p:cNvCxnSpPr>
            <p:nvPr/>
          </p:nvCxnSpPr>
          <p:spPr>
            <a:xfrm flipH="1" flipV="1">
              <a:off x="2143668" y="908720"/>
              <a:ext cx="51326" cy="202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Łącznik prostoliniowy 124"/>
            <p:cNvCxnSpPr/>
            <p:nvPr/>
          </p:nvCxnSpPr>
          <p:spPr>
            <a:xfrm>
              <a:off x="2354919" y="1213097"/>
              <a:ext cx="52658" cy="271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Łącznik prostoliniowy 125"/>
            <p:cNvCxnSpPr/>
            <p:nvPr/>
          </p:nvCxnSpPr>
          <p:spPr>
            <a:xfrm flipH="1">
              <a:off x="2339752" y="908720"/>
              <a:ext cx="67825" cy="271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Łącznik prostoliniowy 126"/>
            <p:cNvCxnSpPr/>
            <p:nvPr/>
          </p:nvCxnSpPr>
          <p:spPr>
            <a:xfrm>
              <a:off x="2194994" y="1484784"/>
              <a:ext cx="96773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Łącznik prostoliniowy 127"/>
            <p:cNvCxnSpPr/>
            <p:nvPr/>
          </p:nvCxnSpPr>
          <p:spPr>
            <a:xfrm>
              <a:off x="2411760" y="1484784"/>
              <a:ext cx="96773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Łącznik prostoliniowy 128"/>
            <p:cNvCxnSpPr/>
            <p:nvPr/>
          </p:nvCxnSpPr>
          <p:spPr>
            <a:xfrm flipV="1">
              <a:off x="2411760" y="764704"/>
              <a:ext cx="96773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Łącznik prostoliniowy 129"/>
            <p:cNvCxnSpPr/>
            <p:nvPr/>
          </p:nvCxnSpPr>
          <p:spPr>
            <a:xfrm flipV="1">
              <a:off x="2143668" y="764704"/>
              <a:ext cx="76038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Łącznik prostoliniowy 130"/>
            <p:cNvCxnSpPr/>
            <p:nvPr/>
          </p:nvCxnSpPr>
          <p:spPr>
            <a:xfrm flipV="1">
              <a:off x="1763688" y="764704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Łącznik prostoliniowy 131"/>
            <p:cNvCxnSpPr/>
            <p:nvPr/>
          </p:nvCxnSpPr>
          <p:spPr>
            <a:xfrm flipV="1">
              <a:off x="1763688" y="1484784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Łącznik prostoliniowy 132"/>
            <p:cNvCxnSpPr>
              <a:stCxn id="118" idx="1"/>
            </p:cNvCxnSpPr>
            <p:nvPr/>
          </p:nvCxnSpPr>
          <p:spPr>
            <a:xfrm flipH="1" flipV="1">
              <a:off x="1291411" y="1069461"/>
              <a:ext cx="104109" cy="58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Łącznik prostoliniowy 133"/>
            <p:cNvCxnSpPr/>
            <p:nvPr/>
          </p:nvCxnSpPr>
          <p:spPr>
            <a:xfrm flipH="1">
              <a:off x="1259632" y="1268760"/>
              <a:ext cx="135887" cy="56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upa 134"/>
          <p:cNvGrpSpPr/>
          <p:nvPr/>
        </p:nvGrpSpPr>
        <p:grpSpPr>
          <a:xfrm rot="1773815">
            <a:off x="7577357" y="4272531"/>
            <a:ext cx="311895" cy="226058"/>
            <a:chOff x="1259632" y="764704"/>
            <a:chExt cx="1656184" cy="864096"/>
          </a:xfrm>
        </p:grpSpPr>
        <p:sp>
          <p:nvSpPr>
            <p:cNvPr id="136" name="Elipsa 135"/>
            <p:cNvSpPr/>
            <p:nvPr/>
          </p:nvSpPr>
          <p:spPr>
            <a:xfrm>
              <a:off x="1328902" y="1092099"/>
              <a:ext cx="454899" cy="2419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7" name="Elipsa 136"/>
            <p:cNvSpPr/>
            <p:nvPr/>
          </p:nvSpPr>
          <p:spPr>
            <a:xfrm>
              <a:off x="2071321" y="1069461"/>
              <a:ext cx="844495" cy="287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8" name="Elipsa 137"/>
            <p:cNvSpPr/>
            <p:nvPr/>
          </p:nvSpPr>
          <p:spPr>
            <a:xfrm>
              <a:off x="1774796" y="1104970"/>
              <a:ext cx="398416" cy="21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39" name="Łącznik prostoliniowy 138"/>
            <p:cNvCxnSpPr>
              <a:stCxn id="138" idx="0"/>
            </p:cNvCxnSpPr>
            <p:nvPr/>
          </p:nvCxnSpPr>
          <p:spPr>
            <a:xfrm flipH="1" flipV="1">
              <a:off x="1774796" y="908720"/>
              <a:ext cx="199208" cy="19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Łącznik prostoliniowy 139"/>
            <p:cNvCxnSpPr>
              <a:stCxn id="138" idx="4"/>
            </p:cNvCxnSpPr>
            <p:nvPr/>
          </p:nvCxnSpPr>
          <p:spPr>
            <a:xfrm flipH="1">
              <a:off x="1774796" y="1321225"/>
              <a:ext cx="199208" cy="163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Łącznik prostoliniowy 140"/>
            <p:cNvCxnSpPr>
              <a:stCxn id="137" idx="3"/>
            </p:cNvCxnSpPr>
            <p:nvPr/>
          </p:nvCxnSpPr>
          <p:spPr>
            <a:xfrm flipH="1">
              <a:off x="2173212" y="1314664"/>
              <a:ext cx="21782" cy="170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Łącznik prostoliniowy 141"/>
            <p:cNvCxnSpPr>
              <a:stCxn id="137" idx="1"/>
            </p:cNvCxnSpPr>
            <p:nvPr/>
          </p:nvCxnSpPr>
          <p:spPr>
            <a:xfrm flipH="1" flipV="1">
              <a:off x="2143668" y="908720"/>
              <a:ext cx="51326" cy="202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Łącznik prostoliniowy 142"/>
            <p:cNvCxnSpPr/>
            <p:nvPr/>
          </p:nvCxnSpPr>
          <p:spPr>
            <a:xfrm>
              <a:off x="2354919" y="1213097"/>
              <a:ext cx="52658" cy="271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Łącznik prostoliniowy 143"/>
            <p:cNvCxnSpPr/>
            <p:nvPr/>
          </p:nvCxnSpPr>
          <p:spPr>
            <a:xfrm flipH="1">
              <a:off x="2339752" y="908720"/>
              <a:ext cx="67825" cy="271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Łącznik prostoliniowy 144"/>
            <p:cNvCxnSpPr/>
            <p:nvPr/>
          </p:nvCxnSpPr>
          <p:spPr>
            <a:xfrm>
              <a:off x="2194994" y="1484784"/>
              <a:ext cx="96773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Łącznik prostoliniowy 145"/>
            <p:cNvCxnSpPr/>
            <p:nvPr/>
          </p:nvCxnSpPr>
          <p:spPr>
            <a:xfrm>
              <a:off x="2411760" y="1484784"/>
              <a:ext cx="96773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Łącznik prostoliniowy 146"/>
            <p:cNvCxnSpPr/>
            <p:nvPr/>
          </p:nvCxnSpPr>
          <p:spPr>
            <a:xfrm flipV="1">
              <a:off x="2411760" y="764704"/>
              <a:ext cx="96773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Łącznik prostoliniowy 147"/>
            <p:cNvCxnSpPr/>
            <p:nvPr/>
          </p:nvCxnSpPr>
          <p:spPr>
            <a:xfrm flipV="1">
              <a:off x="2143668" y="764704"/>
              <a:ext cx="76038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Łącznik prostoliniowy 148"/>
            <p:cNvCxnSpPr/>
            <p:nvPr/>
          </p:nvCxnSpPr>
          <p:spPr>
            <a:xfrm flipV="1">
              <a:off x="1763688" y="764704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Łącznik prostoliniowy 149"/>
            <p:cNvCxnSpPr/>
            <p:nvPr/>
          </p:nvCxnSpPr>
          <p:spPr>
            <a:xfrm flipV="1">
              <a:off x="1763688" y="1484784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Łącznik prostoliniowy 150"/>
            <p:cNvCxnSpPr>
              <a:stCxn id="136" idx="1"/>
            </p:cNvCxnSpPr>
            <p:nvPr/>
          </p:nvCxnSpPr>
          <p:spPr>
            <a:xfrm flipH="1" flipV="1">
              <a:off x="1291411" y="1069461"/>
              <a:ext cx="104109" cy="58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Łącznik prostoliniowy 151"/>
            <p:cNvCxnSpPr/>
            <p:nvPr/>
          </p:nvCxnSpPr>
          <p:spPr>
            <a:xfrm flipH="1">
              <a:off x="1259632" y="1268760"/>
              <a:ext cx="135887" cy="56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1568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</Words>
  <Application>Microsoft Office PowerPoint</Application>
  <PresentationFormat>Pokaz na ekranie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Kasia</dc:creator>
  <cp:lastModifiedBy>Kasia</cp:lastModifiedBy>
  <cp:revision>7</cp:revision>
  <dcterms:created xsi:type="dcterms:W3CDTF">2014-11-15T09:34:58Z</dcterms:created>
  <dcterms:modified xsi:type="dcterms:W3CDTF">2018-05-03T09:41:23Z</dcterms:modified>
</cp:coreProperties>
</file>