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76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63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221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08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11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10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277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514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15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125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9F8C-0307-4A49-80FD-20C2B4856B61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3A2A-391D-4F0D-8F34-5378439596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162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02" y="114477"/>
            <a:ext cx="3262833" cy="327651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04" y="114103"/>
            <a:ext cx="3255993" cy="326967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925" y="112980"/>
            <a:ext cx="3269673" cy="3249152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04" y="3396806"/>
            <a:ext cx="3276514" cy="3255993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903" y="3383126"/>
            <a:ext cx="3283354" cy="3269674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2925" y="3389966"/>
            <a:ext cx="3276514" cy="32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8987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Kasia Wojczulanis</dc:creator>
  <cp:lastModifiedBy>Kasia Wojczulanis</cp:lastModifiedBy>
  <cp:revision>1</cp:revision>
  <dcterms:created xsi:type="dcterms:W3CDTF">2021-10-20T09:55:43Z</dcterms:created>
  <dcterms:modified xsi:type="dcterms:W3CDTF">2021-10-20T09:56:15Z</dcterms:modified>
</cp:coreProperties>
</file>