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80CEA-EB7A-421F-B7C0-8B209A4C3BDD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1676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Intro to Open Source – CSCI 2963-01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Group Members: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Adeet Phanse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Alvin Leung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Jacob </a:t>
            </a:r>
            <a:r>
              <a:rPr lang="en-US" sz="6200" dirty="0" err="1" smtClean="0">
                <a:latin typeface="Arial" pitchFamily="34" charset="0"/>
                <a:cs typeface="Arial" pitchFamily="34" charset="0"/>
              </a:rPr>
              <a:t>Arriola</a:t>
            </a:r>
            <a:endParaRPr lang="en-US" sz="6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Matt Bu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galce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2819400" cy="1584145"/>
          </a:xfrm>
          <a:prstGeom prst="rect">
            <a:avLst/>
          </a:prstGeom>
        </p:spPr>
      </p:pic>
      <p:pic>
        <p:nvPicPr>
          <p:cNvPr id="5" name="Picture 4" descr="362Glal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495800"/>
            <a:ext cx="2171700" cy="2171700"/>
          </a:xfrm>
          <a:prstGeom prst="rect">
            <a:avLst/>
          </a:prstGeom>
        </p:spPr>
      </p:pic>
      <p:pic>
        <p:nvPicPr>
          <p:cNvPr id="6" name="Picture 5" descr="English_Pokémon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905000"/>
            <a:ext cx="4331804" cy="1594104"/>
          </a:xfrm>
          <a:prstGeom prst="rect">
            <a:avLst/>
          </a:prstGeom>
        </p:spPr>
      </p:pic>
      <p:pic>
        <p:nvPicPr>
          <p:cNvPr id="9" name="Picture 8" descr="snowdow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524000"/>
            <a:ext cx="3756986" cy="1988992"/>
          </a:xfrm>
          <a:prstGeom prst="rect">
            <a:avLst/>
          </a:prstGeom>
        </p:spPr>
      </p:pic>
      <p:pic>
        <p:nvPicPr>
          <p:cNvPr id="10" name="Picture 9" descr="250px-378Reg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867400"/>
            <a:ext cx="762002" cy="762002"/>
          </a:xfrm>
          <a:prstGeom prst="rect">
            <a:avLst/>
          </a:prstGeom>
        </p:spPr>
      </p:pic>
      <p:pic>
        <p:nvPicPr>
          <p:cNvPr id="11" name="Picture 10" descr="articu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6200" y="4267200"/>
            <a:ext cx="2076783" cy="2143240"/>
          </a:xfrm>
          <a:prstGeom prst="rect">
            <a:avLst/>
          </a:prstGeom>
        </p:spPr>
      </p:pic>
      <p:pic>
        <p:nvPicPr>
          <p:cNvPr id="12" name="Picture 11" descr="tumblr_m61kb4yeGn1r886gfo1_5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4200" y="304800"/>
            <a:ext cx="1524003" cy="1143002"/>
          </a:xfrm>
          <a:prstGeom prst="rect">
            <a:avLst/>
          </a:prstGeom>
        </p:spPr>
      </p:pic>
      <p:pic>
        <p:nvPicPr>
          <p:cNvPr id="13" name="Picture 12" descr="460_f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228600"/>
            <a:ext cx="14097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Pokémon Snowdown is a Pokémon battle simulator where you can fight your opponents, team up and play strategy to take down OP computer bots, and even edit your Pokémon with a fully-functional editor for hours of endless fun!</a:t>
            </a:r>
          </a:p>
          <a:p>
            <a:r>
              <a:rPr lang="en-US" dirty="0" smtClean="0"/>
              <a:t>The game features a single player mode, a two player mode and a no player mode where you can watch the computer </a:t>
            </a:r>
            <a:r>
              <a:rPr lang="en-US" smtClean="0"/>
              <a:t>battle itself.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Pokémon Snowdown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OCaml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 used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Expanded the tournament game variant as it felt lackluster compared to the other created game modes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Expanded the unlockable Pokémon field to include the full list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Added our own unique NPC’s to the game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Added documentation on how to install and play the game so that more people could play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we did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NPCS We added</a:t>
            </a:r>
            <a:endParaRPr lang="en-US" dirty="0"/>
          </a:p>
        </p:txBody>
      </p:sp>
      <p:pic>
        <p:nvPicPr>
          <p:cNvPr id="6" name="Content Placeholder 5" descr="Current_NPC_Sprit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3231" y="2723423"/>
            <a:ext cx="2897538" cy="217315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rrent_NPC_Portrai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1050" y="1524000"/>
            <a:ext cx="5501899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 Portraits we added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learn OCaml and change parts of the game, such as the logic units, was very hard</a:t>
            </a:r>
          </a:p>
          <a:p>
            <a:r>
              <a:rPr lang="en-US" dirty="0" smtClean="0"/>
              <a:t>We face time constraints we could not add the items/moves as we had planned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</TotalTime>
  <Words>192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Slide 1</vt:lpstr>
      <vt:lpstr>About Pokémon Snowdown </vt:lpstr>
      <vt:lpstr>Tools we used </vt:lpstr>
      <vt:lpstr>What we did </vt:lpstr>
      <vt:lpstr>NPCS We added</vt:lpstr>
      <vt:lpstr>NPC Portraits we added</vt:lpstr>
      <vt:lpstr>Problems we Faced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Snowdown</dc:title>
  <dc:creator>Adeet Phanse</dc:creator>
  <cp:lastModifiedBy>Adeet Phanse</cp:lastModifiedBy>
  <cp:revision>34</cp:revision>
  <dcterms:created xsi:type="dcterms:W3CDTF">2016-03-25T01:03:31Z</dcterms:created>
  <dcterms:modified xsi:type="dcterms:W3CDTF">2016-05-03T17:24:57Z</dcterms:modified>
</cp:coreProperties>
</file>