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899" r:id="rId5"/>
    <p:sldId id="908" r:id="rId6"/>
    <p:sldId id="911" r:id="rId7"/>
    <p:sldId id="906" r:id="rId8"/>
    <p:sldId id="912" r:id="rId9"/>
    <p:sldId id="909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79720" autoAdjust="0"/>
  </p:normalViewPr>
  <p:slideViewPr>
    <p:cSldViewPr snapToGrid="0" showGuides="1">
      <p:cViewPr varScale="1">
        <p:scale>
          <a:sx n="89" d="100"/>
          <a:sy n="89" d="100"/>
        </p:scale>
        <p:origin x="-1260" y="-102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be your first exposure to </a:t>
            </a:r>
            <a:r>
              <a:rPr lang="en-US" dirty="0" err="1" smtClean="0"/>
              <a:t>Vivado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this lab you</a:t>
            </a:r>
            <a:r>
              <a:rPr lang="en-US" baseline="0" dirty="0" smtClean="0"/>
              <a:t> will be using the </a:t>
            </a:r>
            <a:r>
              <a:rPr lang="en-US" baseline="0" dirty="0" err="1" smtClean="0"/>
              <a:t>ZedBoard</a:t>
            </a:r>
            <a:r>
              <a:rPr lang="en-US" baseline="0" dirty="0" smtClean="0"/>
              <a:t> and run the </a:t>
            </a:r>
            <a:r>
              <a:rPr lang="en-US" baseline="0" dirty="0" err="1" smtClean="0"/>
              <a:t>Vivado</a:t>
            </a:r>
            <a:r>
              <a:rPr lang="en-US" baseline="0" dirty="0" smtClean="0"/>
              <a:t> design flow from start to finish.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4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basic combinatorial design</a:t>
            </a:r>
            <a:r>
              <a:rPr lang="en-US" baseline="0" dirty="0" smtClean="0"/>
              <a:t> you will be implementing in the lab. Notice that different switch options will light up different LEDs.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5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quick glance of the overview of the entire lab. It doesn’t look too difficult.</a:t>
            </a:r>
            <a:r>
              <a:rPr lang="en-US" baseline="0" dirty="0" smtClean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4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smtClean="0"/>
              <a:t>Artix-7</a:t>
            </a:r>
          </a:p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2014.2 Version</a:t>
            </a:r>
          </a:p>
          <a:p>
            <a:r>
              <a:rPr lang="en-US" dirty="0" smtClean="0"/>
              <a:t>Nexys4/Basys3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Lab1 Intro</a:t>
            </a:r>
            <a:br>
              <a:rPr lang="en-US" dirty="0" smtClean="0"/>
            </a:br>
            <a:r>
              <a:rPr lang="en-US" dirty="0" err="1" smtClean="0"/>
              <a:t>Vivado</a:t>
            </a:r>
            <a:r>
              <a:rPr lang="en-US" dirty="0" smtClean="0"/>
              <a:t> Design 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guides you through the process of using </a:t>
            </a:r>
            <a:r>
              <a:rPr lang="en-US" dirty="0" err="1" smtClean="0"/>
              <a:t>Vivado</a:t>
            </a:r>
            <a:r>
              <a:rPr lang="en-US" dirty="0" smtClean="0"/>
              <a:t> IDE </a:t>
            </a:r>
            <a:r>
              <a:rPr lang="en-US" dirty="0"/>
              <a:t>to create a </a:t>
            </a:r>
            <a:r>
              <a:rPr lang="en-US" dirty="0" smtClean="0"/>
              <a:t>simple HDL design targeting </a:t>
            </a:r>
            <a:r>
              <a:rPr lang="en-US" dirty="0"/>
              <a:t>the </a:t>
            </a:r>
            <a:r>
              <a:rPr lang="en-US" dirty="0" smtClean="0"/>
              <a:t>Nexys4 or the Basys3.  You will simulate, synthesize, implement the design with default settings.  Finally, you will generate the </a:t>
            </a:r>
            <a:r>
              <a:rPr lang="en-US" dirty="0" err="1" smtClean="0"/>
              <a:t>bitstream</a:t>
            </a:r>
            <a:r>
              <a:rPr lang="en-US" dirty="0" smtClean="0"/>
              <a:t> and download it in to the hardware to </a:t>
            </a:r>
            <a:r>
              <a:rPr lang="en-US" dirty="0"/>
              <a:t>verify the design functionality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55" y="1495423"/>
            <a:ext cx="6780212" cy="4392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0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 using </a:t>
            </a:r>
            <a:r>
              <a:rPr lang="en-US" dirty="0" err="1" smtClean="0"/>
              <a:t>Vivado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Simulate the design using XSIM simulator</a:t>
            </a:r>
          </a:p>
          <a:p>
            <a:r>
              <a:rPr lang="en-US" dirty="0" smtClean="0"/>
              <a:t>Synthesize the design</a:t>
            </a:r>
          </a:p>
          <a:p>
            <a:r>
              <a:rPr lang="en-US" dirty="0" smtClean="0"/>
              <a:t>Implement the design</a:t>
            </a:r>
          </a:p>
          <a:p>
            <a:r>
              <a:rPr lang="en-US" dirty="0" smtClean="0"/>
              <a:t>Perform the timing simulation</a:t>
            </a:r>
          </a:p>
          <a:p>
            <a:r>
              <a:rPr lang="en-US" dirty="0" smtClean="0"/>
              <a:t>Generate the </a:t>
            </a:r>
            <a:r>
              <a:rPr lang="en-US" dirty="0" err="1" smtClean="0"/>
              <a:t>bitstream</a:t>
            </a:r>
            <a:endParaRPr lang="en-US" dirty="0" smtClean="0"/>
          </a:p>
          <a:p>
            <a:r>
              <a:rPr lang="en-US" dirty="0" smtClean="0"/>
              <a:t>Verify the design functionality in hardware using the Nexys4 or the Basys3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lab is written for either the Nexys4 or the Basys3.</a:t>
            </a:r>
          </a:p>
          <a:p>
            <a:r>
              <a:rPr lang="en-US" dirty="0" smtClean="0"/>
              <a:t>Nexys4 targets the XC7A100TCSG324-1</a:t>
            </a:r>
          </a:p>
          <a:p>
            <a:r>
              <a:rPr lang="en-US" dirty="0" smtClean="0"/>
              <a:t>Basys3 targets the XC7A35TCPG236-1</a:t>
            </a:r>
          </a:p>
          <a:p>
            <a:r>
              <a:rPr lang="en-US" dirty="0" smtClean="0"/>
              <a:t>The procedure in the lab differentiates between the two boards</a:t>
            </a:r>
          </a:p>
          <a:p>
            <a:pPr lvl="1"/>
            <a:r>
              <a:rPr lang="en-US" dirty="0" smtClean="0"/>
              <a:t>Please pay attention to the instructions to ensure the right steps are followed</a:t>
            </a:r>
          </a:p>
          <a:p>
            <a:pPr lvl="1"/>
            <a:r>
              <a:rPr lang="en-US" dirty="0" smtClean="0"/>
              <a:t>Also make sure the XDC file used is specific to the target device/board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target board/device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IDE tool </a:t>
            </a:r>
            <a:r>
              <a:rPr lang="en-US" dirty="0"/>
              <a:t>can be used to perform a complete </a:t>
            </a:r>
            <a:r>
              <a:rPr lang="en-US" dirty="0" smtClean="0"/>
              <a:t>HDL design </a:t>
            </a:r>
            <a:r>
              <a:rPr lang="en-US" dirty="0"/>
              <a:t>flow.  The project was created using the supplied source files (HDL model and user constraint file). A behavioral simulation was done using the provided </a:t>
            </a:r>
            <a:r>
              <a:rPr lang="en-US" dirty="0" err="1" smtClean="0"/>
              <a:t>testbench</a:t>
            </a:r>
            <a:r>
              <a:rPr lang="en-US" smtClean="0"/>
              <a:t> to </a:t>
            </a:r>
            <a:r>
              <a:rPr lang="en-US" dirty="0"/>
              <a:t>verify the model functionality. The model was then synthesized, implemented, and a bitstream was generated.  The timing simulation was run on the implemented design using the same testbench. The functionality was verified in hardware using the generated </a:t>
            </a:r>
            <a:r>
              <a:rPr lang="en-US" dirty="0" err="1"/>
              <a:t>bitstream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2014 Xilinx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747654C-B272-4B15-B46C-BB332E6C5466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D46A7F71-384C-4B0A-B6CB-1869FF28952A"/>
  </ds:schemaRefs>
</ds:datastoreItem>
</file>

<file path=customXml/itemProps2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2762</TotalTime>
  <Words>390</Words>
  <Application>Microsoft Office PowerPoint</Application>
  <PresentationFormat>Custom</PresentationFormat>
  <Paragraphs>40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Xilinx_All_Programmable_Template</vt:lpstr>
      <vt:lpstr>Lab1 Intro Vivado Design Flow</vt:lpstr>
      <vt:lpstr>Introduction</vt:lpstr>
      <vt:lpstr>The Design</vt:lpstr>
      <vt:lpstr>Procedure</vt:lpstr>
      <vt:lpstr>Note on target board/device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admin</cp:lastModifiedBy>
  <cp:revision>87</cp:revision>
  <cp:lastPrinted>2013-08-16T21:51:37Z</cp:lastPrinted>
  <dcterms:created xsi:type="dcterms:W3CDTF">2012-07-09T23:27:55Z</dcterms:created>
  <dcterms:modified xsi:type="dcterms:W3CDTF">2014-08-22T20:17:03Z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30ff5bae-fade-432f-ba85-182e1db4276a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