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95738" autoAdjust="0"/>
  </p:normalViewPr>
  <p:slideViewPr>
    <p:cSldViewPr snapToGrid="0" showGuides="1">
      <p:cViewPr varScale="1">
        <p:scale>
          <a:sx n="89" d="100"/>
          <a:sy n="89" d="100"/>
        </p:scale>
        <p:origin x="-1260" y="-102"/>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561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497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91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4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Lab3 Intro 14a-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Lab3 Intro 14a-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Artix7</a:t>
            </a:r>
          </a:p>
          <a:p>
            <a:r>
              <a:rPr lang="en-US" dirty="0" err="1"/>
              <a:t>Vivado</a:t>
            </a:r>
            <a:r>
              <a:rPr lang="en-US" dirty="0"/>
              <a:t> </a:t>
            </a:r>
            <a:r>
              <a:rPr lang="en-US" dirty="0" smtClean="0"/>
              <a:t>2014.2 Version</a:t>
            </a:r>
          </a:p>
          <a:p>
            <a:r>
              <a:rPr lang="en-US" dirty="0" smtClean="0"/>
              <a:t>Nexys4/Basys3</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Lab3 Intro</a:t>
            </a:r>
            <a:br>
              <a:rPr lang="en-US" dirty="0" smtClean="0"/>
            </a:br>
            <a:r>
              <a:rPr lang="en-US" dirty="0" smtClean="0"/>
              <a:t>Implementing and Verify the Design in Hardware</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a:t>
            </a:r>
            <a:r>
              <a:rPr lang="en-US" dirty="0" smtClean="0"/>
              <a:t>continues with the previous lab. You will perform static timing analysis. Then you will open a hardware session and program the FPGA.  </a:t>
            </a:r>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Design</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3</a:t>
            </a:fld>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115643"/>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Open the project you created in previous lab</a:t>
            </a:r>
          </a:p>
          <a:p>
            <a:r>
              <a:rPr lang="en-US" dirty="0" smtClean="0"/>
              <a:t>Set the synthesis to its default values</a:t>
            </a:r>
          </a:p>
          <a:p>
            <a:r>
              <a:rPr lang="en-US" dirty="0" smtClean="0"/>
              <a:t>Implement the design</a:t>
            </a:r>
          </a:p>
          <a:p>
            <a:r>
              <a:rPr lang="en-US" dirty="0" smtClean="0"/>
              <a:t>Perform the static timing analysis</a:t>
            </a:r>
          </a:p>
          <a:p>
            <a:r>
              <a:rPr lang="en-US" dirty="0" smtClean="0"/>
              <a:t>Generate the </a:t>
            </a:r>
            <a:r>
              <a:rPr lang="en-US" dirty="0" err="1" smtClean="0"/>
              <a:t>bitstream</a:t>
            </a:r>
            <a:endParaRPr lang="en-US" dirty="0" smtClean="0"/>
          </a:p>
          <a:p>
            <a:r>
              <a:rPr lang="en-US" dirty="0" smtClean="0"/>
              <a:t>Configure the board and verify the functionality</a:t>
            </a:r>
          </a:p>
          <a:p>
            <a:pPr marL="0" indent="0">
              <a:buNone/>
            </a:pPr>
            <a:endParaRPr lang="en-US" dirty="0" smtClean="0"/>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4</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smtClean="0"/>
              <a:t>The lab is written for either the Nexys4 or the Basys3.</a:t>
            </a:r>
          </a:p>
          <a:p>
            <a:r>
              <a:rPr lang="en-US" dirty="0" smtClean="0"/>
              <a:t>Nexys4 targets the XC7A100TCSG324-1</a:t>
            </a:r>
          </a:p>
          <a:p>
            <a:r>
              <a:rPr lang="en-US" dirty="0" smtClean="0"/>
              <a:t>Basys3 targets the XC7A35TCPG236-1</a:t>
            </a:r>
          </a:p>
          <a:p>
            <a:r>
              <a:rPr lang="en-US" dirty="0" smtClean="0"/>
              <a:t>The procedure in the lab differentiates between the two boards</a:t>
            </a:r>
          </a:p>
          <a:p>
            <a:pPr lvl="1"/>
            <a:r>
              <a:rPr lang="en-US" dirty="0" smtClean="0"/>
              <a:t>Please pay attention to the instructions to ensure the right steps are followed</a:t>
            </a:r>
          </a:p>
          <a:p>
            <a:pPr lvl="1"/>
            <a:r>
              <a:rPr lang="en-US" dirty="0" smtClean="0"/>
              <a:t>Also make sure the XDC file used is specific to the target device/board</a:t>
            </a:r>
          </a:p>
          <a:p>
            <a:pPr marL="0" indent="0">
              <a:buNone/>
            </a:pPr>
            <a:endParaRPr lang="en-US" dirty="0" smtClean="0"/>
          </a:p>
          <a:p>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learned about many of the reports available to designers in the Vivado IDE. You also had the opportunity to learn basic design analysis using tools that are connected to the display of timing-critical paths, including the Schematic viewer, delay path properties and reports, Device view, and selecting primitive parents. You also learned about the basic timing report options that are at your disposal.  You verified the functionality in </a:t>
            </a:r>
            <a:r>
              <a:rPr lang="en-US" dirty="0" smtClean="0"/>
              <a:t>hardware by typing characters on the host machine and seeing the LED pattern changes.</a:t>
            </a:r>
            <a:endParaRPr lang="en-US" dirty="0"/>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D46A7F71-384C-4B0A-B6CB-1869FF28952A"/>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2449</TotalTime>
  <Words>291</Words>
  <Application>Microsoft Office PowerPoint</Application>
  <PresentationFormat>Custom</PresentationFormat>
  <Paragraphs>36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Xilinx_All_Programmable_Template</vt:lpstr>
      <vt:lpstr>Lab3 Intro Implementing and Verify the Design in Hardware</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admin</cp:lastModifiedBy>
  <cp:revision>95</cp:revision>
  <cp:lastPrinted>2013-08-16T21:59:57Z</cp:lastPrinted>
  <dcterms:created xsi:type="dcterms:W3CDTF">2012-07-09T23:27:55Z</dcterms:created>
  <dcterms:modified xsi:type="dcterms:W3CDTF">2014-08-22T20:21:38Z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45a7c7cd-3f63-4a9b-aa37-99c1d007c424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