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899" r:id="rId5"/>
    <p:sldId id="908" r:id="rId6"/>
    <p:sldId id="911" r:id="rId7"/>
    <p:sldId id="906" r:id="rId8"/>
    <p:sldId id="912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89" d="100"/>
          <a:sy n="89" d="100"/>
        </p:scale>
        <p:origin x="-1260" y="-10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smtClean="0"/>
              <a:t>Artix-7</a:t>
            </a:r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2014.2 Version</a:t>
            </a:r>
          </a:p>
          <a:p>
            <a:r>
              <a:rPr lang="en-US" dirty="0" smtClean="0"/>
              <a:t>Nexys4/Basys3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Lab6 Intro</a:t>
            </a:r>
            <a:br>
              <a:rPr lang="en-US" dirty="0" smtClean="0"/>
            </a:br>
            <a:r>
              <a:rPr lang="en-US" dirty="0" smtClean="0"/>
              <a:t>Hardware Debugging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will use the uart_led design that was introduced in the previous labs. You will use Mark Debug feature and also the available Integrated Logic Analyzer (ILA)core (in IP Catalog) to debug the hardware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9" y="1113264"/>
            <a:ext cx="7643812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 </a:t>
            </a:r>
          </a:p>
          <a:p>
            <a:r>
              <a:rPr lang="en-US" dirty="0" smtClean="0"/>
              <a:t>Add the ILA core</a:t>
            </a:r>
          </a:p>
          <a:p>
            <a:r>
              <a:rPr lang="en-US" dirty="0" smtClean="0"/>
              <a:t>Synthesize the design and Mark Debug</a:t>
            </a:r>
          </a:p>
          <a:p>
            <a:r>
              <a:rPr lang="en-US" dirty="0" smtClean="0"/>
              <a:t>Implement and generate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Debug in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lab is written for either the Nexys4 or the Basys3.</a:t>
            </a:r>
          </a:p>
          <a:p>
            <a:r>
              <a:rPr lang="en-US" dirty="0" smtClean="0"/>
              <a:t>Nexys4 targets the XC7A100TCSG324-1</a:t>
            </a:r>
          </a:p>
          <a:p>
            <a:r>
              <a:rPr lang="en-US" dirty="0" smtClean="0"/>
              <a:t>Basys3 targets the XC7A35TCPG236-1</a:t>
            </a:r>
          </a:p>
          <a:p>
            <a:r>
              <a:rPr lang="en-US" dirty="0" smtClean="0"/>
              <a:t>The procedure in the lab differentiates between the two boards</a:t>
            </a:r>
          </a:p>
          <a:p>
            <a:pPr lvl="1"/>
            <a:r>
              <a:rPr lang="en-US" dirty="0" smtClean="0"/>
              <a:t>Please pay attention to the instructions to ensure the right steps are followed</a:t>
            </a:r>
          </a:p>
          <a:p>
            <a:pPr lvl="1"/>
            <a:r>
              <a:rPr lang="en-US" dirty="0" smtClean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used ILA core from the IP Catalog and Mark Debug feature of Vivado to debug the hardware design.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D46A7F71-384C-4B0A-B6CB-1869FF28952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2457</TotalTime>
  <Words>217</Words>
  <Application>Microsoft Office PowerPoint</Application>
  <PresentationFormat>Custom</PresentationFormat>
  <Paragraphs>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Xilinx_All_Programmable_Template</vt:lpstr>
      <vt:lpstr>Lab6 Intro Hardware Debugging</vt:lpstr>
      <vt:lpstr>Introduction</vt:lpstr>
      <vt:lpstr>The Design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admin</cp:lastModifiedBy>
  <cp:revision>96</cp:revision>
  <cp:lastPrinted>2013-08-16T22:03:22Z</cp:lastPrinted>
  <dcterms:created xsi:type="dcterms:W3CDTF">2012-07-09T23:27:55Z</dcterms:created>
  <dcterms:modified xsi:type="dcterms:W3CDTF">2014-08-22T20:27:31Z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92de5837-a66a-441f-b023-2d5c6971b6d9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