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9" r:id="rId22"/>
    <p:sldId id="274" r:id="rId2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1pPr>
    <a:lvl2pPr marL="457200" lvl="1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2pPr>
    <a:lvl3pPr marL="914400" lvl="2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3pPr>
    <a:lvl4pPr marL="1371600" lvl="3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4pPr>
    <a:lvl5pPr marL="1828800" lvl="4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5pPr>
    <a:lvl6pPr marL="2286000" lvl="5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6pPr>
    <a:lvl7pPr marL="2743200" lvl="6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7pPr>
    <a:lvl8pPr marL="3200400" lvl="7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8pPr>
    <a:lvl9pPr marL="3657600" lvl="8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800 902,'0'3,"2"0,1-2,3 1,-3-2,2 1,0-1,2 0,1-1,2 0,-1 0,1-2,-1 2,-1 0,0 0,-1 1,0 0,0 1,-2 0,1 0,0 1,0 0,0 1,-1-1,1 1,0-2,-1 0,1 0,-2 0,2-1,-1 0,1 0,-1 0,1-1,-1 0,1 0,0 0,-1 1,1 0,-1 1,0 2,1 0,0-2,-2 1,1 0,0-1,1 0,0 0,-1-1,2 1,1-1,0 0,0 0,0 0,0-2,1 1,-4-2,2 1,-1 1,0 0,-1 1,-1 0,1 1,-1 0,1 1,-2-1,0 0,0 0,1-1,-1 0,0 0,1 0,1 0,0-1,0 0,0 0,1 0,-1 1,2 0,0 0,0 1,0 0,-2 0,1 0,-2 0,2 0,-2-1,2 1,-1-1,2 0,1-2,2-2,2 1,0 2,0 0,2 0,-5 0,0 1,-3 0,-2 0,-1 1,0 0,0-1,0-1,2-1,2 1,3 0,-2 0,1-1,1 0,0 0,-1 0,-1 1,0 1,-2 0,-1 0,-2 0,0 0,1 0,0-2,-1 1,2 1,5 0,2 0,0 0,2 1,0 2,-2 1,-4-1,-3-1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667 536,'3'0,"2"0,-2 0,0 0,0 0,0 1,1 0,-1 1,0-1,0-1,1 1,0 0,0 1,-1-1,0-1,0 1,1 0,1-1,-2 0,1 0,0 0,1 0,-1 0,-1 0,1 2,-1-2,1 0,-1 0,0 0,0 0,0 0,0 0,0 0,0 0,1 2,1-1,-2 0,2 0,-2-1,2 1,-1-1,-1 0,0 0,0 0,0-1,0 0,0 0,1-1,-1 1,2 0,-2 0,0-1,1 0,-1 1,2 0,-2 0,0 0,0 0,0 1,0-1,0 0,0 1,1-1,0 0,-1 1,0-1,0 1,0-1,0 1,1 0,-1 0,0 0,0 0,0 0,2 0,1 0,-1 0,1 1,-1-1,-2 1,0-1,0 1,0-1,0 1,1 0,1 0,-1-1,1 0,-1 0,0 0,1 2,-2-2,1 1,-1-1,0 0,0 0,0 0,2 0,-1 0,0 0,1 0,-2 0,0 0,2 0,-2 0,1 0,-1 1,0-1,0 0,0 1,0-1,0 0,0 0,2-2,-2 2,0 0,0 0,2 2,-2-2,0 1,1 1,2-1,0 2,-1-2,1 0,-3-1,1 1,-1-2,0-1,2 0,-1 2,1-1,-2 0,2-1,-2 1,0 1,1-3,-1 3,-1-3,2 0,-1 3,1 0,-8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785 234,'-2'5,"1"0,-1-1,1 3,0-1,0-1,1-2,1 1,3-3,-1-1,1 0,1 0,4 0,-1-1,-3 0,-2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815 249,'3'4,"0"-1,-1 1,0 0,-1-1,1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826 244,'-4'3,"2"1,-1-1,-1 2,1-1,0-1,2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858 220,'3'0,"1"2,-1 1,-3 1,0 0,1 3,0-1,0-2,0-1,-1 2,0-2,-5-1,2-1,-2-1,1 1,0-1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1036 233,'1'-4,"-1"0,-3-2,-3 3,3 2,-2 0,2 1,0 0,0 4,2 0,0-1,1 1,0 0,5-3,-1-1,1 0,-1 0,0-2,-1-1,0 1,-2 8,-1 1,0 0,0 1,-1 1,0 1,0-5,0-2,0 0,0 0,-4-3,1-1,1-2,1 0,2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1063 218,'4'-1,"-1"1,0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1066 216,'0'3,"-1"3,0-1,0 2,1 1,0 0,1-2,0-3,2-1,1 1,-1-3,0 0,0 0,0 0,1 0,0-2,0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 232,'0'4,"0"3,0-2,0 0,3-2,0-3,0-3,0-3,0-1,0 0,0 1,-1 0,0 3,-2 8,0 2,0 1,0 0,-1 2,-1-3,1-2,-1 1,0-1,2-1,-1-1,0 0,0 0,-2-1,-3-1,-1-3,-2-1,2 0,4 2,-1 0,4-2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1138 206,'3'1,"1"2,-1-2,0 0,1 0,-1 3,-2 2,0 2,1-1,-1 0,0-2,0 0,-1-1,0 0,-2 0,1-1,-4 1,0 0,1-3,1-1,-1-1,0-1,0-1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432 490,'5'-1,"-2"0,0 1,0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1172 375,'0'4,"0"-1,0 0,0 0,1 1,-1-1,0 0,1 0,0 0,-1 0,0 1,0-1,1 0,0 0,-1 0,0 0,1 2,-1-2,0 0,0 1,1 0,0 1,-1-2,1 1,0 0,-1-1,1 1,0-1,-1 0,0 0,0 0,0 0,1 1,-1-1,1 0,0 1,-1 0,1 0,0-1,-1 2,1-2,0 1,-1-1,1 0,-1 0,1 0,-1 0,1 0,0 1,-1 1,0-1,1 0,-1 0,0 0,0-1,0 1,0-1,0 0,0 1,0 0,0 0,0 0,1-1,-1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472 484,'5'0,"-1"0,2 1,-3-1,0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385 492,'3'-2,"3"1,-3 1,0-1,1 0,0 0,-1 1,0 0,0-1,0 1,0 0,0 0,0 0,0-1,0 0,1 1,0-1,1 0,-2 1,1 0,0 0,1 1,-1-1,-1 1,0-1,1 0,0 0,-1 1,0-1,0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859 498,'3'-1,"0"1,2-1,-2 1,0 0,0-1,0 1,2-1,-2 0,0 0,0 0,0 1,3-1,-1 0,1 0,-2 0,-1 1,0-1,0 1,0 0,1 0,1 0,-2 0,2 0,3 0,2 0,1 0,-2 1,2 1,-3-2,-4 0,-1 0,0 0,0 0,1 0,-1 0,1 0,0 1,2 0,-2-1,3 0,-2 1,1 0,-3-1,1 0,-1 0,1 0,-1 0,0 0,2 0,1 0,2 0,0 0,-1 1,-1 0,-1 0,-2-1,0 1,0-1,1 0,4 0,0 0,0-1,2 0,-2 0,0 0,-1 0,-1 1,-1 0,-1 0,-1 0,1 0,-1 0,0 0,1 0,0 0,4 0,2 0,2 0,-1-2,-2 2,0-1,-6 1,0-1,0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1465 491,'3'-1,"1"1,2-1,-3 1,2-1,-2 0,-7 2,0 0,-1 0,2-1,6 1,0-1,0 0,-6 0,-2 1,1 0,8-1,0-2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731 290,'5'-1,"1"1,3 0,4 0,4 1,-2 1,-2-2,-5 0,-2 0,-2-1,-1-1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988 284,'3'0,"0"0,4-1,3 1,3 0,1-1,1 0,0 1,-2 0,-3 0,0 0,-2 0,0 0,-3 0,-2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1238 205,'0'10,"0"1,0 2,0-1,1-2,-1-2,1-5,-2-6,0-3,0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207,'3'0,"0"1,1 2,1 3,-4-2,-1-1,0 0,-3 2,1-2,1 1,-1-1,1 1,-2-2,2-5,1-1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1251 228,'0'4,"0"0,-1 5,1-3,2 1,1-3,0-1,-1-7,-2 1,1-2,-1 1,0 1,0 0,-1 0,-2 2,0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1267 229,'3'-1,"0"1,2 0,3 0,1 0,-1-1,-3-1,-9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1158 552,'3'2,"0"0,1 1,-1-2,0 1,1-2,0 0,1-3,-1 0,-1 1,1-1,-1 0,0 1,-1-2,-1 1,-1-1,0 1,-2-2,0 0,1 0,-2 0,1 0,0 1,1 1,1-2,-2 1,1 1,-3 2,1 4,0-1,-1 3,1-3,0 1,1 1,0 0,1-1,-1 1,1-1,-1 0,2 0,-1 0,1 1,-1-1,1 1,1-1,-1 0,2 1,-1-1,0 1,0-1,1 0,1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1295 210,'-2'8,"1"2,1-1,0 0,0-2,1-1,4-3,0-3,-2-2,1-2,-2 1,0-1,-1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1334 212,'5'0,"-1"0,0 1,-1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1339 218,'-2'5,"1"5,1-2,0-2,2 0,2-3,0-3,0-5,0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216,'1'3,"-1"0,0 0,0 2,1 1,0-1,0 0,0-2,3-3,3-4,1 0,-2 0,-2-2,-1 0,-2 3,-1 9,0 2,-1 2,0-1,0 1,0-3,-1-3,1-1,0 2,-1-1,-1 0,2 0,-1-1,-1-2,0-1,-1 0,1-2,3-3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 206,'4'0,"-1"0,0 0,0 0,0 0,0 4,-1-1,1-1,0 1,3-1,-3 1,0-2,-3 3,-1-1,1 1,-1 2,0 0,0 0,0 0,0-2,0-1,-3-1,1-1,-3 0,0 1,1 1,2 0,-2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483 646,'4'-1,"1"0,-1 1,2-1,0 1,2 0,0 0,2 0,3 0,1-1,0 1,-2 0,-1-1,-3 0,-1-1,0 0,-1 0,-2 1,2 0,-3 0,0 0,0 1,3 0,-1-1,2 1,1 0,1 0,3 0,3 0,-1 1,1 0,-2 1,-3-1,-5 0,-2-1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167 583,'5'0,"-2"0,0 1,2-1,3 1,0 0,2 0,-1 1,1 0,-1-1,0 1,-1-1,-1 0,-2-1,1 0,-1 0,1-1,1-1,-3 2,-1-1,2-1,-2 2,1-1,-1 1,2 0,0 0,1 0,1 0,-2-1,1 1,-3 0,0-1,0 1,1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981 585,'4'0,"-1"0,0 0,1 0,0-1,1 1,-1 0,0 0,0 0,-1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1117 581,'4'-1,"-1"0,2 0,4 0,1 1,0 0,-1 0,-2 0,-2 0,-1 0,1 0,-1 0,-1 1,0-1,0 0,0 0,1 0,-1 0,0 0,0-1,0 1,0-1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978 524,'3'-2,"0"2,2 0,-1 0,-1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704 396,'3'2,"0"2,0-2,1 1,2 2,-1 0,-2-4,1 2,1 0,-2-1,0 0,1 0,0 1,0-1,0 0,0-1,-1 1,2 1,-2-1,0 0,1 1,-1-1,1 1,0 0,-1-1,1-1,-1 1,1 0,0 0,-1-1,1 2,-1 0,0-1,0 1,2 1,-3-1,3 0,-1 1,1-1,-1 1,1-2,-1 0,1 1,0 0,-2 0,1 0,-1-1,0 0,1 0,0-1,0 1,0-1,0 1,-1-1,1 0,1 1,-1 1,1-1,-2 1,1-1,1 1,-2 0,1-1,0 1,0-1,-1-1,1 1,0-1,-1 0,1 0,0 1,-1-1,1 1,0-1,-1 0,2 0,-2 1,0-1,1 0,2 2,-2 0,2-1,0 0,-1-1,0 1,-2-1,0-1,1 2,-1-2,2 3,-1-2,0 1,-1-2,0 1,0 1,0-2,0 2,1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508,'3'3,"1"0,1 1,-1 0,1-1,1 1,-2-2,-3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1040 509,'-3'3,"2"0,-1 1,0-1,0 0,0 1,0-1,-1-1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1142 502,'0'6,"0"0,0-2,0 0,1-1,2-6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499,'-3'2,"3"1,-2 0,0 0,-1-1,0 0,6 1,0-1,0 0,1 0,0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1142 499,'0'6,"0"-2,0 2,-1-3,1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1181 511,'-3'0,"6"0,5 0,0 1,-5-1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497,'0'3,"1"1,-1 1,1 1,0 0,0 0,0-3,1 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1210 505,'1'3,"2"1,1 2,0 0,-1 0,-2-1,0-2,0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 513,'-4'7,"1"-2,0 0,1-1,0-1,0 0,-1-1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587,'1'3,"-1"0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678 598,'4'2,"0"0,-1-1,0 0,2 1,-2-2,1 1,0-1,1 1,-2-1,1 0,-1 0,1 0,-1 0,0-1,-1-4,-2 2,2-1,-1 0,-1 1,1-1,-1 0,0 0,0 1,0-1,-1 1,0-1,0 0,-3 2,0 2,0-1,1 1,-1 0,-1 0,-2-1,0 0,1 1,0 0,0 0,1 0,2 0,0 1,-1 0,-1 2,2 0,1 1,0-1,2 0,0 0,0 0,0 0,2 1,1-1,0-1,1 1,1 1,1 1,-2-3,0-2,0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593,'6'4,"-2"-1,0 1,0-1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1026 588,'-3'3,"2"2,-1-1,1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1150 572,'-1'7,"1"-1,0 2,0 2,1-1,0-2,0-4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1161 590,'-3'0,"3"3,-3 1,0 0,2-1,3 0,1-2,0-1,1 2,-1-1,0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594,'5'0,"0"1,-1-1,0 1,-1-1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1202 583,'4'6,"-2"0,0 0,0-1,-2-1,3-1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585,'-5'5,"2"0,0-1,3 1,-1-2,0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810 714,'4'0,"1"-1,-2 1,0 0,1 0,0 0,-1 0,1 0,2 0,-1 0,3 0,-1-1,3 0,2 0,0 1,-4 0,-3-1,-2 1,0-1,1 1,-1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78 536,'4'-1,"0"0,-1 1,2-1,-2 1,0 0,0 0,1-1,0 1,0-1,0 0,1 1,-1-1,-1 0,0 1,2 0,-1 0,0 0,0 0,-1 0,0 0,0 0,0 0,2 1,-2-1,1 1,-1 0,0 0,1-1,-1 1,0 0,0 0,0 0,0-1,1 0,1 0,-1 1,-1 0,0-1,2 1,0-1,-2 0,0 0,0 0,0 0,0 1,0 0,0 0,2 0,-2 0,0 0,0-1,1 0,0 0,0 0,-1 0,0 0,1 0,0 0,0 0,-1 0,0 0,1-1,1 0,1 1,-2 0,0-1,-1 1,0 0,0 0,2 0,-2 0,1 0,-1 0,0 0,1 0,1 0,-1 0,2 1,-2-1,0 1,-1 0,0 0,0-1,2 0,-1 0,0 0,0 0,-1 1,1 0,-1 0,0-1,0 0,2 0,-1-1,-1 1,2 0,-2-1,1 1,-1 0,2 0,1-1,0 0,-2 0,2 0,-3 0,0 1,1-1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1301 412,'0'5,"0"0,0 1,1-1,0 1,0 1,0-2,0 2,0-1,-1-1,0-1,0 1,0-2,0 0,0 0,1 0,0 0,0 0,0 0,0 1,0-1,1 0,-1 1,2-3,1-2,-1 1,0-1,2 0,2 0,1 0,2 0,0 1,0-1,1 0,-2 0,3 0,-3 1,1 0,-2 0,0 0,-1 0,-1 0,0-1,-1 0,1 1,-2 0,-1-1,0 0,0 1,0-1,0 1,0-1,0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770 591,'2'4,"-1"0,3-3,0-5,-1 2,2-4,-3 3,1-1,-1 1,1 0,-1-1,-1 0,0 0,-1 1,0 0,0-1,0 0,-1 0,-1 0,-3 2,2 2,0-1,0 1,0 0,0 1,0 0,0 0,-2 3,2 0,1 0,1 0,0-1,0 1,0 1,1-2,0 0,0 0,0 2,0-1,1-1,0 0,2 0,0-2,0 0,0-1,0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409,'7'-3,"0"1,2 0,0 0,1 1,-2 0,0 0,-1-1,-1 1,-1-1,-1 1,0 0,-1 0,1 0,0-1,-1 2,0-1,0 0,1 0,2 0,-1 0,1 0,0 0,-1 1,0 0,-1 0,-1 0,0 0,0 0,0 0,0 0,2 0,-1 0,-1 1,-1 4,-1-2,0 0,-1 0,1 0,0 0,0 0,0 1,1 0,-2-1,1 1,0-1,0 0,-1 0,1 1,0-1,0 1,1 0,-1 1,1-1,-1 0,0-1,0 1,0 0,-1-1,1 1,0-1,-1 0,0 0,0 0,1 0,-1 0,0 0,0 0,-3-3,0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1304 407,'4'-2,"-1"1,0 1,1-2,0 1,1 1,-7 3,-1-3,0 0,0 0,0 0,0 0,0 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1592 561,'4'-2,"-3"-1,1-1,0 0,-1-1,-2 8,0 1,1 0,0-1,1-7,-1 1,-3 6,3 0,0 1,1-8,-1 1,-1 6,1 0,3-1,-4-5,1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513,'3'-4,"-2"1,0-1,0 1,-1-3,1 2,0-2,1 0,0-2,0 1,1-1,0 2,0-1,0 1,1 0,0 0,0 1,0 0,-1 2,-1-1,1 2,-1-2,1 2,0-3,0 3,0-2,0 3,1 0,1-2,0 2,0-1,1 0,1 0,1-1,2 0,1-1,-1 2,3 0,-1 1,0-1,-3 1,2 0,-3-1,-1 1,-1 0,-3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468,'3'-5,"1"1,-1-1,0 1,-1 0,-1 1,1 0,1-1,0 2,-1-2,1 1,1-1,-1 0,1 1,0-2,1-1,0 0,0 0,1 2,0 0,0-2,0 1,2-1,-1 0,0 0,1 2,-1 0,1 1,-1 0,-1 1,0 0,0 1,-3 0,0 1,0-1,2-1,0 1,-1 0,-1 0,2 0,1 0,-1 1,2 0,0 0,-2 0,1 0,-1 0,0 0,-2 0,1-1,-1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351,'-3'2,"-1"1,0 1,-2-2,2-1,0 2,-1 0,2-2,0 0,-1 1,1-1,-1 0,-1 1,0 0,1 1,-1 1,2-3,1 2,-2-2,-1 2,0 0,0-1,2-1,0 0,-1 1,1 1,-2-1,0 1,0 0,0 0,1 0,1-1,0 1,-1 0,0 0,1 0,-2 1,3-1,-1 0,1 2,0-1,0-8,2 1,1-3,0 1,2-1,0 0,1-1,2 0,-1 1,1-1,2 1,-2 2,-2-1,4 0,-4 2,1 0,-1 0,-1 0,1 0,-1 0,1 1,-1-1,1 1,-1-1,1 0,0 0,-1 1,0 0,1 1,-1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409,'-1'3,"-2"-1,2 1,-2 0,0 2,1-2,-1 1,1-1,-1 1,-1 0,0 1,2-1,-1-1,1 0,2 0,-1-11,4-1,1 1,1-1,0 2,0 1,1-1,0 1,1 0,-1 1,0 0,0 1,0 0,0 1,0 0,0 0,0-1,-2 0,1 1,-1 1,-1 1,0-2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990 401,'0'4,"0"0,0 0,0 1,-1 1,1-2,-1 3,0 0,0-1,0-1,0 3,0-2,0 1,0-2,1-2,-1 1,0-1,1 1,0 0,-1 0,1 0,5-3,-1-2,3 1,2-1,1 1,2 0,4 1,-1-1,1 0,1 0,-1 0,-1 0,-4 0,0 0,-2 0,-1 0,-2 0,-3 0,1 0,-1 0,0 0,0 0,0-2,-1-5,-1 2,-1-1,2-2,-1 0,0 0,0 1,1 0,0 0,0 0,-2 1,2 0,0-1,-1 2,0-1,0 3,0 0,0-1,-4 4,-1 1,-1 1,1 1,-1-1,2-1,-2-1,0 1,-1 0,-2 0,0 0,0-1,-2 1,1-1,1 0,-1 0,0 1,1-1,3 0,-2 1,2-1,-2 0,1 0,-2 0,0 1,0-1,-1 0,-1 1,2-1,3 1,-2 0,3 0,1 0,-1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1206 402,'3'-1,"1"0,1 0,-2 0,1 1,1 0,0-1,0 0,0 0,1-1,-2 0,0 1,0 1,0-1,1 0,-1 1,-1 0,0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523,'3'0,"0"-2,1 0,-1 1,0 1,2 0,2 0,-1-1,3 1,-1-1,-1 0,1 1,-3-1,1 0,-3 0,0 0,3 1,-1-1,1 1,0-1,-3 1,0-1,1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839 604,'3'4,"1"-3,-1 0,1 0,2 0,-1 0,1-1,-3 0,0 0,0-2,0 0,-1-2,-1 1,0 0,0-1,-1-2,0 1,0-1,-1 1,0 2,0 0,0-1,-1 0,-1 0,0 2,1-1,-1 0,1 0,-2-1,1 2,-1 2,0 1,0 0,0 2,2 0,-2-1,1 2,1-1,-1 1,2-1,-2 2,3-2,-1 0,0 1,1 0,0-1,0 2,0-2,0 0,1 2,0-2,2-1,0 0,0-1,0 1,0-2,0 1,1 0,-1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1208 401,'-1'5,"1"-2,-1 0,0 0,0 0,1 0,-1 2,1-2,-1 0,1 0,-1 0,0 0,1 0,0 0,-1 0,-1 1,1 0,0-1,1 1,-2 0,1-1,0 0,0 0,0 2,-1-1,2-1,-2 1,2 0,-1-1,0 0,1 0,0 1,0-1,-1 0,0 0,6-3,0-1,1 0,1 0,-1 1,2 0,0 0,-1 0,-1 0,-1 0,0-1,-1 0,-1 0,0-1,1 1,-1 1,1 0,0 0,-1 0,1 0,0 0,1 0,-2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1305 393,'0'3,"1"0,-1 1,0 1,1-2,-1 0,0 0,1 0,-1 0,0 2,1-1,-1-1,0 0,0 1,0 0,0 0,0 1,0-2,-1 0,1 0,0 0,0 0,0 1,0 0,0 0,0-1,0 1,0-1,0 0,1 2,-1-2,1 1,-1-1,0 0,1 0,-1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1323 413,'3'-2,"2"0,-2 1,-1-2,1 1,0 1,-1-2,1 2,0 0,1-1,-1 2,0-1,0 1,0-1,3 0,0 0,-1 0,1 0,1 0,-2 1,1-1,-2 0,0 1,1-1,-2 0,0 0,1 0,-1 1,0-1,0 1,0-1,2 0,-1 0,0 0,0 1,-1-1,1 0,-1 1,1 0,0 0,0 0,-1 0,1 0,-1 0,0 0,0 0,-1 4,-1-1,-1 1,1-1,-1 0,1 1,-1 1,0-1,0 0,0 1,0-2,0 2,0-2,0 0,0 0,0 1,0-1,0 2,0-2,0 0,0 0,1 2,-1-1,0 0,0 0,0 1,1 0,-1-2,0 0,0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499,'3'0,"0"-2,0 1,2 0,-1 0,-1 0,0-1,0 2,2-1,0 0,0 0,-2 1,0 0,0 0,0 0,1-1,-1 1,1-2,-1 1,0 1,0-1,2 0,-1 0,1 1,-1 0,-1 0,1 0,1 0,-2-1,0 1,0-1,0 0,1 0,1 1,-1 0,-1 0,1 0,0 0,1 0,-1 0,2 0,-3 0,0 1,0-1,0 1,0-1,0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884 693,'4'3,"-1"-3,2 2,-2-2,1 1,2 0,-1 0,1-1,-2 0,1 1,-2-1,1 1,0-1,0 0,1 0,-2 0,1 0,1-1,1 0,0 0,-1 0,0 0,-2 0,2 1,-1-1,0 0,-1 1,1 0,-1 0,1 0,0 0,0 0,-1 0,0 0,0 0,0 1,2 1,-2-2,0 1,0 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1198 405,'-1'5,"0"0,0 0,0-2,1 0,0 0,-1 0,1 0,0 0,0 1,0-1,0 0,0 0,0 2,-1 0,0-2,1 0,-1 0,1 0,0 0,-1 2,1-2,-1 0,1 1,-1-1,0 0,1 1,-1-1,0 1,0-1,1 1,-1-1,0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1193 403,'3'-1,"1"0,0 1,1-1,1 0,0 0,-1 0,1 1,-2 0,-1 0,1 0,-1 0,2 0,-2 0,0 0,0 0,0 0,1 0,1 0,-1 0,-1 0,1 0,0 1,3 2,1-1,1 0,-1 1,-4-2,-6-4,-1 1,2-1,-1-1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1313 383,'0'5,"0"-2,-1 0,1 0,0 0,-1 0,0 0,0 0,-1 1,1 1,-1-1,2-1,-1 0,0 0,0 2,1-2,0 0,0 0,0 0,0 0,-1 0,1 0,-1 0,1 0,-1 0,0 0,1 1,0-1,-1 0,0 0,1 1,-1-1,1 0,0 0,0 1,0-1,0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516,'5'-4,"-1"2,-1-1,1 1,-1 2,0-1,1-1,-1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265 753,'5'0,"-1"0,-1 0,2 0,2 1,-2-1,2 1,-1 0,-2-1,0 1,-1-1,0 0,0 0,0 0,1 0,0 0,1-1,0 1,-2 1,0-1,2 0,-1 1,0 1,-1-2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1347 288,'2'4,"-2"1,0-2,0 2,-1 0,0 1,0-1,0 1,0 0,0-1,0 2,0 1,0 0,0-1,0 1,1-2,0-1,0-2,0 0,0 0,0 0,-2-6,0-1,1-3,0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1457 626,'2'0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1515 629,'2'0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660,'-4'6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699,'2'0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1474 726,'3'0,"7"-1,2-2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1565 710,'10'-4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1635 682,'0'-5,"0"1,-2-1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636,'2'0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1559 675,'2'0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761,'2'0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1355 289,'3'5,"-2"-2,0 0,0 0,-1 0,1 0,0 0,0 2,0 0,0-2,0 0,0 0,0 2,-1-1,1-1,0 0,0 1,0 0,0-1,0 0,1 1,-2 0,1-1,0 1,1 0,-1-1,0 1,-1-8,-1 1,1 0,0 0,0-1,0 0,0-1,0 0,1 1,0-1,0 2,0 0,0 0,0-2,0 2,-1 0,1-1,-1 1,1-1,0 1,-1 0,1-1,0 1,1-1,1 0,0 0,0 2,0 4,-2 1,0 1,1 0,-1-1,-1 0,1 0,0 0,0 2,0-2,0 0,0 2,1-1,-1-1,0 1,0-1,0 1,1-1,-1 0,1 0,-1 0,0 0,0 0,1 0,0 0,-1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1456 787,'2'0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723,'2'0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1401 748,'2'0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1376 646,'2'0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1191 726,'3'0,"0"-1,1 1,-1-1,0 0,1 0,-1-1,1 1,1 0,-2 0,0 0,1 0,1 0,-1 0,1 0,-2 0,0 0,1 0,-1 0,0 0,1 0,1-1,1 1,0-1,-1 1,1 0,-1 0,1 1,0-1,-1 0,1 0,1 0,-2 1,1-1,-1 1,1 0,-2 0,1 0,1 0,-1 0,1 0,-1-1,1 1,-1-1,2 0,1 1,0-1,0 1,0-1,-1 1,0 0,-2 0,1 0,-1 0,1-1,-2 0,0 0,2 1,-1-1,4 0,-1 0,1 0,1 0,-1-1,1 1,-1-2,-2 2,-1-1,0 1,-2 0,-1 0,0 1,0-1,0 0,0 0,1 0,-1 0,0 0,1 0,0-1,-1 1,1 0,3-1,0 1,0 0,1-1,-1 1,-3 1,0-1,-1-1,0 1,1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1250 709,'-3'-1,"-1"-2,2 0,-2-2,1 0,0-1,0 0,0 0,0 3,2 0,-1-1,0 1,2 0,-2 0,1-1,0 1,-1 0,1-1,0 0,0 1,1 0,-2-1,2 0,0 1,0-1,0-1,0 1,1 1,2-2,-1 1,2 0,1-1,2 1,1-1,0 1,1 0,-1 0,1-1,-1 3,-1 0,-1 0,-1 2,1-1,0 0,0 0,2 1,0 0,0 0,1-1,0 1,0-1,1 0,-1-1,1 1,-2 0,0 0,2 0,-2 0,0 1,0-1,0 1,0 0,-1 1,0-1,-2 1,0 0,-2 0,0 0,0-1,0 1,1 1,0 0,-2 1,0 1,-1-1,0 0,1 0,-1 0,0 2,1-1,-2 1,1-1,-1 2,1-1,-1 1,0-1,0 2,0 0,0-2,-1 1,0 0,1-1,-1 1,0-2,0 2,-1-2,1-1,0 0,1 0,-3 2,0 0,2-2,-2 1,-1 1,0-1,2-1,-3 1,0 2,2-2,-1-1,1 0,-1-1,1 1,-1 0,1-1,-1 1,1-1,-2 0,2 0,0 0,0-2,-1 2,1-1,0 0,0-1,-2 2,2-1,0-1,-2 1,1-1,-2 1,1 0,-1-1,1 0,1 0,0 0,0-1,1 1,0-1,-1 0,-1-1,2 1,0 1,0 0,0 0,0 0,0 0,0 0,0 0,0-1,0 0,-1-1,1 1,-1 0,-1-1,2 2,0-2,0 0,-1 0,0 0,1 0,0 1,-1-2,1 2,0-2,-1 1,0-1,1 1,1-1,0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781,'-3'-2,"0"-6,1 0,-1-1,2 2,1 2,0 1,0 1,0-1,0 0,1-2,-1 2,1 0,-1 1,1-1,-1 1,1 0,-1 0,1 0,0 0,0 0,1-2,-1 2,1 0,-1-1,1 1,0-1,3 0,-3 1,1 1,1-1,-1 0,1 1,-1 0,0 1,1-1,-1 0,0 0,1 0,2-1,-2 1,2 0,1 0,0 1,1 0,0-1,0 1,-2 0,1 1,-2-1,1 1,-1-1,0 1,-1-1,2 0,-3 1,1-1,-1 1,0 0,0 0,0 0,0 0,1 2,1-1,0 4,-2-2,0 0,1 2,-3-1,1-1,0 1,-1 0,0-1,0 2,1-1,-1-1,-1 0,1 0,0 0,0 2,0-2,-1 0,0 0,0 2,0-2,0 0,0 0,0 2,-2 0,1-2,1 0,-2 1,1 0,-1 0,1 0,0-1,0 1,-2 0,2-1,-1 0,-2 0,2 0,-1-1,-1 3,0-3,2 1,-4 2,3-3,-1 1,1-1,0 0,0 0,-2 1,2-3,-3 2,3-1,0-1,0 2,0 0,0-1,-2-1,1 1,0 0,-2 0,2 0,-1 0,1 0,-2-1,1 1,-1 0,2-1,0 0,0 0,-1 1,2-1,0 0,-2 0,0 0,0 0,2 0,0 0,0-1,-2 0,2 0,0 0,0-2,0-1,1 0,0 1,2 0,-2 0,1 0,-1 0,1-2,-1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420 753,'3'1,"0"-1,0 1,1-1,-1 0,0 0,0 1,0-1,1 0,-1 0,0 0,0 0,0 1,0-1,0 0,2 0,-1-1,0 0,-1 1,0 0,0 0,1 0,1 0,-1-1,0 0,1 1,0-1,-2 1,0 0,0 0,0-1,0 1,2-1,-2 0,0 1,0 0,0 0,1 0,0 1,1-1,0 1,0 0,0 0,-2-1,0 1,1-1,0 1,-1 0,1 0,-1 0,2 0,-2 0,1 1,-1-2,1 0,0 2,1-1,-1 0,-1-1,0 1,2 0,0-1,-2 0,1 0,0-1,1 0,-2 1,0 0,0 0,0 1,0 0,2-1,-1 0,1 0,-2 0,0-1,0 1,1-1,-1 1,2-1,-2 1,1 0,-1-1,1 1,-1-1,0 1,0-1,0 1,0 0,0 0,0 0,0 0,2-1,0-1,-1 2,-1 0,0 0,0 0,0 0,0 1,2 0,-2 0,1-1,-1 0,2 0,-2 0,2 0,-1 0,-1 0,1 1,0 0,1-1,-2 1,2 0,0 0,-2-1,0 0,0 0,0 0,0 0,0 0,0 0,0 0,0 0,5 0,-3 0,-1 0,-1-1,2 1,0 0,-1 0,0 0,0 0,0 0,-1 0,0 0,1 0,-1 0,0-1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752,'4'-1,"-1"1,1 0,-1 0,1 0,-1 0,0 0,0 0,2 0,-2 0,0 0,0 0,2 0,-2-1,2 0,-2 1,1 0,-1 0,0 0,0 0,1 0,-1-1,0 1,1 0,0 0,-1 0,0 0,1 0,0 0,-1 0,1 0,-1 0,0 1,1 0,0-1,1 0,-1 1,0 0,1-1,-2 0,1 1,0-1,1 1,-2 0,0-1,2 0,-1 0,0 1,-1-1,2 0,-2 0,0 0,0 0,0 0,1 0,0 0,1 0,-2 0,0-1,1 1,0-1,-1 1,0 0,0 0,0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1173 695,'0'3,"0"2,1 0,-1 0,1-1,-1 0,0 1,1-1,-1 0,0 0,0-1,0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204 720,'3'0,"0"0,0 1,1-1,-1 0,0-1,0 1,0-1,0 0,0 1,0 0,0 0,0 0,0 2,0-1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683,'3'0,"1"0,-1 0,0 0,1 0,2 0,-1 0,1 1,-1 0,1-1,0 1,-1-1,-1 1,2-1,-1 0,-1 0,2 1,-2-1,0 1,-1 0,0-1,1 1,-1-1,0 1,0-1,0 1,0-1,0 1,0-1,0 1,0 0,0 0,0 0,2-1,-1 1,0 0,2 0,-1 0,0-1,0 0,-2 0,1 0,-1 0,1-1,2 1,0-1,-1 0,1 0,-3 1,0 0,-2 3,0 0,0 2,-1-2,0 1,0-1,0 0,0 0,0 0,0 0,0 0,0 1,0-1,0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1173 686,'0'5,"1"-2,0 0,0 4,0-1,0-1,-1-2,1 2,-1-2,1 0,-1 0,1 0,-1 0,0 0,0 1,1 0,-1-1,0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1355 751,'4'-2,"0"2,-1 0,0 2,0-1,0-1,0-1,0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1386 736,'0'3,"0"1,0 0,0-1,0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553 899,'4'-1,"2"1,-1 0,1 1,-1 0,1 1,0-1,-2-1,0 1,0 0,-1 0,2 0,-2-1,0 0,0 0,0 0,0 0,0 0,0 0,0 1,0 0,2 0,0 0,-2 0,2 0,-2 0,0-1,0 1,0-1,0 0,0 0,0 1,0-1,0 0,2 0,-2 0,0 0,0 1,0-1,0 0,0 0,0 0,2 0,1 1,-1-1,-2 0,0 0,0 1,0-1,1 0,0 0,-1 0,0 0,0 0,0 1,0-1,1 0,1 1,-1-1,0 0,0 0,-1 0,2-3,-1 2,-1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1134 907,'6'0,"0"0,1 0,1 0,0 0,0-1,0 0,0-1,0 1,1-2,-1 2,0 0,-1 0,-1 0,-3 1,0 0,1 0,-1 0,0 0,0 0,1 0,0 0,-1 0,0 0,2 0,-2 0,0 0,0 0,0 1,1 0,-1-1,0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273 610,'-1'5,"1"-2,-1 0,1 0,-1 3,1-1,0-2,0 2,0-2,0 1,0 0,1 1,0-1,-1 0,0-1,1 0,-1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604 588,'-1'3,"0"0,0 0,0 2,0-1,0 3,0 0,0 1,0-1,1 1,0-3,0 1,1 0,0-1,0 1,0-2,1 0,1-2,2-1,-2-1,1-1,1 0,-2-1,1-4,-2 1,-1 2,-1 0,0 0,0-1,-2 1,-2 3,0 0,0 0,-1 0,2 1,0-1,-1 1,1 1,0-1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244 715,'4'-1,"-1"1,2-1,2 1,2 0,3 0,3 0,-1 1,1 0,-2-1,-3 0,-5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583 724,'2'-3,"5"-2,-3 3,3 1,1 0,0 0,0 0,1 0,-1 0,0 1,-2 0,1 0,-4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1435 906,'4'2,"-1"-1,1-1,1 1,-2 0,0 0,0-1,0 1,2 1,-2-2,0 0,1 0,-1 0,0-2,-1-1,2 1,-1 0,0-1,0-2,-1 1,-1 1,0 0,-2 0,-2 2,-1-2,1 2,-1 0,-1-1,2 1,-1 0,0 1,0-1,-1 0,1 0,1 0,-2 0,2 0,0 0,-1 1,1 0,0 3,2 0,0 0,-1 1,1 0,1 0,0 0,0 0,1-1,0 0,0 0,1 2,0-2,1 0,1-2,0 1,-1-2,0 1,0-1,0 0,0 0,-3-4,0 1,-1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1518 846,'3'0,"2"-2,-2 1,0 0,0-1,0 2,0-1,0 1,1 0,-1 0,1 0,-1 0,2 0,-1 0,0 0,0 0,2-1,0-2,0 1,-2-1,-1 2,0 1,0-2,0 2,1 0,-1-2,0 1,1 1,1 0,1 1,1 0,1 0,0 0,-1 0,-1 0,-1 0,-2 0,0 0,0-1,0 0,0 1,0-1,1 0,2 1,1 0,-2 0,-1-1,-1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374 826,'2'4,"-2"-1,2 1,-1 0,-1 0,2 0,-1-1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377 792,'3'0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501 803,'1'4,"0"-1,0 0,1 2,-1 1,0 1,-1 0,3 1,-3-2,2 1,-1-2,0-2,0 1,0-8,-1 1,-1 0,0-1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490 800,'4'-3,"-1"2,5 0,-3 0,3 0,2 1,2 0,2 0,3 0,6 4,0-1,6 0,-1 1,1 0,0 1,0 0,-4-3,-1 2,-1-1,-6-2,0 0,-2 0,-3 1,-1-2,-2 0,-2 0,-2 0,1 0,-3 0,0-2,0 1,0 0,2 0,-1 1,0-1,-1 0,0 0,0 0,1-1,1 0,-2 0,0 4,-1 7,0-1,-1 0,0-1,0-1,-1-3,0 0,2 2,-1-1,1 0,-1-1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523 857,'4'-2,"2"1,2 1,3 0,3 0,4 0,5 2,4 3,-2-2,-1 1,0 1,-3-1,-3-1,-3-1,0-1,-2 1,0 1,1-2,-3 0,-1 0,0-1,-2 0,0 0,-3 0,-2-1,1 1,-1-1,1 0,0 1,-1-1,1 1,-1 0,0-1,1 0,0 1,-1-1,3 0,2 0,0 1,0-1,-2 1,-1 0,-1-1,1 1,-1-1,0 0,0-1,-1 2,0-1,0-1,0 2,0-1,0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729 838,'4'-2,"-1"-1,0 2,1-1,-1 1,-1 5,-1 0,0 0,-1 0,1 0,-1 0,-1-1,-2-3,0 2,0-2,0-3,1 0,0-1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743 818,'2'0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742 916,'-4'2,"0"-2,1 0,0 0,-1-1,1 1,-1-1,1 1,0 0,0-1,0 1,0-1,-3 1,2-1,1 1,-1-1,1 0,0 0,0 1,0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605 938,'-1'-3,"-2"2,-1 1,0 0,3 3,3 1,1 2,-2-3,2 2,0 1,1 0,0 0,-1-2,0 0,0 0,-2-1,-4-3,0 0,-2-2,2 1,0-3,3 1,0-2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626 948,'0'-3,"0"0,-2 0,-2 2,1 2,4 4,0-2,0 0,2 1,-1-1,1-2,0-1,0-1,0 0,-2-2,-1 0,-2 6,2 0,0 1,0 1,1 1,-1 1,1-2,0 1,0 2,1 1,1-1,0-1,-1-1,-2-1,1 0,1-1,-2 0,-3-3,0-2,0-2,-1-1,1 1,-2-2,3 1,-1 1,0-1,0 1,1 0,0 0,-2-1,0-1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162 898,'3'-2,"1"1,1 0,-2 1,2 0,-1 0,2 1,-2-1,0 1,2-1,-3 0,1 1,0 0,0 0,-1 0,2 0,-2 0,0 0,0-1,0 0,1 0,0 0,-1 0,2 0,-1 0,-1 0,0-2,0 1,0 0,0 0,0 0,1 0,-1 0,1 0,-1 1,0 0,0 1,1 0,-1 0,1 0,-1-1,1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670 944,'-4'0,"1"1,1 2,2 1,1-1,0 0,-1 1,1-1,1 0,-1 0,-1 0,2 2,-1-1,1-1,1-3,-1-3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692 961,'-1'-3,"4"1,0-1,0 3,1 6,-3-1,1-1,-2 1,0-1,0-1,-1 0,-4-5,3-1,1 0,-1-1,1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692 929,'4'3,"-2"0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725 963,'3'-1,"1"0,1-1,-1 1,-1 1,0-1,0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749 944,'3'-1,"1"-1,-1 1,-2 4,1 1,-1-1,0 1,1 0,-2-1,1 0,0 0,2-2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772 941,'-3'2,"1"1,1 1,0-1,-1 0,1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785 938,'3'-2,"1"1,1 0,-2 1,-2 3,-1 0,0 0,0 1,0 0,0 1,0-2,0 0,0 0,0 0,0 0,0 0,0 0,0 0,-3-2,-1 0,0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764 949,'-2'3,"1"0,0 0,1 0,-1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842 952,'4'0,"1"0,-2 0,0-1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844 968,'4'-1,"-1"0,0 1,1-1,-1 0,0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444,'6'0,"1"0,2 0,3 0,2 0,3-1,0 0,4-2,-4 2,2-3,-5 3,0-1,-2 1,-3 0,-1 1,-1 0,-3 0,-1 0,0 0,0 0,1 1,-1 0,2 0,-1-1,0 0,0 0,0 0,1 0,-2 0,1 0,-1-1,0 1,1 0,-1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886 949,'1'4,"0"-1,0 0,0 0,0 1,-1-1,-1-7,0-1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871 922,'2'4,"1"-1,-2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764 985,'4'-1,"1"0,-2 0,0 1,0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407 406,'2'0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962 615,'0'4,"0"0,0 0,2 1,0-2,3 0,-2-2,1-1,-1 0,0-1,-1-2,-1-1,0-1,-1-2,0 2,0 2,0 0,-1 0,-3 3,0 1,-1 1,2-2,-1 1,1 1,3 1,0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997 633,'3'-2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1008 596,'3'-1,"0"1,1 4,-1 1,-2-1,0-1,0 1,-1-1,-1 0,-3 0,0-1,1-1,1 2,6-2,-1-1,1-1,-1 0,0 0,1 0,-1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1214 664,'-3'-3,"0"-1,1 1,-1 3,2 4,1-1,0 2,2-1,-1 0,0-1,1 1,0-1,-1 2,1-2,-2 0,1 0,1 1,-1 0,0-1,1 0,-3 0,-4-4,2-1,0-1,-1 0,1 1,-2-2,2 2,-1-1,1 1,-1-1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1250 682,'0'-4,"-2"-2,1 3,-2-1,2 1,-2 3,0 0,2 4,0 1,1-2,0 1,0 1,2-2,2-2,0-1,-1 0,-3-3,0 6,0 0,0 0,1 2,-1 0,0 0,0-1,0-1,0 1,0-1,-3-1,0-2,-1-2,-1-2,-1 0,2 0,1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1275 703,'-1'4,"1"-1,0 1,0 1,1-1,-1-1,2 0,0 1,-2-1,3 0,-1 0,1-1,0-3,0 0,0-1,0-1,-2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1354 439,'2'4,"1"-1,-1 0,1-3,1-1,0-2,-1 2,1 0,-1 0,2 0,-2-1,-3-1,0 0,0 0,-2 0,-1 2,0-1,0 2,0 4,0 0,2-1,-2 0,1 0,2 0,-1 0,1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1378 660,'-1'-3,"-2"2,-1 1,1 0,1 4,2 0,0-1,0 1,2 1,0-1,1 2,0 0,1 0,-1-1,1 0,-2-2,0 0,-1 0,0 0,-2 0,-2-2,0 1,-1-2,1-2,0 0,-1-2,0 1,1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1392 679,'-2'-3,"-1"2,0 1,0 3,2 1,1-1,2 2,1-1,1 0,1-1,-2-2,2-1,-3-3,-2-1,-1 1,0 8,1-2,0 1,0-1,0 2,1 1,-1 0,1 3,0-2,0-1,-1-3,0 0,0 0,-3-4,1-2,-3-1,3 1,-2-1,2 1,-2-1,3 0,0 1,1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1430 714,'-2'3,"1"0,-1 2,2-2,0 2,0-2,1 0,1 0,2-2,-1-3,0 1,1-2,-1 1,0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1430 722,'3'-2,"0"2,3-1,-2 1,-1 0,1-2,-1 0,0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708,'0'5,"1"-2,-1 0,0 0,2 1,-2-1,2 0,0 0,-2 0,0 0,-1 0,-3-3,1-2,-2-4,3 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714,'3'4,"-2"0,1 0,-1-1,0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701,'5'-1,"0"1,-1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1541 701,'2'0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1552 699,'7'0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1611 703,'2'0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496,'5'0,"3"-1,1 1,2 0,-1-1,1 1,-2 0,-1 0,-1 0,-1 0,-2 0,0 0,-1 0,0 0,1 0,1 0,2 0,0 0,0 1,-1-1,2 0,1 1,-1 0,-3 0,1 0,0 0,-2-1,0 1,-1-1,0 0,0 0,0 0,1-1,-1 1,1-1,0 1,0 0,-1 0,1 0,-1 0,1 0,-1 0,0-2,0 2,3 0,2 0,-3-1,1 1,-2 0,-1 0,1 0,-1 0,1 0,-1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1616 700,'4'-1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1765 668,'-2'-3,"-2"-3,1 1,-1 0,1 1,-2 0,2 3,0 1,0 0,0 1,2 2,1 1,2 1,0 0,1 1,0 0,-1-1,1 1,0-2,0-1,-1 1,1-2,0 2,-1-1,-5-2,0-1,0-2,1-1,-1 1,0 0,0-1,2-1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1783 659,'0'-4,"-1"-1,-1 0,1 2,-2 2,1 4,2 0,0 2,0-1,0-1,1 0,-1 2,1-2,1 1,1-3,0-1,-2-4,0 1,-1 0,-2 8,2 1,0-1,0 1,0 0,0 2,0-1,0 0,0 1,-1-1,0-2,1 0,-1-2,0 0,-3-5,0-2,0-2,0 2,2-1,-1 0,1 1,0 0,2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1797 709,'2'4,"1"-1,-1 0,0 1,0 0,-1-1,-1-6,0-3,0 3,3 1,0 0,1 1,-1 3,-2 2,1-1,0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782,'6'-2,"1"0,2 1,1 1,2 0,3 3,1-1,0 2,-1-2,0 0,-1-1,-2 2,0-2,1-1,-1 1,0-1,3 1,0 1,-2 0,1 2,1-2,1 2,-1-2,1 2,-4-3,1 0,-1 0,3 0,-3-1,0 0,0 0,-2 1,0 0,-2 0,0-1,0 0,-2 1,-1-1,-2 0,0 0,2 0,-1-2,0 1,1 0,-1-1,0 1,-1 0,1-1,1 0,-2 1,0-1,2 0,-1-1,2 1,0-1,-2 2,0-1,-1 0,2-1,-2 3,0-2,0 1,2-2,-2 1,1-1,-1 1,0-1,1 1,1-2,0 3,-2-1,1 1,-1-1,0 1,0-1,0 1,0-1,0 0,0 1,1-1,-1 2,1-2,-2-1,0 0,-2-1,0 1,-1-2,0 1,0 1,1-2,0 1,-1-1,0-1,0 1,0-1,1 0,-1 0,1 0,-1-1,0 2,1-1,-1 1,1 1,-1-1,1 2,0 0,-1-1,1 1,-3 0,2 0,-1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477,'2'3,"-2"0,1 1,0 2,1 0,-1-1,0 1,0-3,-1 0,3 0,-1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1299 836,'5'5,"-3"-1,1-1,0 1,-2-1,1 1,0-1,-1 1,1-1,-2 0,0 0,0 1,-1-1,-2 0,0-2,0 0,6 0,0-2,0 1,1 0,-1 0,0 0,0 1,0-1,1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1326 811,'1'-3,"-1"0,0-1,-1 0,-1 1,-1 4,2 2,1 0,1 0,1 1,1 0,0-1,0 1,0-1,-1 0,1 2,-1-2,-1 0,-4-1,0-3,1-2,-1 1,0-1,-1 1,0-1,1 2,2-2,0-1,1 0,3 2,1 1,0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919,'-1'4,"1"1,1 1,0 0,1 3,-1 0,0-1,0 1,1-1,1 0,-1-1,-1 0,1-1,0-2,-1 0,0 0,0-1,-6-6,0-1,1 0,-1-1,-1 0,-1 0,4 1,-1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1183 961,'3'0,"3"0,1 2,-1-1,-1 0,-2 0,0 0,0-1,0 0,2 2,-1-2,-1-1,0 1,0 0,4 1,-3 2,2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1417 498,'3'2,"1"-2,0-1,-1 0,-1-2,-1-1,1 1,-2 0,1 0,-1 0,-3 2,-2 1,1 1,0 0,1-1,-1 1,-1 0,1 1,-2-1,1 0,2 0,1 2,2 0,2 1,-1-1,0 0,2-1,0-1,2 1,-2-1,1-1,-1 1,0 0,0-1,0 0,0 0,0 0,0-1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1276 976,'2'4,"1"2,0 0,-1 0,1-2,0 0,-1 0,-1-1,2 1,-1-1,1-3,-1-4,-1 1,0-2,-1 2,0 0,1 0,2 7,-2 1,1-1,0 0,0 0,1-3,-2-6,0 0,0-1,0-2,-1 0,0 0,0 4,0 1,0 0,-1 0,-2 3,0 1,2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970,'4'1,"-1"0,1 0,1-1,-2 1,0-1,0 0,0 0,0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1371 942,'0'3,"0"0,0 3,2-1,-1 1,0 0,0-1,0 1,0 1,0-3,0 2,0-2,-1-1,1 0,1 2,-1-2,2 0,0-1,0-1,1 0,0-1,0-1,0-2,0 0,-2 0,-5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1044,'3'-3,"0"3,0-1,3 1,2 0,1 1,-1 1,5 1,-3 0,1-1,-1 0,1-1,-2 0,1 0,-1-1,-1 0,1 0,1 0,-2 1,0 0,-1 1,-2-1,-1 0,0-1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434 796,'6'3,"-1"-2,-1 0,0-1,2 0,-2 0,-1-1,1-2,-2 0,-1 0,-1-3,0 1,0-1,0 2,-1 1,0-2,-3 3,1 2,-1 0,1 1,-1 1,0 0,3 2,0-1,0 2,1-2,-2 0,2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452 803,'-4'3,"0"2,1 0,1 1,-1 0,0 0,0 1,-1-1,1-2,0 2,1-1,0-1,1-1,1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413 878,'0'5,"0"-2,0 0,0 0,0 1,0-1,0 1,1-1,3-1,-1-5,0-2,-2 1,1-1,-1-1,-1 2,0 0,0 1,-2-2,0 2,-1 3,1 3,1 0,0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462 819,'3'6,"-1"0,3 3,-1 0,0 1,1 0,-1 0,-1-3,-1-3,0 0,1-2,-2-5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499 894,'0'3,"1"2,0-2,-1 0,1 1,0-1,0 0,1 0,3-3,0-2,-2 0,0-2,0-1,-2-1,-1 0,0 1,0-1,-1 3,0 0,-1-1,-2 3,0 2,1 0,-1 1,2 3,1-1,1-1,-2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417 890,'-2'3,"0"0,-1 3,1-3,-1 3,1-1,0-1,1 2,0-2,-1 2,1 0,-1-1,-1 1,0 0,0 0,1 0,0-3,1 2,-2-2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1335 549,'5'-1,"1"0,-1 1,2 0,-1-1,0 1,1 0,0 0,0 0,-2-1,-2 0,0 0,1 0,-1 0,1 1,0 0,1 0,-2-1,2 0,-1 1,0 0,1 0,-2 0,0 0,1 1,-1-1,0 0,1 0,0-2,0 2,-1-2,1 2,1-1,-2 0,0 0,0 1,0-1,2 0,-2 0,0 0,1 1,-1-1,0 0,1 0,-1 1,0 0,2-2,-2 1,0 0,1 1,2 0,-1 0,0 0,0 0,-1 1,-1-1,0 0,1 0,1 0,-2 0,1 1,1-1,2 0,2 1,0 0,0-1,-2 0,-2 0,-1 0,-1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370 993,'-1'6,"1"-3,-1 0,1 0,0 1,0 0,2-1,1-3,0 0,0-1,0-1,0 0,-2-1,-1 0,0-2,-1-1,0-2,-1 2,1 1,1 2,-2 0,1 0,-3 3,1 4,0-1,-2-1,1-1,2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812 781,'2'6,"0"-2,-1 0,1-1,-1 0,3-2,-1-1,0-2,4-3,-3-1,-1-2,-2-1,0-1,-1 3,0 2,-1 0,0 1,-2 3,-1 4,-1 1,1-1,1-1,-1 1,1 0,1 1,2 0,2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828 799,'-4'5,"2"0,0-1,-1 1,0 2,-1 1,0 0,0 1,-1 0,2 2,0-2,0 0,0-2,0-3,2-1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782 904,'0'3,"2"1,-1-1,2-2,0-3,0-1,3-1,3 0,0-2,0 1,-2 2,-4 1,-3-1,-3 1,0 0,-3-4,3 3,-1-1,-1 0,2 4,-1 0,0 4,0-2,0 2,0-1,0-1,1 2,-1-2,2 1,0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843 803,'5'6,"0"3,0 1,1 0,0 0,-2-2,0-2,-1 0,1 0,0 0,0-1,0 1,0-1,0-2,-1 1,0-3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906 902,'0'4,"0"1,1-1,0 0,0-1,4-2,-1-3,2-2,0-2,-1-1,-3-3,-2-2,0 3,0 2,0 1,0 3,-3 0,-2 3,2 0,0 1,-1 0,-2 0,1-1,-1 2,1 1,2 0,0 1,2-1,0 0,1 0,0 1,1-1,0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799 887,'-2'4,"1"0,0 1,-1 0,1 0,-1 2,0-1,1-1,0 1,1 1,0 1,0 1,0 0,0 1,0-2,-1-3,1-2,-1 0,-2-1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776 1007,'0'5,"0"-1,0-1,1 0,0 1,1-1,1 0,0-2,0-1,0 0,0-1,1-5,-4 1,0 0,0 0,-1 1,0 0,-2 0,0 0,0 1,0 1,0 5,1 2,1 0,0-2,0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460 772,'0'4,"-1"0,1 0,0 1,-1 1,1 2,-1 0,0 0,0 0,0-1,0 1,0 0,0 1,0-1,1 0,0-2,0 0,0-3,0 0,-2-12,1-3,1 1,0 3,0 2,1 1,1 0,-1 1,-1 1,1 0,0 0,-1 0,0-2,0 1,-1 1,-2 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933 868,'2'5,"-1"-2,-1 0,0 0,-1 2,-2-4,0-1,0-3,1-1,1 1,0 0,0 0,1-1,1 0,2 3,0 0,0 4,0 2,0 1,-1 0,0 0,-1-2,0-1,-1 0,0 2,-3-4,0 0,-1 0,0-1,1-2,-1-2,1 0,0 1,-1-3,0 0,1 0,0 0,1 1,1 1,5 2,-1 2,-2 3,2 0,-1 0,0 1,0 1,0-1,-2-1,-2 1,-1-2,-1-1,0-2,1-4,0 2,2-1,1 1,-1-2,3 1,1 3,3 0,-1 1,1 0,-1 1,-2 1,-1 1,1 0,-1 1,-2-1,1 1,0 1,0-2,0 0,-1 0,0 0,-3 1,0-2,-1-1,1-1,-1-2,1-1,0-3,0 0,-1-3,1 1,1 2,1 1,1-1,4 3,-1 3,0 0,1 2,-2 1,1 0,0 2,-1 1,1 0,0-2,-2-1,0 1,0-1,-1 2,-2-2,-1-2,-1 0,1 0,0-1,0 0,0 0,-1 0,1-5,2 2,1-3,0 1,0-1,4 3,1 0,-1 1,-1 1,1 1,0 5,-1 0,0 1,-2-1,0 1,0-1,-1-2,0 0,0 0,-2 0,-2-3,1 0,0-1,-1-3,1 0,0-1,0-1,2 0,1 1,0 1,3 2,1 1,-1 0,0 3,0 0,-2 1,0 1,0 0,-1 0,0 0,0 0,0 1,-1-2,-2 0,0-3,0-2,0-2,0-1,-1-1,1 1,1 2,5 2,0 4,-2 0,0 1,-2-1,-2-2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1440 520,'0'3,"0"0,0 1,0 1,0-2,0 0,0 0,0 1,0-1,0 0,0 0,0 2,1-2,-1 0,1 2,-1-2,0 0,1 1,0 1,0-1,0 0,0 1,-1 0,0-2,0 0,1 2,-1 2,0-1,0 2,0-1,1-1,0-1,-1 1,0-3,0 0,0 3,0-2,0 0,0 0,0-1,0 0,0 0,-3-6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1012,'-4'-5,"2"1,0-3,1-2,1 4,0 2,3 2,1 4,0 3,0 1,0-2,-2-2,0 0,-1 1,-1-1,0 2,0-1,-2 0,-2-2,1-2,1-3,-2-3,0-1,0-1,-2-1,2 0,1 5,2 0,4 3,2 1,-2 4,0 1,-2-2,0 0,0 0,-1 2,1-1,-1 0,0 0,0-1,-1 1,-1-1,-3-1,2-1,0-1,-3-2,-1-2,0-1,-2-2,2-2,-2-1,1 0,2 2,4 4,1 1,7 2,-1 1,5 5,0-1,0 1,-2 2,-2-3,-2 1,-1-2,-1 1,-1-1,0 0,0 0,0 1,0 1,0-1,0 0,-1-1,0 0,-4-1,1-3,1-2,-2 0,-1-3,-1-3,-1 3,4 1,0 1,7 2,0 2,2 0,-1 1,1 2,-2 0,-1-1,0 2,-1-1,-1 2,0-1,-3-1,-2-4,1-2,0-1,1 1,1 0,0 0,2 0,2 2,0 1,0 0,0 1,-1 2,0 0,-2 0,-3-3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810 950,'-3'-2,"-1"-2,-1 0,1 0,-1 1,1 1,1 0,0 2,0-2,0 1,-2-1,1 1,-2 0,-1-1,-1 0,-1-2,1 1,1 0,2 1,2 1,0 1,2 4,-1 0,2-1,0 1,0 0,0 0,0 1,1 0,0 0,0 2,2 1,1 4,1-3,0 2,2-1,-2-1,-1-3,1 0,2 1,-1 1,2 1,0-2,1 1,-2-3,-1-1,0-1,0 0,0 0,0-2,1-1,-1 0,0 0,0 0,-1 0,1 0,0 0,0 0,-3 0,0-2,-1-2,0 1,0-1,-1-2,0 2,0-2,0 0,-1 1,0-1,-2 1,0-1,-1 0,-1 0,0 0,0 0,-2 0,0-2,0 2,-2 0,1-1,1 2,-1 0,1 1,0 0,-1-1,1 1,0 0,2 2,-1-1,2 1,0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876 859,'-2'3,"1"3,0-3,1 3,0-2,1 3,1-1,1 1,0 0,0 0,0-1,0-1,0-2,2-3,-1 0,4 0,3 1,1 2,0 0,-2 0,-3-1,-4-1,-3-4,0 0,0-2,-1-3,0-2,1 2,0 0,-1 1,0 3,1-1,-2 0,1 2,-2-1,1 1,-1 0,0-1,-2 0,-1 0,0 0,-2 0,3 1,-1-1,0 1,0 0,-1 1,0 1,1 0,2 1,1 0,0 1,-1 1,2 1,0 0,0 1,1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469 785,'-2'-5,"-3"-2,5 4,4 3,-1 0,0 0,1 2,0 3,-1-2,-1 1,-2-1,1 0,-4 0,-1-3,1 0,-2-7,2 2,2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478 788,'1'3,"-4"-2,0-4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468 784,'-3'0,"0"2,0-2,0-4,-1-5,3 3,3 3,1 3,0 3,-1 0,1 1,0 1,-1-1,0 0,-1-1,-1 1,-3-2,-1-2,1 0,0-1,-1-3,1-1,4 1,2 3,0 1,-1 4,-5 0,-1-3,0-1,0 0,2-3,0 0,-1 0,0-3,0 0,2 0,1 1,1 2,3 2,0 0,-1 1,2 1,1 3,-3-2,0 0,-1 2,-2-1,0 0,-1 0,-2-1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426 868,'-3'4,"0"-2,-3-11,4 3,1 2,1 1,5 2,-1 2,-1 2,1 0,-1 2,-1-1,-1 0,-1 1,0-2,0 0,0 0,-2 1,1-1,-2-1,0-2,0-1,0-1,-2-1,3 0,0 0,2 0,0 0,0 0,5 0,-2 3,-1 4,-2-1,1 0,0 2,0 0,0 0,-1-2,0 0,-3-2,-1-3,-1-2,1 1,1 1,0 0,0 1,-1-3,1-1,3 2,1 0,4 0,0 3,-2 1,-3 3,0-1,-2 0,-1-1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820,'2'4,"0"-1,1 2,0-4,2-1,-2 0,2-1,-2-2,0 2,0-2,-2 0,-1 0,-1-1,0 1,0 0,-2 2,0 2,-1 0,1 1,2 2,-1-1,-1 0,2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827,'-2'3,"0"1,-2-1,1-1,0 1,-1 0,0 2,0 1,0 0,0 0,1 0,1-1,0-2,0 0,1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1218 893,'1'4,"0"-1,0 1,4-2,-1-3,-2-3,-1-1,-1 2,0-1,0 0,-2 1,-1 1,0 2,1 3,1 0,1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1448 518,'5'-1,"1"0,-3 1,1-1,-1 0,0 1,0-2,1 1,0 1,-1 0,0 1,-2 2,-1 0,0 1,1 0,-1 1,0-1,0 1,1-1,-1 0,0-1,0 0,0 1,0 0,0 1,0 0,0-1,0-1,0 1,0 0,0-1,0 0,1 1,0 0,0 1,-1-2,0 0,1 0,0 3,0 0,0-2,0 0,-1-1,1 0,0 1,-1-1,1 0,-1 0,0 2,1-2,-1 0,1 0,-1 0,1 1,-1 0,0-1,0 0,0 1,1-1,-1 0,0 1,0 0,0-1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1277 836,'3'6,"0"1,0 0,0 0,0-2,-1-1,1 0,-2-1,2-1,0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1305 886,'0'3,"0"1,1-1,2-1,0-2,2 0,-2 0,0-1,0-2,-1 0,-2-1,-2 1,-1-1,0 3,0 1,0 1,2 2,0 0,0 0,-1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1226 900,'-3'4,"2"-1,-1 0,-2 2,1-2,1 0,-2 2,0 0,0 1,0 0,-1 0,1-2,0 0,2 0,-1-1,2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1175 970,'0'4,"1"0,0-1,1 0,1-3,0 0,0-4,-2 1,-1 0,0-2,0 1,0 1,-3-2,0 2,0 2,1 4,2 0,-1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910,'1'6,"1"0,0 1,0 1,0 0,1-2,-2 0,1-1,-2-1,1-1,1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1249 978,'1'4,"1"-1,1-2,0-1,0-1,-2-2,-1 0,0 0,-1-2,1 2,-1 0,-2 3,0 4,2-1,0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897,'0'3,"-3"-7,1 0,1 0,1 1,3 1,0 2,-2 4,0-1,0 1,-1-1,-1 0,-2-2,0-4,0-3,2 3,2 0,2 3,-1 4,-1 0,-4-3,1-4,3 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956,'2'4,"-2"1,1-1,-2-9,2 2,3 2,-3 6,0-2,0 0,0 1,-1 0,-3-3,0-1,-1-5,0 2,0-1,1-1,0 2,1 0,5 0,0 3,-2 3,0 1,-1 0,-1 0,-2-3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1239 891,'-1'3,"-2"-2,-1-4,-1-1,2 1,1 0,2 0,3 1,0 4,-1 2,-1-1,1 0,-3 1,1 0,-3-4,2-3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1456 794,'0'7,"1"-1,1-1,-1 1,0 0,0-2,-1-1,1 0,2-1,0-5,-1 0,-1 0,1-1,0-1,-2 2,0-2,0 1,0 1,-1-1,1 1,-3 1,3 7,1 1,0-1,0 1,0-2,0-1,-1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1458 700,'4'0,"0"-1,-1 0,0 0,0 1,0-1,2 1,-2-1,1 1,-1 0,0 0,0 0,1 0,-1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1721 645,'1'5,"1"-1,-1-1,2 0,-1 1,1-2,-1 1,1-2,0-1,2-3,-2 3,1-3,-1 1,0-1,-2-2,0 0,-1 2,0 0,-3 2,0 1,-1 1,0 1,1 0,1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1745 671,'-2'4,"1"-1,0 0,1 0,-2 3,1-2,0 1,0-2,0 1,0 0,0-1,1 0,0 0,0 0,-1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1728 727,'0'4,"0"-1,0 0,0 0,1 0,0 2,1-2,1-2,1-1,0-1,-1-1,-1-1,-1 0,-1-2,0 2,0-3,-2 2,1 1,0 0,-2 2,-1 2,-1 1,2 1,1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1736 741,'1'5,"-1"-2,0 0,0 0,0 0,0 0,0 2,0-1,0 2,1-2,0 0,-1 2,1-1,-1-2,1 1,1-1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1743 808,'1'3,"0"2,0-2,0 0,0 0,0 2,2-4,1-6,-2 2,-1 0,-1-1,0-1,0 2,-1-1,-1 1,-1 2,0-2,-2 2,2 1,1 4,2-1,0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1755 832,'-3'4,"2"-1,0 0,0 1,1 2,-1-1,1 2,-1-1,0 0,0-3,0 0,0 1,1-1,0 0,1 1,0-1,0 0,0 0,-1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1742 905,'-3'1,"1"3,1 0,1 0,0-1,1 0,0 0,1 1,0 0,1-4,1-5,-3 0,1 2,-1-1,-1-1,-1 2,-1-2,-1 2,0 4,0 1,2 1,0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1745 936,'1'5,"0"-2,0 2,0-1,-1-1,0 0,0 1,0 1,0 1,1-1,-1 1,0-1,0 0,1-1,-1-1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1748 1006,'2'4,"-1"1,0-2,0 0,0 1,1 0,1-12,-2 3,0-1,0 2,-1 0,-1 1,-1-2,0 2,0 0,-1-2,0 5,2 5,1-2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1752 650,'3'4,"-6"-6,2-1,4 2,2 1,-2 0,-3 3,0 0,0 0,-1 0,-3 1,0-4,0 0,1-2,1-3,1 2,-1-1,5 2,0 2,0 0,-4 3,-4 0,2-3,-2 2,9-2,-1 0,-1 5,-2 0,0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777 962,'5'-2,"0"2,1 0,0 0,3 0,0 1,-1 0,2 0,-2 0,-1-1,-2 1,-2 0,2 0,-2-1,0 0,0-1,1-1,0 0,1 0,-1 0,0 0,0 0,-1 2,0-2,0 1,0 0,0-2,0-1,0 2,0-2,0 2,-1-1,-1 0,-1-1,0-1,0 1,0 1,-2 0,-1 1,-2-1,1 3,0-1,-2 0,-2 0,0-1,-2 0,1-1,-1 1,2 0,0 1,1 0,2 1,0 0,2 0,0 0,0 1,0 0,0 0,-2 2,1 0,1-1,-1 0,0 2,1-2,1 1,-1 2,2-2,0 0,1 1,0 0,1-1,1 0,-1 0,1 1,0 0,1-1,1-1,-1 0,3 1,-1-1,-1 0,-1-1,0-2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444,'3'-1,"0"2,0-1,0 0,1-3,-2 0,0 0,-1 0,-1-1,0 1,-1 0,-1 0,-1 3,0 2,1 1,-1 1,1-1,1 0,0 0,1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1750 736,'3'-2,"-2"5,0 0,-1 0,0 1,-4-2,1-1,1-4,-3-2,3 1,-1 1,6 1,1 2,3-1,-2 1,-2 0,-2 3,0 0,0 1,-1 0,-4-2,0-2,1-2,1-1,-1-2,0-1,1 2,1 1,4 1,0 2,-2 4,-1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1759 807,'2'3,"-1"0,0 0,-5-6,0 0,0-2,0-1,0 2,2 1,7 4,-2 0,1 2,-2 2,-1 0,0 0,0-2,-5-1,1-2,0-1,0-1,2-1,-1 0,1 0,2-1,2 3,0 0,1 0,-1 0,-1 6,-1-2,0 1,0 1,-3-2,-1-3,0-1,2-2,6 1,-1 5,-2 0,0 1,-1-1,-1 1,0 0,-3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1760 921,'-3'-2,"-2"-7,1 2,2 1,2 3,3 2,2 6,-3-1,0-1,1 1,-2-1,0 0,1 1,-2 0,-3-3,-2-1,2 0,-3-1,2-1,2-1,0 0,-1-1,2 1,1-1,0 1,3 1,0 3,-2 2,0 0,1 0,-2 0,0 1,0 0,-3-4,1-4,1 1,3 0,1 3,2 0,-4 3,-4-6,0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1797 984,'2'3,"-1"0,1 1,-1-1,1 1,0 0,-2-1,1 2,1-1,0 0,0-1,1-4,-1-2,1 1,-2-1,2 0,-1 0,-2-1,0 0,0 1,0-1,0 0,0 1,-2 0,0 0,-1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1732 799,'-1'5,"0"0,0 0,1 0,-1-2,1 0,0 2,1-1,-1-1,2 0,-1 0,-1-7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1730 788,'3'-2,"0"1,2 0,-2 0,1 1,-1 0,0 0,1 0,0 0,0 0,2 1,-2 0,0 0,0 0,-1-1,0 1,1 1,-1-2,-2 3,1 1,-1-1,-1 0,1 0,0 0,0 0,-1 0,1 0,-1 0,1 0,0 0,-1 0,0 0,2 2,-1 0,-1-2,0 0,-4-2,-1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1721 841,'3'0,"0"-1,1 1,-1-1,1 1,1 0,-2 0,0 0,1 0,1 0,2 1,-2-1,3 1,1 0,-4 0,1 0,-1 0,-2-1,0 1,0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1760 999,'-1'3,"-2"-8,1-2,0 2,1-2,1 3,4 5,-1 4,0-1,-2 0,1 0,0 0,-1-1,-1 0,0 1,-3-2,0-4,1-6,1 2,1 2,4 1,0 2,0 1,-1 6,-2-1,0-1,0 2,-1-1,0-2,-1 2,-4-4,2 0,-1-1,1-2,-1-3,1-1,-1 0,1 2,2 1,6 1,-2 2,0-1,2 6,-3 0,0 1,1 0,-1 0,-1-3,0 1,-5-7,0 0,0-3,1 1,1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1722 997,'-3'0,"1"-4,-4-4,0-2,-2 0,-3-3,-1-2,1-1,2 2,3 4,2 2,0-1,2 4,1-1,0 0,0 1,0-1,0 0,1 2,-1-1,1 1,0-1,0 1,0 1,4 1,0 0,0 0,0 1,-1 0,0 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1629 808,'3'-2,"0"2,1-1,-1 0,2-1,-2 1,1 1,-1 1,2 3,-3-1,0 0,-2 0,2 2,-1-1,0-1,0 1,-1-1,1 0,-1 1,0-1,0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1469 497,'3'2,"0"-4,0 0,-2-1,1 0,-2 0,0 0,0 0,0 0,0 0,-1 0,-2 1,-2 2,2 2,0 1,2 0,0 1,1-1,0 0,1 0,1 1,0 0,0-1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1829 968,'-2'-3,"-1"1,0 0,-1 1,0 0,-1 0,-1-1,-2 1,-2 0,1 0,0 0,1 1,0 0,2 0,2 0,0 1,0 2,2 2,1-2,0 0,1 0,0 0,0 0,-1 0,0 2,1-2,0 2,1 1,1-2,-1-1,1 0,0 0,2-1,1 2,2 0,1 1,2-1,1 1,0 2,2-1,1 1,1-1,-1-1,-2-1,-1 1,-2-2,-4-2,-1-1,-1 0,-2-3,0 0,1 0,-1 0,2-1,-2 1,0-1,0-2,-1 1,0 0,-1 0,-2-1,0-1,0 1,1 2,-2 0,1-1,0 0,0 0,-1 2,0-1,0-1,0 2,-2-1,0 0,0 0,-3 0,1 2,-2 0,2 1,1 0,2 1,-1-1,3 1,0-1,0 0,0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1420 879,'2'5,"-1"-2,1 2,0-1,1 1,0-1,0-2,1-2,-1-2,0 0,-2-3,0 2,0-1,0 1,-1 0,-1-1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1423 861,'1'4,"0"-1,0 2,-1-2,2 3,-1-3,-1 0,2 1,-1 0,1 1,1-2,0 0,0-3,0 0,-2-3,0 0,0 0,-1 0,0-2,0-1,0 1,0 2,0 0,0 0,0-2,0 0,-1 1,1 0,-2 0,1 1,1 7,0 0,1 2,0-1,0 0,0-1,0 0,-1 1,1-2,1 1,-1 0,0-1,1 0,0 0,0 0,1-3,0 1,0-1,-1-3,0 0,-3 6,0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1440 935,'-3'4,"1"0,-2 0,3-1,-1 1,-1-1,1 1,-1-1,1 1,-1-1,0 0,0-1,0-1,1 2,-2-2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1370 1002,'1'4,"0"-1,0 0,2 2,-1 1,-1-2,1 1,1 1,0 0,0-2,-1 1,0-1,2-4,0-6,-1 3,-1-1,1 1,-1-2,-2 2,0 0,0 0,-1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1410 978,'-5'-1,"2"0,0 0,0-1,0 2,-1-1,1 1,-1 1,0 0,0 0,0 2,1 2,1-1,1-1,0 0,0 0,1 0,-1 1,0-1,0 0,1 1,0-1,0 1,1 1,-1-2,1 2,1-2,-2 0,3 1,0 2,-1-3,1 0,-1 1,1 0,0-1,0-3,1 2,0 0,-1-1,1 1,-1-1,0 0,3-3,-3-1,1 1,-1-2,-1 0,-2-1,0 2,0-3,0-2,0 0,0 0,-1 3,0 2,0-1,0 1,-1-1,-1-1,0-1,1 1,-2-1,0 3,0 0,1 1,0 1,-1-1,1-1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834,'-2'4,"1"0,0-1,1 3,0-1,-1 1,1 2,0-2,0 2,0-2,0 1,0 1,1-2,0-1,1 1,-1 0,1-2,0 1,-1-1,-1-1,1 0,1 1,3-2,-2-1,0-1,2 0,-3-3,-2 0,1-3,0-1,0-1,1 3,-1-1,0 2,0-1,-1 2,0 0,0 0,0 0,-1-1,0-2,0-1,0-1,0-1,-1 0,-1 4,3 0,-3 1,2-1,-1 0,-1 4,0 1,0 2,1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1499 980,'0'3,"0"0,1 0,0 0,0 0,0 0,0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1502 978,'5'-1,"-1"1,2 0,1 0,-1 0,1 0,0 0,0-1,0 0,-2 1,1-1,-2 1,0 0,-1 0,0 0,0-2,0 1,0 0,0-1,0 0,0 2,0-1,0 0,0 2,-1 2,0 4,-1-3,0-1,0 1,0-1,1 0,-1 0,-1 2,2 2,-1-3,1-1,-5-6,-1 2,1 1,-1 0,-1-1,-2 0,0 1,2 0,-1 0,1 0,1 0,-2 0,1 0,1 0,-1-1,1 0,-2 0,3 0,-1 0,1 1,0 1,0-1,-2 0,2 0,-1 0,1-1,0-1,0 1,-2 0,2 1,0 0,0 0,-2-1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181 350,'-1'-3,"4"2,1-1,-1 1,3-1,-1 0,1 0,0 1,-1 0,-2 0,1 0,-1 1,0-1,0 0,2 1,1-1,1 1,-1-1,1 1,-1 0,-1-1,1 1,-2 0,-1 0,1 1,0-1,-1 1,2-1,-1 0,0 0,-1 0,0 1,0 0,2 1,-2-1,0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1466 436,'2'0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434 730,'0'-4,"0"1,0 0,1-2,-1 2,0 0,0-1,-1 1,-1 0,-1 3,1 4,-1-1,1 0,-1 0,0 2,2-2,0 1,1-1,0 0,2 0,1-3,1 0,0 0,-1-1,1-2,-1-1,0 1,-1 0,0 6,-1 0,0 0,1 2,1-3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470 722,'1'3,"-1"0,-1 0,1-6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466 691,'3'1,"-3"2,0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516 715,'2'0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567 701,'2'-3,"-1"0,-1 0,0-1,0 1,-3 5,1 2,1-1,0 2,-1 0,1-2,-1 0,2 0,0 1,0-1,2 0,0 0,1-2,0-3,-1-1,0 0,0 0,-2 0,1 6,0 0,1 0,1 0,2-3,-1 0,-1-1,-1-2,1 1,-3 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591 714,'3'-3,"1"-1,-1 3,-2 5,-1 0,0-1,-1 0,-3 0,1-1,0 0,3 1,2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602 687,'3'1,"-1"2,-1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682 685,'-2'3,"-2"1,-1-1,2-1,0-1,1 2,0 0,7-2,-2-1,0 0,0 1,0 0,0-1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670 716,'3'2,"3"-1,-2-1,1 1,-2-1,0 1,0-1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738 672,'2'9,"-1"-1,-1 0,0 0,0-1,1-2,-1-1,0-1,0 0,1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1450 408,'4'2,"-1"1,1 3,1 0,2 3,-1-3,0 0,-1-1,-1-1,-1-2,-3-5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757 716,'2'3,"1"-1,1-3,2-2,-1-3,-3 3,-1-1,0 0,0 1,-1 0,-3 3,0 0,-1 2,0 0,1 2,1 0,1-1,0 2,0-1,0 0,0-1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784 697,'4'4,"0"0,-3-1,4-5,-1 1,-3-2,0-2,-1 0,0 1,-3 2,-1 4,-1 1,1 0,2 0,0 1,1 1,8-4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815 703,'3'0,"0"2,3-3,1-2,1 0,1-2,-3 1,-3 1,-1 0,-1 0,-1 0,-2 0,-2 4,1-1,-3 3,1 0,0-1,0 1,1 0,2 1,0 0,2 0,-1-1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899 685,'0'3,"1"1,1 0,2-6,-2-1,-2 0,1 0,1-1,-6 3,0 3,0-1,-1 3,2-1,1 1,2-1,1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933 685,'3'3,"0"-2,2-3,-1-1,1 0,-2 0,1 1,-1-2,-2 0,-1 1,-4 2,1 2,0 1,0 1,-1-1,-1 4,3-3,0 1,1-1,0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989 686,'2'3,"1"-4,0-2,0 0,0 0,0-2,0-1,0 0,-2 3,0 0,-5 4,-1 3,2-2,-1 0,1 1,-1-1,1 0,-1 1,1 0,0 1,1 0,-1-1,2 0,0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411,'-3'4,"2"1,-2 1,0-2,0 0,1-1,-1 1,0 0,2-1,-2 0,0 1,0-3,0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450,'2'3,"1"0,-1 1,1 2,0 0,1 1,-1 0,1 1,1 0,-2-2,-1-3,0 0,-1 0,-2-6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1495 468,'-4'4,"1"-1,-1 1,-1 0,0 0,2-1,0 1,-1 0,3 0,0-1,1 0,-3-1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711,'0'5,"0"-1,0 2,0-1,0 1,0-2,0 0,0 0,0 0,0-1,1-8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1503 716,'0'3,"0"1,0-1,1 1,-1 0,1-1,0 1,-1-1,1 1,0-1,0 1,-5-8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1466 725,'4'0,"-1"-3,-2-1,1 1,-1-2,1 2,-1 0,2-3,0 0,0 3,-1-1,1 1,0 6,0 2,0 1,1 0,0 0,0 0,-2-1,1-1,0-1,-2 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959 761,'3'2,"0"1,1-1,-1 0,0 0,0-1,0-1,0 0,1 0,-1-2,0-1,1 0,-2 0,1 1,0-2,0 1,-2 0,-1-2,0 2,0-1,0 1,-1 0,0-1,-2 0,-2-1,2 4,0 1,-3-1,2 1,-2-1,1 1,-1 0,-2 0,-1 0,1 0,0 0,2-1,3 1,0 0,3 4,1 0,-1-1,2 0,-1 0,2-2,2 2,-2-1,2 1,1 1,0 0,0 0,1 0,1 1,-2-3,-1 1,-1-1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1471 759,'3'2,"0"1,-1 0,1 1,-1-1,1 1,-1-1,0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1486 760,'0'5,"-1"-1,0-1,0 0,-2 2,-1 0,3-2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1476 777,'3'0,"1"0,0-1,-1 0,1 0,2 1,-1-1,-2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1528 760,'6'8,"-2"-2,0 3,0-3,-1 0,-1-3,0 0,-1 0,-2-6,-1-1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1546 759,'-1'3,"0"0,-2 3,1 0,-1-1,1-1,1-1,0 1,0-1,0 0,-1 0,-1 0,0-1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1539 1012,'5'0,"0"1,0-1,2 1,0 0,0 0,-2-1,0 0,-1 0,-1 0,0 0,0 0,0 0,0 0,0 2,0-1,0 0,0-1,0 2,1-2,-1 0,2 0,0 1,2-1,1 0,0 1,1-1,-1 0,0 0,-2 1,-2-1,0 2,-1-2,0 0,1 1,1 0,0 0,-1 0,0 0,-1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695,'2'4,"0"0,-1-7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516,'3'2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1441 517,'2'0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378 1044,'-1'-5,"0"0,1 2,-1-1,0 0,1 1,-1 0,1 0,-2-1,-2-1,1 3,1-1,-3-1,3 1,-1 2,0 1,-2 1,0 1,2-2,0 1,0 0,-2 0,2 1,0-1,0 2,0-1,0 2,0-2,0 1,0-1,0 0,1 1,-1-1,3 1,0 0,0 0,0 1,2-1,0 2,-1-1,2 0,1-1,-1-1,1 0,0 0,2 1,0 0,0-1,0-1,0 0,0 0,-1-1,-1 0,0 0,-1 0,0 0,1-1,0 0,0 0,-1-1,0 0,-3-1,1 0,-1 0,0 0,-2 0,-1 1,0-1,0 1,0-1,0 0,1 0,-1 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809,'3'2,"1"0,0-1,0-1,-1-1,1-4,-1 3,1-3,-2 2,-1 0,-1 0,1 0,-1 0,0 0,0 0,0-2,0 2,0 0,-3 2,-2 0,0-1,0 2,0 0,0 0,0 0,0 0,0 0,1 0,-1 1,2 1,3 2,0 1,0-2,0 0,0 0,0 0,0 0,1 1,1-1,1 0,0-2,1 2,1 0,1 0,-1 0,1-1,-1-1,-2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1480 589,'-1'-3,"-2"0,0-1,0 3,0-1,0 2,0 0,0 0,-1 1,0 1,1-1,1 2,0 0,1 0,1 0,2 0,2 0,1 0,-2-1,0 0,1-1,-1 0,0-2,0-1,-1-1,0 0,-2 0,0 0,-1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581,'2'4,"-1"-1,0 0,0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514,'3'0,"0"0,1-1,-1 1,0 0,1 0,0 0,0 0,-1 0,0 0,0 0,0 0,0 0,0 1,-1 2,1 0,-1 0,0 0,-1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516,'1'4,"0"0,0-1,1 0,-1 0,1 0,-1 1,-1-1,1 0,0 0,1 0,-2 0,1 0,-1 0,1 0,-1 1,1-1,-1 1,0-1,0 2,-1 0,1-2,0 0,-2-7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533,'0'4,"1"2,0-1,0 2,-1-1,1-1,-1-1,0 1,1 0,-1-1,0-1,0 0,0 0,0 0,-2-10,0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1491 542,'0'4,"1"3,0 0,0 0,0 1,0 0,0 0,-1-3,0-2,0 0,1 0,-1 0,0 0,0 0,-3-11,1 2,0 1,1-3,0 2,1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1489 574,'1'8,"0"0,0 1,0-3,-1 2,1-2,-1-1,1 1,-1-1,0 0,0-2,0 0,-3-12,2 1,-1 0,1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602,'1'5,"0"4,0 0,0 1,0-1,0 0,0 1,0-2,0-1,0-4,0 0,-2-6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1445 515,'2'3,"-2"2,2-1,-2-1,1 0,0 0,0 3,0-1,-1 1,1 0,-1-2,0-1,0 0,1 0,-1 0,1 0,-1 0,1 1,-1 1,0-2,0 0,0 0,0 2,0-2,0 0,0 1,-1 0,1-1,0 0,0 2,0-2,0 1,0 0,0 0,0 0,-1-1,0 1,1-1,0 2,0-1,0 1,-4-6,1-7,1 0,-1-1,1 0,0 1,1-1,0 0,1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1437 505,'0'4,"0"0,1 2,0 0,0-1,0 0,0-1,-1 0,0 2,1-1,0 1,0 1,0-2,0 2,0-1,0 0,0-2,0-1,0 0,-1 1,-1-9,0-1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896,'2'3,"1"-1,3 0,-1-1,3 0,3 1,1-1,3 2,3-2,-1 0,-3-1,-2 0,-5-1,-4 0,-4-3,0 1,-1-1,-1 0,-2-1,1 2,-4 0,0-1,-2 1,0-1,1 0,-1 0,2 0,2 2,1-1,2 1,0 2,-1 1,0 0,-1 0,-2 0,-1-1,0 1,1-1,2 1,0 0,2 1,2 2,1-1,0 0,0 0,1 0,-1 0,1 1,-1 0,0-1,1 0,1 1,-2-1,2 0,1-1,0-2,1 0,-1-1,1-1,0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535,'1'9,"-1"0,0 3,0 0,0 0,0-2,0-1,3 10,-2-12,0-2,0 1,-1-3,0 0,0 1,0-1,-2-8,1 1,0-3,0-1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1458 604,'0'9,"0"1,0 0,0-1,0-1,0-2,1-1,-1-2,2 0,-2 0,1 0,-1 1,0-1,-2 1,2-1,0 1,0-1,-3-3,0-3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1456 656,'1'7,"0"-4,0 1,0 1,-1-2,1 0,0 0,0 0,-1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696,'3'2,"0"-3,0 1,2-1,-1 0,-1 1,1-1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406,'0'4,"1"-1,0 1,0 2,0 0,0-1,0 0,0-2,-1 0,0 0,0 0,0 0,0 1,0 0,0-1,0 0,0 0,0 0,0 2,0-2,0 1,1-1,-1 0,2 0,-2 0,1 0,-1 1,1 0,0 0,-1-1,1 0,2-3,0 0,1 0,1 0,2 1,-2 0,0 0,0 0,-1 0,-1-1,0 0,1 1,2 0,0 0,-2 0,-1 0,1-1,-1 0,0-2,0 2,0-3,0 0,0 1,0 1,0 0,-1-2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1322 402,'5'0,"7"2,-1 0,0 1,0-1,-1 1,-2-2,-1-1,-4 0,0 1,1-2,-1 0,0 0,0 1,0 0,0 1,0 0,0 1,0-2,0 3,-3-6,1 7,0-1,0 0,-1 0,1 0,0 0,0 0,0 0,-1 2,2-1,-2 0,1-1,0 0,0 0,0 1,0-1,-1 0,1 1,-1-1,0 2,0-2,0 1,0-1,-1 0,0 0,0 0,-1 0,1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1427 404,'4'0,"1"1,1 1,-1-1,1-1,2 3,-2-3,0 1,-1-1,-1 0,0 0,-1 0,0 0,0-1,-2 4,0 1,0 1,-1-2,0 1,1 0,-1 0,0 0,1 0,0 1,-1-1,0-1,0 1,1-1,0 2,0-1,-1 0,0 1,0-1,0 0,0 0,0 1,0-2,0 0,0 0,0 0,0 0,0 1,-1-1,1 0,-1 0,1 0,0 0,-1 2,-1 0,2-1,0 1,0-1,0 1,0-1,0 0,0 0,0 1,0-1,0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1474 422,'1'5,"0"2,0-1,0 2,-1 0,0-3,0-1,0-1,0 0,0 0,0 0,0 0,0-8,0-1,0-2,0 0,1 1,0 1,0 1,0 1,0 1,2 13,-2-1,-1 0,0 1,0-2,0-3,0-2,0 0,0-8,0-2,0-4,1-1,0 0,1 3,0 0,0 5,-1 1,-1 8,1 4,-1 0,1 3,1 2,-1 0,0-1,0-1,0-4,0 0,0-3,-1-2,0-13,-1-3,0-2,-1-1,1 3,1 4,0 2,0 3,0 12,-1 1,0 0,0 0,1-1,-1 0,0-4,0-1,0-9,0-4,0-2,0-2,-1 2,1 2,1 2,-1 3,1 2,0 10,-1 4,0 1,0 0,0-3,0-1,0-1,0-4,0 0,-1-9,2 0,-1-2,-1-2,0 1,1-1,0 2,0 3,1 2,0 8,0 3,0 1,1 1,-1 0,0 1,0-2,0 1,-1-2,1 0,-1-3,1-2,-3-11,2-1,0-1,-1-2,0-1,1 3,0 2,1 2,-1 0,1 3,0 0,0 8,1 4,0 3,0 0,0 0,0-2,-1-5,0-1,-1-8,0-7,-2-1,1 0,1 0,0 3,1-1,0 4,0 3,0 13,1 0,0 0,0 2,0-2,0 2,-1-3,1-2,-1-4,-2-9,1-4,0-1,0-1,1 2,0 1,0-1,1 2,0 2,5 16,-4-1,0 2,0-1,0-1,-1 0,0-4,-1-1,1 0,-2-14,0 1,0 0,1 0,0-1,0 2,0 1,1 2,0 2,-1 0,2 8,2 5,-3 2,1 0,0 0,-1 0,0-3,0-3,0-3,-3-11,1 2,1-3,-1 0,1-1,0 0,-1 0,1 2,0 4,0 1,2 9,-1 2,0 2,0-2,0 1,0 2,-1-3,0 0,1-2,-1-3,-1-8,0 2,1-1,0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405,'0'3,"1"0,0 1,0-1,0 1,0 1,0 1,0-1,0 1,0 0,-1-3,1 0,0 0,0 1,0-1,0 0,0 0,0 2,0-1,-1 2,1-1,0-2,0 1,0-1,-1 0,1 0,0 0,0 0,0 0,-1 1,0-1,1 2,-1-2,0 0,1 0,-1 0,0 1,0-1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1440 422,'1'7,"0"-1,0 2,0 0,-1-1,1 0,0-2,-1 0,0 0,1-1,-1 2,0-3,0 0,0 0,0 0,0 0,0 0,1 2,0-1,0 1,-1-2,1 0,-1 2,1-1,0 0,0 0,-1-1,2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1156 645,'3'2,"1"3,-1-3,1 1,1-1,-1-1,-1-1,1-3,-1 1,1-1,1 1,-3-1,1 0,0 0,-2 0,0 0,1 0,-2 0,1 0,-1 0,1 0,0 0,-4 1,-1 0,1 1,0 1,0 0,0 0,-1-2,1 2,0-1,0 1,-1 1,0 1,1-1,0 2,2 0,0 1,1-1,0 0,0 1,0-1,0 1,0-1,0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1439 407,'2'9,"-1"-2,0 0,0 1,0-1,0-1,-1-1,1 1,-1-2,1 0,-1 1,1-1,0-1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503,'3'3,"1"-3,2 1,2 1,1 0,4 1,-1 0,0 0,0 1,-1-2,-1 0,-1 0,-3-1,-1 0,-1-1,0 0,-1-1,0 1,0-1,0 0,1-1,2 1,0 0,1 0,-2 1,1 0,-1-1,-1 0,0 0,0-4,-2 2,-1 0,0 0,1-2,0 2,1-2,-1 2,0-2,1 2,-3 0,1-1,0 0,0 1,-1-2,0 1,0 1,0 0,0 0,0-1,-1 1,0-2,0 2,-2-2,0 1,1-1,-2 0,-1 1,1 1,-2 0,0 0,-2-1,-1-1,0 1,-4 0,1-1,-2 0,0 1,1 0,0 1,2 0,2 0,-2-1,0 1,1 0,-1-1,2 1,-1 0,2 1,0 1,2 1,1 0,1 1,1 0,0 2,-1 0,2 0,-1-1,1 2,-1-2,1 3,1-2,1 1,-1 0,0 0,1 2,0-3,0 1,0-1,0 0,0 1,2 0,-1 0,1 0,-1-1,1 2,0-2,2 2,-1-1,0 0,1 0,-1 0,0 0,1 1,-1 0,1 1,0-1,0-2,1 2,-2-1,1-1,1 1,-2 0,1 0,0-1,-1 1,1-1,0 1,0 0,0-2,-1 1,1 0,-1-2,0 1,0-1,0-1,1 2,0-1,-1 0,0 0,0 1,0-2,2 2,-2-1,0 0,0 0,0-1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1483 430,'0'5,"0"0,0 4,0-1,0-3,0-1,0-1,0 0,0 2,1 0,-5-12,3 0,-1-3,0 1,1-1,0-1,-1 1,1 0,0 1,0 1,0 3,1 10,0 3,0 0,2 0,-1 2,0-1,0-1,0 2,0-1,0-1,0-1,0-2,-2-16,0 2,0-3,0-1,1-2,0 3,0 0,0 4,0 0,0 5,0 8,0 3,1 1,0 2,0 1,1-1,-1 1,0 0,0-3,0-1,0-1,0-2,-2-13,-1-1,1-2,0 2,0-1,0 1,0 1,1 0,-1 1,1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1510 346,'2'4,"-2"-1,2 0,1-2,0-3,-2-1,-1 0,2-2,-1 2,0-2,0 0,-1 2,-3 4,3 2,-2 1,-1-1,2 0,-1 1,1 0,0 1,-1-1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1438 504,'1'-4,"1"-1,-1 1,-1 1,2 0,-1 0,1-3,-1 2,0-2,-1 1,0-1,0 2,0-1,0 1,0 0,0 0,-1-1,0 2,-1 0,0 0,-1 1,0 1,0 1,-1 0,1 0,0 0,0 0,-2 2,2-2,0 1,-2 1,0-1,2 0,-3 1,1 0,2 0,-1 0,1 0,-1 1,1 0,0-1,0 0,-1 1,1 0,0 1,-1 1,2-1,0 0,2-1,-1 0,1 1,0-1,0 1,0 1,0-2,0 0,0 0,2 1,-1 0,2-2,-2 1,1 0,1-1,0-1,1 0,-1 0,2 0,-2 0,1 0,-1 0,1 0,0-1,2 1,-2-1,-1 0,1 0,-1-4,1 1,1 1,-2 1,2-1,-2-2,-1-1,0 2,0-1,0-1,-2 1,0 1,0-1,0 1,-1 0,0 0,1 0,-1 0,0-1,0 0,-1 1,1-1,-1 0,1 1,-1-2,-1 4,-1-3,1 3,0 0,-1 0,1 1,-2 0,-1-1,1 1,-1-1,1 0,-1 1,3 0,-1 0,0 0,0 2,1 1,0-1,1 1,-3 1,3-1,-2 1,1 1,1 0,1-2,0 0,1 0,0 0,0 1,0 0,0 0,0 0,0-1,1 1,0 1,1-1,-1-1,1 1,0 0,2-2,0 0,0 0,-1-1,1 0,2 0,-1 0,1 0,0 0,-1 0,2-1,1 1,0 0,0 0,0-1,-1 1,-3-1,-1 0,-2-5,-1 0,0-1,0 0,0-1,0 1,-1 2,0 0,0 1,0-1,1 0,-1 1,-1-3,1 1,0-2,0 1,0 1,0 1,0 0,-2 1,1-1,-1 4,0-2,-1 1,1 1,0 0,-2 0,2 0,-2 0,2 0,-1 0,1 1,-1 1,1 2,-1-1,0 2,-2 1,2 0,-2 0,2-1,0-1,0 0,3-1,-1 1,0-1,2 0,-1 2,0-2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1356 425,'2'4,"1"0,0-1,1 2,-1-3,-2 1,3 2,-1-2,-1 0,3 2,-3-2,1 0,1 2,-1-2,-1 0,1-1,-1 1,1 2,0-1,-8-7,5 0,-3-1,2 1,-2-2,2 2,-2 0,0-1,1 0,0 1,-2-1,1-1,0 2,0 0,1 0,-1-2,1 2,8 10,-4-3,1 1,1 0,0 2,0-1,0 0,0-2,-2-1,1 1,1 0,-2 0,2-1,-2 0,-1 1,-7-9,2-1,0 0,0 0,0 1,2 2,-1-1,1 1,0-1,-1 0,0 0,0 0,0 1,1 0,-1-1,0 2,0-1,0 1,7 2,0 4,-1 0,-1-1,1 1,1 0,-1 1,0 0,1 1,0 0,0 0,-1 0,0-1,0-2,-1 0,-1 0,1 0,0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1468 439,'-3'-5,"-3"-3,1 1,2 2,1 2,0 0,5 10,0 0,0 2,-1-2,1 1,-1 0,1 1,-1-1,-1-2,0-2,0-1,0 1,0-1,1 0,-4-8,-3-7,1-4,-1 2,2 2,2 2,1 4,0 1,0 2,0 0,3 10,-1 0,2 1,-1 0,-1 2,1 1,-1 1,1 0,0-1,-2-2,0 0,0-4,0-2,-4-12,-1-3,1-2,2 2,1 5,0 2,1 0,3 7,0 8,-1 0,0 1,0-2,1 1,-3-2,0-3,-3-13,0-1,1-1,1 1,0 1,0 1,0 3,0 1,1 8,1 3,-1 1,0 0,1-1,-2-1,1-1,-3-11,-3-11,0 0,2 4,-1-1,2 1,2 3,0 6,0 0,1 11,2 4,1 0,-1-2,-1-2,-1-4,0-1,-4-11,0-2,-2-4,2 1,2 2,1 2,0 1,0 4,0 1,0 11,1 2,0 2,0 1,0-1,0-3,-1-1,1-3,-2-12,0 2,-1-4,-1 0,2-1,0-2,0 3,1 1,0 3,0 2,0 8,1 4,0 3,0-1,0-2,0 1,-1-1,0-2,0-2,0-2,-4-11,1 0,0-1,-1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415,'0'5,"1"1,0-1,1 1,-1 1,1-1,0 1,-1-2,0 0,0-1,0 1,2-2,1 1,-1-1,1-1,0-1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540,'5'0,"-2"1,2 0,1 1,0-1,-2 1,-1-2,0 2,2-1,0-1,0 0,2 0,-1 0,0 0,-3 0,1-1,0 1,-1 0,0 0,0 0,0 0,1 0,0 0,-1-1,1 0,0 0,-1 1,1-1,3 0,-4 1,2-1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347 537,'3'0,"0"0,1-1,2 0,-2 0,1 0,-2 1,0-1,0 0,1 0,-1 1,0-1,0 1,0 0,0-2,1 1,1 0,1 0,-1 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722 651,'5'2,"-2"1,0-1,3 1,0 0,3-1,-1-1,1 0,1 0,0 0,1 0,1 0,-2 1,-2 0,-1-1,-2 0,-2-1,1 1,-1 0,1 0,-1-1,0 0,3 1,-1 0,3 0,1 0,-1 0,1-1,-1 0,0 0,0 0,0-1,-1 1,1-1,0 1,0 0,1-1,-3 1,0 0,-1 0,-1 0,-1-1,3 1,-3-1,0 0,1 0,2 0,2-1,0 1,2 0,-1 0,0 1,1 0,-1 0,1 1,-2 0,-1 0,-2 0,0 0,0 0,-2 0,0-1,1 0,2 0,-1 0,2 1,0-1,1 1,0 0,2 1,-2-1,1 1,0 0,-1 0,0 0,0-1,-1 0,-1-1,-1 0,-1 0,1-1,-2 1,0-1,1-1,1 1,-1 0,-1 0,2-2,-2 1,3 0,-2 2,-1-1,0 0,0 1,0 0,0 1,1 0,-1-1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529,'0'-4,"-1"-1,0 2,-2-1,3 1,-1 0,1-1,0 0,0 1,0 0,0-1,3 0,0 3,2-2,-2 1,0 1,0 1,0-2,2 1,-2 1,2-1,-2 1,1-1,0 0,-1 1,0 2,0 0,-1 2,1-2,-1 2,2 3,-3-4,0 0,0 0,0 2,-1-2,0 0,0 1,0-1,-2 2,0 0,1 0,0-2,0 0,0 0,-3-2,0 0,0 0,1 0,0-1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1292 582,'0'3,"0"0,0 1,0-1,0 0,0 0,0 0,0 0,0 0,1 0,-1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571,'0'4,"0"1,0 2,1 1,0 3,0-2,0-2,-1-3,1-1,3-3,-2-4,1 1,1-2,-3 2,-1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563,'0'10,"0"1,0-2,1-1,-1-2,0-3,0 0,1 0,2-2,1-2,0-1,-1 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 581,'-4'0,"-1"1,1 0,-1 0,2 1,0-1,-2 1,2-2,-1 1,4 2,4-2,-1 2,0-1,0-2,0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1476 585,'-3'0,"0"0,-3 3,3-2,0 2,-1-1,1-1,0 0,-1 0,9 1,1-1,-1 0,1 0,-3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1499 564,'6'2,"-1"1,-1 0,0-1,-2 3,-2-2,-1 1,-1-1,-1-1,0 1,-1-1,1-1,-1 0,7 1,0-1,2 2,0 0,-3 0,-2 1,-3-1,-1-2,1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1535 576,'3'0,"2"5,-4 0,0-1,-1 0,0 0,0 2,0-2,0-1,0 0,-2 0,5-3,0-1,0 0,1 0,6-1,1 1,-3 0,-5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1344 643,'3'-1,"1"0,-1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650,'3'0,"1"0,0-1,1 0,0 0,0 1,-2 0,0-2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213 352,'8'2,"-1"1,1 0,1 0,-1-1,1 2,-3-3,0 0,-2-1,-1 1,1-2,0 1,0 0,-1 0,3 1,-3 0,0 0,0-1,1 0,-1 0,1-2,-1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1331 630,'0'3,"4"-2,1-1,-2 0,0 0,0-1,0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790,'4'0,"-1"1,0 0,1 0,1 1,2-1,0 1,-1-1,-1-1,0 1,-1 0,2 0,-1-1,1 0,0 0,1 0,1 0,0 0,-4 0,0 0,-1 0,0 0,0 0,1 0,-1 0,0 0,2-1,1 0,2 1,-1 0,0 0,-2-1,-2 1,0 0,0 0,1 1,2 0,-1 0,1-1,-3 1,0-1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796,'4'0,"4"0,0 0,0 1,0 0,3 0,0 0,0 1,-3-1,-3 0,1-1,-1 1,2 0,2 1,0-1,3 1,1-2,1 0,-4 0,0-2,-5 2,-2 0,0 0,0-1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1359 783,'-2'5,"2"-2,-1 0,-1 2,1-1,0-1,0 0,5-2,0 1,-1-2,1 1,2 0,0 0,-2 0,-1-1,-1-3,-2-1,-1 0,0 1,-2-1,0 0,-2-1,1 3,1-1,0 2,0-2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1190 780,'-4'4,"3"-1,0 1,0-1,0 1,0-1,-1 1,2-1,4-1,0-1,0-1,1 0,-1-1,-1 0,-1-2,-2 0,-1-1,-2-1,0 3,-1-3,1 2,1-1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706 339,'4'0,"-1"0,1-1,2 1,2 0,1 1,2 0,-1 0,-4-1,0 0,-1 0,3 0,0-1,1 0,-1 0,-1 0,1 0,-4 0,-1 0,0 2,1 0,1 1,-1-2,-1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957 344,'3'0,"2"0,0 0,5 2,2-1,2 1,3-1,-1-1,-1 1,0 0,-7 0,-5-1,1 0,-1 0,2 0,-2 0,2-1,0 0,-2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756 202,'-3'0,"-1"0,1 0,0 1,1 3,2 4,0 1,0 4,0 4,2 0,-1-6,0-3,0-3,-1-1,1-1,-7-8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726 256,'4'-2,"0"1,3 0,1 1,0 0,-5-1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8-07T19:49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780 228,'4'0,"1"1,1 0,-1 0,-2-1</inkml:trace>
</inkml:ink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/>
          </a:ln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lvl="0" algn="l">
              <a:defRPr sz="60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lvl="0" indent="0" algn="l">
              <a:buNone/>
              <a:defRPr sz="24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pic>
        <p:nvPicPr>
          <p:cNvPr id="15" name="图像"/>
          <p:cNvPicPr/>
          <p:nvPr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/>
          </a:ln>
        </p:spPr>
      </p:pic>
      <p:pic>
        <p:nvPicPr>
          <p:cNvPr id="16" name="图像"/>
          <p:cNvPicPr/>
          <p:nvPr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/>
          </a:ln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lvl="0" algn="l">
              <a:defRPr sz="60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lvl="0" indent="0" algn="l">
              <a:buNone/>
              <a:defRPr sz="24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pic>
        <p:nvPicPr>
          <p:cNvPr id="15" name="图像"/>
          <p:cNvPicPr/>
          <p:nvPr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/>
          </a:ln>
        </p:spPr>
      </p:pic>
      <p:pic>
        <p:nvPicPr>
          <p:cNvPr id="16" name="图像"/>
          <p:cNvPicPr/>
          <p:nvPr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>
            <a:lvl1pPr lvl="0">
              <a:defRPr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>
            <a:lvl1pPr lvl="0">
              <a:defRPr>
                <a:latin typeface="思源黑体 CN Normal"/>
                <a:ea typeface="思源黑体 CN Normal"/>
              </a:defRPr>
            </a:lvl1pPr>
            <a:lvl2pPr lvl="1">
              <a:defRPr>
                <a:latin typeface="思源黑体 CN Normal"/>
                <a:ea typeface="思源黑体 CN Normal"/>
              </a:defRPr>
            </a:lvl2pPr>
            <a:lvl3pPr lvl="2">
              <a:defRPr>
                <a:latin typeface="思源黑体 CN Normal"/>
                <a:ea typeface="思源黑体 CN Normal"/>
              </a:defRPr>
            </a:lvl3pPr>
            <a:lvl4pPr lvl="3">
              <a:defRPr>
                <a:latin typeface="思源黑体 CN Normal"/>
                <a:ea typeface="思源黑体 CN Normal"/>
              </a:defRPr>
            </a:lvl4pPr>
            <a:lvl5pPr lvl="4">
              <a:defRPr>
                <a:latin typeface="思源黑体 CN Normal"/>
                <a:ea typeface="思源黑体 CN Normal"/>
              </a:defRPr>
            </a:lvl5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8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10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pic>
        <p:nvPicPr>
          <p:cNvPr id="6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pic>
        <p:nvPicPr>
          <p:cNvPr id="8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>
            <a:lvl1pPr lvl="0">
              <a:defRPr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>
            <a:lvl1pPr lvl="0">
              <a:defRPr>
                <a:latin typeface="思源黑体 CN Normal"/>
                <a:ea typeface="思源黑体 CN Normal"/>
              </a:defRPr>
            </a:lvl1pPr>
            <a:lvl2pPr lvl="1">
              <a:defRPr>
                <a:latin typeface="思源黑体 CN Normal"/>
                <a:ea typeface="思源黑体 CN Normal"/>
              </a:defRPr>
            </a:lvl2pPr>
            <a:lvl3pPr lvl="2">
              <a:defRPr>
                <a:latin typeface="思源黑体 CN Normal"/>
                <a:ea typeface="思源黑体 CN Normal"/>
              </a:defRPr>
            </a:lvl3pPr>
            <a:lvl4pPr lvl="3">
              <a:defRPr>
                <a:latin typeface="思源黑体 CN Normal"/>
                <a:ea typeface="思源黑体 CN Normal"/>
              </a:defRPr>
            </a:lvl4pPr>
            <a:lvl5pPr lvl="4">
              <a:defRPr>
                <a:latin typeface="思源黑体 CN Normal"/>
                <a:ea typeface="思源黑体 CN Normal"/>
              </a:defRPr>
            </a:lvl5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pic>
        <p:nvPicPr>
          <p:cNvPr id="7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8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10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pic>
        <p:nvPicPr>
          <p:cNvPr id="6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pic>
        <p:nvPicPr>
          <p:cNvPr id="8" name="图像"/>
          <p:cNvPicPr/>
          <p:nvPr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/>
          <p:cNvPicPr/>
          <p:nvPr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/>
          </a:ln>
        </p:spPr>
      </p:pic>
      <p:sp>
        <p:nvSpPr>
          <p:cNvPr id="7" name="矩形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</a:defRPr>
            </a:pPr>
          </a:p>
        </p:txBody>
      </p:sp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/>
          <a:ea typeface="思源黑体 CN Normal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思源黑体 CN Light"/>
          <a:ea typeface="思源黑体 CN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思源黑体 CN Light"/>
          <a:ea typeface="思源黑体 CN Light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 CN Light"/>
          <a:ea typeface="思源黑体 CN Light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/>
          <a:ea typeface="思源黑体 CN Light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/>
          <a:ea typeface="思源黑体 CN Light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/>
          <p:cNvPicPr/>
          <p:nvPr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/>
          </a:ln>
        </p:spPr>
      </p:pic>
      <p:sp>
        <p:nvSpPr>
          <p:cNvPr id="7" name="矩形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/>
          <a:ea typeface="思源黑体 CN Normal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思源黑体 CN Light"/>
          <a:ea typeface="思源黑体 CN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思源黑体 CN Light"/>
          <a:ea typeface="思源黑体 CN Light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 CN Light"/>
          <a:ea typeface="思源黑体 CN Light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/>
          <a:ea typeface="思源黑体 CN Light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/>
          <a:ea typeface="思源黑体 CN Light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customXml" Target="../ink/ink81.xml"/><Relationship Id="rId7" Type="http://schemas.openxmlformats.org/officeDocument/2006/relationships/image" Target="../media/image93.png"/><Relationship Id="rId6" Type="http://schemas.openxmlformats.org/officeDocument/2006/relationships/customXml" Target="../ink/ink80.xml"/><Relationship Id="rId5" Type="http://schemas.openxmlformats.org/officeDocument/2006/relationships/image" Target="../media/image92.png"/><Relationship Id="rId4" Type="http://schemas.openxmlformats.org/officeDocument/2006/relationships/customXml" Target="../ink/ink79.xml"/><Relationship Id="rId3" Type="http://schemas.openxmlformats.org/officeDocument/2006/relationships/image" Target="../media/image91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103.png"/><Relationship Id="rId26" Type="http://schemas.openxmlformats.org/officeDocument/2006/relationships/customXml" Target="../ink/ink90.xml"/><Relationship Id="rId25" Type="http://schemas.openxmlformats.org/officeDocument/2006/relationships/image" Target="../media/image102.png"/><Relationship Id="rId24" Type="http://schemas.openxmlformats.org/officeDocument/2006/relationships/customXml" Target="../ink/ink89.xml"/><Relationship Id="rId23" Type="http://schemas.openxmlformats.org/officeDocument/2006/relationships/image" Target="../media/image101.png"/><Relationship Id="rId22" Type="http://schemas.openxmlformats.org/officeDocument/2006/relationships/customXml" Target="../ink/ink88.xml"/><Relationship Id="rId21" Type="http://schemas.openxmlformats.org/officeDocument/2006/relationships/image" Target="../media/image100.png"/><Relationship Id="rId20" Type="http://schemas.openxmlformats.org/officeDocument/2006/relationships/customXml" Target="../ink/ink87.xml"/><Relationship Id="rId2" Type="http://schemas.openxmlformats.org/officeDocument/2006/relationships/customXml" Target="../ink/ink78.xml"/><Relationship Id="rId19" Type="http://schemas.openxmlformats.org/officeDocument/2006/relationships/image" Target="../media/image99.png"/><Relationship Id="rId18" Type="http://schemas.openxmlformats.org/officeDocument/2006/relationships/customXml" Target="../ink/ink86.xml"/><Relationship Id="rId17" Type="http://schemas.openxmlformats.org/officeDocument/2006/relationships/image" Target="../media/image98.png"/><Relationship Id="rId16" Type="http://schemas.openxmlformats.org/officeDocument/2006/relationships/customXml" Target="../ink/ink85.xml"/><Relationship Id="rId15" Type="http://schemas.openxmlformats.org/officeDocument/2006/relationships/image" Target="../media/image97.png"/><Relationship Id="rId14" Type="http://schemas.openxmlformats.org/officeDocument/2006/relationships/customXml" Target="../ink/ink84.xml"/><Relationship Id="rId13" Type="http://schemas.openxmlformats.org/officeDocument/2006/relationships/image" Target="../media/image96.png"/><Relationship Id="rId12" Type="http://schemas.openxmlformats.org/officeDocument/2006/relationships/customXml" Target="../ink/ink83.xml"/><Relationship Id="rId11" Type="http://schemas.openxmlformats.org/officeDocument/2006/relationships/image" Target="../media/image95.png"/><Relationship Id="rId10" Type="http://schemas.openxmlformats.org/officeDocument/2006/relationships/customXml" Target="../ink/ink82.xml"/><Relationship Id="rId1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customXml" Target="../ink/ink94.xml"/><Relationship Id="rId7" Type="http://schemas.openxmlformats.org/officeDocument/2006/relationships/image" Target="../media/image107.png"/><Relationship Id="rId6" Type="http://schemas.openxmlformats.org/officeDocument/2006/relationships/customXml" Target="../ink/ink93.xml"/><Relationship Id="rId5" Type="http://schemas.openxmlformats.org/officeDocument/2006/relationships/image" Target="../media/image106.png"/><Relationship Id="rId4" Type="http://schemas.openxmlformats.org/officeDocument/2006/relationships/customXml" Target="../ink/ink92.xml"/><Relationship Id="rId3" Type="http://schemas.openxmlformats.org/officeDocument/2006/relationships/image" Target="../media/image105.png"/><Relationship Id="rId2" Type="http://schemas.openxmlformats.org/officeDocument/2006/relationships/customXml" Target="../ink/ink9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customXml" Target="../ink/ink98.xml"/><Relationship Id="rId7" Type="http://schemas.openxmlformats.org/officeDocument/2006/relationships/image" Target="../media/image112.png"/><Relationship Id="rId64" Type="http://schemas.openxmlformats.org/officeDocument/2006/relationships/slideLayout" Target="../slideLayouts/slideLayout2.xml"/><Relationship Id="rId63" Type="http://schemas.openxmlformats.org/officeDocument/2006/relationships/image" Target="../media/image140.png"/><Relationship Id="rId62" Type="http://schemas.openxmlformats.org/officeDocument/2006/relationships/customXml" Target="../ink/ink125.xml"/><Relationship Id="rId61" Type="http://schemas.openxmlformats.org/officeDocument/2006/relationships/image" Target="../media/image139.png"/><Relationship Id="rId60" Type="http://schemas.openxmlformats.org/officeDocument/2006/relationships/customXml" Target="../ink/ink124.xml"/><Relationship Id="rId6" Type="http://schemas.openxmlformats.org/officeDocument/2006/relationships/customXml" Target="../ink/ink97.xml"/><Relationship Id="rId59" Type="http://schemas.openxmlformats.org/officeDocument/2006/relationships/image" Target="../media/image138.png"/><Relationship Id="rId58" Type="http://schemas.openxmlformats.org/officeDocument/2006/relationships/customXml" Target="../ink/ink123.xml"/><Relationship Id="rId57" Type="http://schemas.openxmlformats.org/officeDocument/2006/relationships/image" Target="../media/image137.png"/><Relationship Id="rId56" Type="http://schemas.openxmlformats.org/officeDocument/2006/relationships/customXml" Target="../ink/ink122.xml"/><Relationship Id="rId55" Type="http://schemas.openxmlformats.org/officeDocument/2006/relationships/image" Target="../media/image136.png"/><Relationship Id="rId54" Type="http://schemas.openxmlformats.org/officeDocument/2006/relationships/customXml" Target="../ink/ink121.xml"/><Relationship Id="rId53" Type="http://schemas.openxmlformats.org/officeDocument/2006/relationships/image" Target="../media/image135.png"/><Relationship Id="rId52" Type="http://schemas.openxmlformats.org/officeDocument/2006/relationships/customXml" Target="../ink/ink120.xml"/><Relationship Id="rId51" Type="http://schemas.openxmlformats.org/officeDocument/2006/relationships/image" Target="../media/image134.png"/><Relationship Id="rId50" Type="http://schemas.openxmlformats.org/officeDocument/2006/relationships/customXml" Target="../ink/ink119.xml"/><Relationship Id="rId5" Type="http://schemas.openxmlformats.org/officeDocument/2006/relationships/image" Target="../media/image111.png"/><Relationship Id="rId49" Type="http://schemas.openxmlformats.org/officeDocument/2006/relationships/image" Target="../media/image133.png"/><Relationship Id="rId48" Type="http://schemas.openxmlformats.org/officeDocument/2006/relationships/customXml" Target="../ink/ink118.xml"/><Relationship Id="rId47" Type="http://schemas.openxmlformats.org/officeDocument/2006/relationships/image" Target="../media/image132.png"/><Relationship Id="rId46" Type="http://schemas.openxmlformats.org/officeDocument/2006/relationships/customXml" Target="../ink/ink117.xml"/><Relationship Id="rId45" Type="http://schemas.openxmlformats.org/officeDocument/2006/relationships/image" Target="../media/image131.png"/><Relationship Id="rId44" Type="http://schemas.openxmlformats.org/officeDocument/2006/relationships/customXml" Target="../ink/ink116.xml"/><Relationship Id="rId43" Type="http://schemas.openxmlformats.org/officeDocument/2006/relationships/image" Target="../media/image130.png"/><Relationship Id="rId42" Type="http://schemas.openxmlformats.org/officeDocument/2006/relationships/customXml" Target="../ink/ink115.xml"/><Relationship Id="rId41" Type="http://schemas.openxmlformats.org/officeDocument/2006/relationships/image" Target="../media/image129.png"/><Relationship Id="rId40" Type="http://schemas.openxmlformats.org/officeDocument/2006/relationships/customXml" Target="../ink/ink114.xml"/><Relationship Id="rId4" Type="http://schemas.openxmlformats.org/officeDocument/2006/relationships/customXml" Target="../ink/ink96.xml"/><Relationship Id="rId39" Type="http://schemas.openxmlformats.org/officeDocument/2006/relationships/image" Target="../media/image128.png"/><Relationship Id="rId38" Type="http://schemas.openxmlformats.org/officeDocument/2006/relationships/customXml" Target="../ink/ink113.xml"/><Relationship Id="rId37" Type="http://schemas.openxmlformats.org/officeDocument/2006/relationships/image" Target="../media/image127.png"/><Relationship Id="rId36" Type="http://schemas.openxmlformats.org/officeDocument/2006/relationships/customXml" Target="../ink/ink112.xml"/><Relationship Id="rId35" Type="http://schemas.openxmlformats.org/officeDocument/2006/relationships/image" Target="../media/image126.png"/><Relationship Id="rId34" Type="http://schemas.openxmlformats.org/officeDocument/2006/relationships/customXml" Target="../ink/ink111.xml"/><Relationship Id="rId33" Type="http://schemas.openxmlformats.org/officeDocument/2006/relationships/image" Target="../media/image125.png"/><Relationship Id="rId32" Type="http://schemas.openxmlformats.org/officeDocument/2006/relationships/customXml" Target="../ink/ink110.xml"/><Relationship Id="rId31" Type="http://schemas.openxmlformats.org/officeDocument/2006/relationships/image" Target="../media/image124.png"/><Relationship Id="rId30" Type="http://schemas.openxmlformats.org/officeDocument/2006/relationships/customXml" Target="../ink/ink109.xml"/><Relationship Id="rId3" Type="http://schemas.openxmlformats.org/officeDocument/2006/relationships/image" Target="../media/image110.png"/><Relationship Id="rId29" Type="http://schemas.openxmlformats.org/officeDocument/2006/relationships/image" Target="../media/image123.png"/><Relationship Id="rId28" Type="http://schemas.openxmlformats.org/officeDocument/2006/relationships/customXml" Target="../ink/ink108.xml"/><Relationship Id="rId27" Type="http://schemas.openxmlformats.org/officeDocument/2006/relationships/image" Target="../media/image122.png"/><Relationship Id="rId26" Type="http://schemas.openxmlformats.org/officeDocument/2006/relationships/customXml" Target="../ink/ink107.xml"/><Relationship Id="rId25" Type="http://schemas.openxmlformats.org/officeDocument/2006/relationships/image" Target="../media/image121.png"/><Relationship Id="rId24" Type="http://schemas.openxmlformats.org/officeDocument/2006/relationships/customXml" Target="../ink/ink106.xml"/><Relationship Id="rId23" Type="http://schemas.openxmlformats.org/officeDocument/2006/relationships/image" Target="../media/image120.png"/><Relationship Id="rId22" Type="http://schemas.openxmlformats.org/officeDocument/2006/relationships/customXml" Target="../ink/ink105.xml"/><Relationship Id="rId21" Type="http://schemas.openxmlformats.org/officeDocument/2006/relationships/image" Target="../media/image119.png"/><Relationship Id="rId20" Type="http://schemas.openxmlformats.org/officeDocument/2006/relationships/customXml" Target="../ink/ink104.xml"/><Relationship Id="rId2" Type="http://schemas.openxmlformats.org/officeDocument/2006/relationships/customXml" Target="../ink/ink95.xml"/><Relationship Id="rId19" Type="http://schemas.openxmlformats.org/officeDocument/2006/relationships/image" Target="../media/image118.png"/><Relationship Id="rId18" Type="http://schemas.openxmlformats.org/officeDocument/2006/relationships/customXml" Target="../ink/ink103.xml"/><Relationship Id="rId17" Type="http://schemas.openxmlformats.org/officeDocument/2006/relationships/image" Target="../media/image117.png"/><Relationship Id="rId16" Type="http://schemas.openxmlformats.org/officeDocument/2006/relationships/customXml" Target="../ink/ink102.xml"/><Relationship Id="rId15" Type="http://schemas.openxmlformats.org/officeDocument/2006/relationships/image" Target="../media/image116.png"/><Relationship Id="rId14" Type="http://schemas.openxmlformats.org/officeDocument/2006/relationships/customXml" Target="../ink/ink101.xml"/><Relationship Id="rId13" Type="http://schemas.openxmlformats.org/officeDocument/2006/relationships/image" Target="../media/image115.png"/><Relationship Id="rId12" Type="http://schemas.openxmlformats.org/officeDocument/2006/relationships/customXml" Target="../ink/ink100.xml"/><Relationship Id="rId11" Type="http://schemas.openxmlformats.org/officeDocument/2006/relationships/image" Target="../media/image114.png"/><Relationship Id="rId10" Type="http://schemas.openxmlformats.org/officeDocument/2006/relationships/customXml" Target="../ink/ink99.xml"/><Relationship Id="rId1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8.xml"/><Relationship Id="rId8" Type="http://schemas.openxmlformats.org/officeDocument/2006/relationships/image" Target="../media/image147.png"/><Relationship Id="rId7" Type="http://schemas.openxmlformats.org/officeDocument/2006/relationships/customXml" Target="../ink/ink127.xml"/><Relationship Id="rId6" Type="http://schemas.openxmlformats.org/officeDocument/2006/relationships/image" Target="../media/image146.png"/><Relationship Id="rId5" Type="http://schemas.openxmlformats.org/officeDocument/2006/relationships/customXml" Target="../ink/ink126.xml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167.png"/><Relationship Id="rId47" Type="http://schemas.openxmlformats.org/officeDocument/2006/relationships/customXml" Target="../ink/ink147.xml"/><Relationship Id="rId46" Type="http://schemas.openxmlformats.org/officeDocument/2006/relationships/image" Target="../media/image166.png"/><Relationship Id="rId45" Type="http://schemas.openxmlformats.org/officeDocument/2006/relationships/customXml" Target="../ink/ink146.xml"/><Relationship Id="rId44" Type="http://schemas.openxmlformats.org/officeDocument/2006/relationships/image" Target="../media/image165.png"/><Relationship Id="rId43" Type="http://schemas.openxmlformats.org/officeDocument/2006/relationships/customXml" Target="../ink/ink145.xml"/><Relationship Id="rId42" Type="http://schemas.openxmlformats.org/officeDocument/2006/relationships/image" Target="../media/image164.png"/><Relationship Id="rId41" Type="http://schemas.openxmlformats.org/officeDocument/2006/relationships/customXml" Target="../ink/ink144.xml"/><Relationship Id="rId40" Type="http://schemas.openxmlformats.org/officeDocument/2006/relationships/image" Target="../media/image163.png"/><Relationship Id="rId4" Type="http://schemas.openxmlformats.org/officeDocument/2006/relationships/image" Target="../media/image145.png"/><Relationship Id="rId39" Type="http://schemas.openxmlformats.org/officeDocument/2006/relationships/customXml" Target="../ink/ink143.xml"/><Relationship Id="rId38" Type="http://schemas.openxmlformats.org/officeDocument/2006/relationships/image" Target="../media/image162.png"/><Relationship Id="rId37" Type="http://schemas.openxmlformats.org/officeDocument/2006/relationships/customXml" Target="../ink/ink142.xml"/><Relationship Id="rId36" Type="http://schemas.openxmlformats.org/officeDocument/2006/relationships/image" Target="../media/image161.png"/><Relationship Id="rId35" Type="http://schemas.openxmlformats.org/officeDocument/2006/relationships/customXml" Target="../ink/ink141.xml"/><Relationship Id="rId34" Type="http://schemas.openxmlformats.org/officeDocument/2006/relationships/image" Target="../media/image160.png"/><Relationship Id="rId33" Type="http://schemas.openxmlformats.org/officeDocument/2006/relationships/customXml" Target="../ink/ink140.xml"/><Relationship Id="rId32" Type="http://schemas.openxmlformats.org/officeDocument/2006/relationships/image" Target="../media/image159.png"/><Relationship Id="rId31" Type="http://schemas.openxmlformats.org/officeDocument/2006/relationships/customXml" Target="../ink/ink139.xml"/><Relationship Id="rId30" Type="http://schemas.openxmlformats.org/officeDocument/2006/relationships/image" Target="../media/image158.png"/><Relationship Id="rId3" Type="http://schemas.openxmlformats.org/officeDocument/2006/relationships/image" Target="../media/image144.png"/><Relationship Id="rId29" Type="http://schemas.openxmlformats.org/officeDocument/2006/relationships/customXml" Target="../ink/ink138.xml"/><Relationship Id="rId28" Type="http://schemas.openxmlformats.org/officeDocument/2006/relationships/image" Target="../media/image157.png"/><Relationship Id="rId27" Type="http://schemas.openxmlformats.org/officeDocument/2006/relationships/customXml" Target="../ink/ink137.xml"/><Relationship Id="rId26" Type="http://schemas.openxmlformats.org/officeDocument/2006/relationships/image" Target="../media/image156.png"/><Relationship Id="rId25" Type="http://schemas.openxmlformats.org/officeDocument/2006/relationships/customXml" Target="../ink/ink136.xml"/><Relationship Id="rId24" Type="http://schemas.openxmlformats.org/officeDocument/2006/relationships/image" Target="../media/image155.png"/><Relationship Id="rId23" Type="http://schemas.openxmlformats.org/officeDocument/2006/relationships/customXml" Target="../ink/ink135.xml"/><Relationship Id="rId22" Type="http://schemas.openxmlformats.org/officeDocument/2006/relationships/image" Target="../media/image154.png"/><Relationship Id="rId21" Type="http://schemas.openxmlformats.org/officeDocument/2006/relationships/customXml" Target="../ink/ink134.xml"/><Relationship Id="rId20" Type="http://schemas.openxmlformats.org/officeDocument/2006/relationships/image" Target="../media/image153.png"/><Relationship Id="rId2" Type="http://schemas.openxmlformats.org/officeDocument/2006/relationships/image" Target="../media/image143.png"/><Relationship Id="rId19" Type="http://schemas.openxmlformats.org/officeDocument/2006/relationships/customXml" Target="../ink/ink133.xml"/><Relationship Id="rId18" Type="http://schemas.openxmlformats.org/officeDocument/2006/relationships/image" Target="../media/image152.png"/><Relationship Id="rId17" Type="http://schemas.openxmlformats.org/officeDocument/2006/relationships/customXml" Target="../ink/ink132.xml"/><Relationship Id="rId16" Type="http://schemas.openxmlformats.org/officeDocument/2006/relationships/image" Target="../media/image151.png"/><Relationship Id="rId15" Type="http://schemas.openxmlformats.org/officeDocument/2006/relationships/customXml" Target="../ink/ink131.xml"/><Relationship Id="rId14" Type="http://schemas.openxmlformats.org/officeDocument/2006/relationships/image" Target="../media/image150.png"/><Relationship Id="rId13" Type="http://schemas.openxmlformats.org/officeDocument/2006/relationships/customXml" Target="../ink/ink130.xml"/><Relationship Id="rId12" Type="http://schemas.openxmlformats.org/officeDocument/2006/relationships/image" Target="../media/image149.png"/><Relationship Id="rId11" Type="http://schemas.openxmlformats.org/officeDocument/2006/relationships/customXml" Target="../ink/ink129.xml"/><Relationship Id="rId10" Type="http://schemas.openxmlformats.org/officeDocument/2006/relationships/image" Target="../media/image148.png"/><Relationship Id="rId1" Type="http://schemas.openxmlformats.org/officeDocument/2006/relationships/image" Target="../media/image14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1.xml"/><Relationship Id="rId86" Type="http://schemas.openxmlformats.org/officeDocument/2006/relationships/slideLayout" Target="../slideLayouts/slideLayout10.xml"/><Relationship Id="rId85" Type="http://schemas.openxmlformats.org/officeDocument/2006/relationships/image" Target="../media/image205.png"/><Relationship Id="rId84" Type="http://schemas.openxmlformats.org/officeDocument/2006/relationships/customXml" Target="../ink/ink193.xml"/><Relationship Id="rId83" Type="http://schemas.openxmlformats.org/officeDocument/2006/relationships/image" Target="../media/image204.png"/><Relationship Id="rId82" Type="http://schemas.openxmlformats.org/officeDocument/2006/relationships/customXml" Target="../ink/ink192.xml"/><Relationship Id="rId81" Type="http://schemas.openxmlformats.org/officeDocument/2006/relationships/image" Target="../media/image203.png"/><Relationship Id="rId80" Type="http://schemas.openxmlformats.org/officeDocument/2006/relationships/customXml" Target="../ink/ink191.xml"/><Relationship Id="rId8" Type="http://schemas.openxmlformats.org/officeDocument/2006/relationships/image" Target="../media/image172.png"/><Relationship Id="rId79" Type="http://schemas.openxmlformats.org/officeDocument/2006/relationships/image" Target="../media/image202.png"/><Relationship Id="rId78" Type="http://schemas.openxmlformats.org/officeDocument/2006/relationships/customXml" Target="../ink/ink190.xml"/><Relationship Id="rId77" Type="http://schemas.openxmlformats.org/officeDocument/2006/relationships/image" Target="../media/image201.png"/><Relationship Id="rId76" Type="http://schemas.openxmlformats.org/officeDocument/2006/relationships/customXml" Target="../ink/ink189.xml"/><Relationship Id="rId75" Type="http://schemas.openxmlformats.org/officeDocument/2006/relationships/image" Target="../media/image200.png"/><Relationship Id="rId74" Type="http://schemas.openxmlformats.org/officeDocument/2006/relationships/customXml" Target="../ink/ink188.xml"/><Relationship Id="rId73" Type="http://schemas.openxmlformats.org/officeDocument/2006/relationships/image" Target="../media/image199.png"/><Relationship Id="rId72" Type="http://schemas.openxmlformats.org/officeDocument/2006/relationships/customXml" Target="../ink/ink187.xml"/><Relationship Id="rId71" Type="http://schemas.openxmlformats.org/officeDocument/2006/relationships/image" Target="../media/image198.png"/><Relationship Id="rId70" Type="http://schemas.openxmlformats.org/officeDocument/2006/relationships/customXml" Target="../ink/ink186.xml"/><Relationship Id="rId7" Type="http://schemas.openxmlformats.org/officeDocument/2006/relationships/customXml" Target="../ink/ink150.xml"/><Relationship Id="rId69" Type="http://schemas.openxmlformats.org/officeDocument/2006/relationships/image" Target="../media/image197.png"/><Relationship Id="rId68" Type="http://schemas.openxmlformats.org/officeDocument/2006/relationships/customXml" Target="../ink/ink185.xml"/><Relationship Id="rId67" Type="http://schemas.openxmlformats.org/officeDocument/2006/relationships/image" Target="../media/image196.png"/><Relationship Id="rId66" Type="http://schemas.openxmlformats.org/officeDocument/2006/relationships/customXml" Target="../ink/ink184.xml"/><Relationship Id="rId65" Type="http://schemas.openxmlformats.org/officeDocument/2006/relationships/customXml" Target="../ink/ink183.xml"/><Relationship Id="rId64" Type="http://schemas.openxmlformats.org/officeDocument/2006/relationships/customXml" Target="../ink/ink182.xml"/><Relationship Id="rId63" Type="http://schemas.openxmlformats.org/officeDocument/2006/relationships/customXml" Target="../ink/ink181.xml"/><Relationship Id="rId62" Type="http://schemas.openxmlformats.org/officeDocument/2006/relationships/customXml" Target="../ink/ink180.xml"/><Relationship Id="rId61" Type="http://schemas.openxmlformats.org/officeDocument/2006/relationships/customXml" Target="../ink/ink179.xml"/><Relationship Id="rId60" Type="http://schemas.openxmlformats.org/officeDocument/2006/relationships/customXml" Target="../ink/ink178.xml"/><Relationship Id="rId6" Type="http://schemas.openxmlformats.org/officeDocument/2006/relationships/image" Target="../media/image171.png"/><Relationship Id="rId59" Type="http://schemas.openxmlformats.org/officeDocument/2006/relationships/customXml" Target="../ink/ink177.xml"/><Relationship Id="rId58" Type="http://schemas.openxmlformats.org/officeDocument/2006/relationships/image" Target="../media/image195.png"/><Relationship Id="rId57" Type="http://schemas.openxmlformats.org/officeDocument/2006/relationships/customXml" Target="../ink/ink176.xml"/><Relationship Id="rId56" Type="http://schemas.openxmlformats.org/officeDocument/2006/relationships/image" Target="../media/image194.png"/><Relationship Id="rId55" Type="http://schemas.openxmlformats.org/officeDocument/2006/relationships/customXml" Target="../ink/ink175.xml"/><Relationship Id="rId54" Type="http://schemas.openxmlformats.org/officeDocument/2006/relationships/image" Target="../media/image193.png"/><Relationship Id="rId53" Type="http://schemas.openxmlformats.org/officeDocument/2006/relationships/customXml" Target="../ink/ink174.xml"/><Relationship Id="rId52" Type="http://schemas.openxmlformats.org/officeDocument/2006/relationships/customXml" Target="../ink/ink173.xml"/><Relationship Id="rId51" Type="http://schemas.openxmlformats.org/officeDocument/2006/relationships/image" Target="../media/image192.png"/><Relationship Id="rId50" Type="http://schemas.openxmlformats.org/officeDocument/2006/relationships/customXml" Target="../ink/ink172.xml"/><Relationship Id="rId5" Type="http://schemas.openxmlformats.org/officeDocument/2006/relationships/customXml" Target="../ink/ink149.xml"/><Relationship Id="rId49" Type="http://schemas.openxmlformats.org/officeDocument/2006/relationships/customXml" Target="../ink/ink171.xml"/><Relationship Id="rId48" Type="http://schemas.openxmlformats.org/officeDocument/2006/relationships/image" Target="../media/image45.png"/><Relationship Id="rId47" Type="http://schemas.openxmlformats.org/officeDocument/2006/relationships/customXml" Target="../ink/ink170.xml"/><Relationship Id="rId46" Type="http://schemas.openxmlformats.org/officeDocument/2006/relationships/image" Target="../media/image191.png"/><Relationship Id="rId45" Type="http://schemas.openxmlformats.org/officeDocument/2006/relationships/customXml" Target="../ink/ink169.xml"/><Relationship Id="rId44" Type="http://schemas.openxmlformats.org/officeDocument/2006/relationships/image" Target="../media/image190.png"/><Relationship Id="rId43" Type="http://schemas.openxmlformats.org/officeDocument/2006/relationships/customXml" Target="../ink/ink168.xml"/><Relationship Id="rId42" Type="http://schemas.openxmlformats.org/officeDocument/2006/relationships/image" Target="../media/image189.png"/><Relationship Id="rId41" Type="http://schemas.openxmlformats.org/officeDocument/2006/relationships/customXml" Target="../ink/ink167.xml"/><Relationship Id="rId40" Type="http://schemas.openxmlformats.org/officeDocument/2006/relationships/image" Target="../media/image188.png"/><Relationship Id="rId4" Type="http://schemas.openxmlformats.org/officeDocument/2006/relationships/image" Target="../media/image170.png"/><Relationship Id="rId39" Type="http://schemas.openxmlformats.org/officeDocument/2006/relationships/customXml" Target="../ink/ink166.xml"/><Relationship Id="rId38" Type="http://schemas.openxmlformats.org/officeDocument/2006/relationships/image" Target="../media/image187.png"/><Relationship Id="rId37" Type="http://schemas.openxmlformats.org/officeDocument/2006/relationships/customXml" Target="../ink/ink165.xml"/><Relationship Id="rId36" Type="http://schemas.openxmlformats.org/officeDocument/2006/relationships/image" Target="../media/image186.png"/><Relationship Id="rId35" Type="http://schemas.openxmlformats.org/officeDocument/2006/relationships/customXml" Target="../ink/ink164.xml"/><Relationship Id="rId34" Type="http://schemas.openxmlformats.org/officeDocument/2006/relationships/image" Target="../media/image185.png"/><Relationship Id="rId33" Type="http://schemas.openxmlformats.org/officeDocument/2006/relationships/customXml" Target="../ink/ink163.xml"/><Relationship Id="rId32" Type="http://schemas.openxmlformats.org/officeDocument/2006/relationships/image" Target="../media/image184.png"/><Relationship Id="rId31" Type="http://schemas.openxmlformats.org/officeDocument/2006/relationships/customXml" Target="../ink/ink162.xml"/><Relationship Id="rId30" Type="http://schemas.openxmlformats.org/officeDocument/2006/relationships/image" Target="../media/image183.png"/><Relationship Id="rId3" Type="http://schemas.openxmlformats.org/officeDocument/2006/relationships/customXml" Target="../ink/ink148.xml"/><Relationship Id="rId29" Type="http://schemas.openxmlformats.org/officeDocument/2006/relationships/customXml" Target="../ink/ink161.xml"/><Relationship Id="rId28" Type="http://schemas.openxmlformats.org/officeDocument/2006/relationships/image" Target="../media/image182.png"/><Relationship Id="rId27" Type="http://schemas.openxmlformats.org/officeDocument/2006/relationships/customXml" Target="../ink/ink160.xml"/><Relationship Id="rId26" Type="http://schemas.openxmlformats.org/officeDocument/2006/relationships/image" Target="../media/image181.png"/><Relationship Id="rId25" Type="http://schemas.openxmlformats.org/officeDocument/2006/relationships/customXml" Target="../ink/ink159.xml"/><Relationship Id="rId24" Type="http://schemas.openxmlformats.org/officeDocument/2006/relationships/image" Target="../media/image180.png"/><Relationship Id="rId23" Type="http://schemas.openxmlformats.org/officeDocument/2006/relationships/customXml" Target="../ink/ink158.xml"/><Relationship Id="rId22" Type="http://schemas.openxmlformats.org/officeDocument/2006/relationships/image" Target="../media/image179.png"/><Relationship Id="rId21" Type="http://schemas.openxmlformats.org/officeDocument/2006/relationships/customXml" Target="../ink/ink157.xml"/><Relationship Id="rId20" Type="http://schemas.openxmlformats.org/officeDocument/2006/relationships/image" Target="../media/image178.png"/><Relationship Id="rId2" Type="http://schemas.openxmlformats.org/officeDocument/2006/relationships/image" Target="../media/image169.png"/><Relationship Id="rId19" Type="http://schemas.openxmlformats.org/officeDocument/2006/relationships/customXml" Target="../ink/ink156.xml"/><Relationship Id="rId18" Type="http://schemas.openxmlformats.org/officeDocument/2006/relationships/image" Target="../media/image177.png"/><Relationship Id="rId17" Type="http://schemas.openxmlformats.org/officeDocument/2006/relationships/customXml" Target="../ink/ink155.xml"/><Relationship Id="rId16" Type="http://schemas.openxmlformats.org/officeDocument/2006/relationships/image" Target="../media/image176.png"/><Relationship Id="rId15" Type="http://schemas.openxmlformats.org/officeDocument/2006/relationships/customXml" Target="../ink/ink154.xml"/><Relationship Id="rId14" Type="http://schemas.openxmlformats.org/officeDocument/2006/relationships/image" Target="../media/image175.png"/><Relationship Id="rId13" Type="http://schemas.openxmlformats.org/officeDocument/2006/relationships/customXml" Target="../ink/ink153.xml"/><Relationship Id="rId12" Type="http://schemas.openxmlformats.org/officeDocument/2006/relationships/image" Target="../media/image174.png"/><Relationship Id="rId11" Type="http://schemas.openxmlformats.org/officeDocument/2006/relationships/customXml" Target="../ink/ink152.xml"/><Relationship Id="rId10" Type="http://schemas.openxmlformats.org/officeDocument/2006/relationships/image" Target="../media/image173.png"/><Relationship Id="rId1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09.png"/><Relationship Id="rId5" Type="http://schemas.openxmlformats.org/officeDocument/2006/relationships/customXml" Target="../ink/ink195.xml"/><Relationship Id="rId4" Type="http://schemas.openxmlformats.org/officeDocument/2006/relationships/image" Target="../media/image208.png"/><Relationship Id="rId3" Type="http://schemas.openxmlformats.org/officeDocument/2006/relationships/customXml" Target="../ink/ink194.xml"/><Relationship Id="rId2" Type="http://schemas.openxmlformats.org/officeDocument/2006/relationships/image" Target="../media/image207.png"/><Relationship Id="rId1" Type="http://schemas.openxmlformats.org/officeDocument/2006/relationships/image" Target="../media/image206.png"/></Relationships>
</file>

<file path=ppt/slides/_rels/slide1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56.png"/><Relationship Id="rId98" Type="http://schemas.openxmlformats.org/officeDocument/2006/relationships/customXml" Target="../ink/ink245.xml"/><Relationship Id="rId97" Type="http://schemas.openxmlformats.org/officeDocument/2006/relationships/image" Target="../media/image255.png"/><Relationship Id="rId96" Type="http://schemas.openxmlformats.org/officeDocument/2006/relationships/customXml" Target="../ink/ink244.xml"/><Relationship Id="rId95" Type="http://schemas.openxmlformats.org/officeDocument/2006/relationships/image" Target="../media/image254.png"/><Relationship Id="rId94" Type="http://schemas.openxmlformats.org/officeDocument/2006/relationships/customXml" Target="../ink/ink243.xml"/><Relationship Id="rId93" Type="http://schemas.openxmlformats.org/officeDocument/2006/relationships/image" Target="../media/image253.png"/><Relationship Id="rId92" Type="http://schemas.openxmlformats.org/officeDocument/2006/relationships/customXml" Target="../ink/ink242.xml"/><Relationship Id="rId91" Type="http://schemas.openxmlformats.org/officeDocument/2006/relationships/image" Target="../media/image252.png"/><Relationship Id="rId90" Type="http://schemas.openxmlformats.org/officeDocument/2006/relationships/customXml" Target="../ink/ink241.xml"/><Relationship Id="rId9" Type="http://schemas.openxmlformats.org/officeDocument/2006/relationships/customXml" Target="../ink/ink199.xml"/><Relationship Id="rId89" Type="http://schemas.openxmlformats.org/officeDocument/2006/relationships/image" Target="../media/image251.png"/><Relationship Id="rId88" Type="http://schemas.openxmlformats.org/officeDocument/2006/relationships/customXml" Target="../ink/ink240.xml"/><Relationship Id="rId87" Type="http://schemas.openxmlformats.org/officeDocument/2006/relationships/customXml" Target="../ink/ink239.xml"/><Relationship Id="rId86" Type="http://schemas.openxmlformats.org/officeDocument/2006/relationships/image" Target="../media/image250.png"/><Relationship Id="rId85" Type="http://schemas.openxmlformats.org/officeDocument/2006/relationships/customXml" Target="../ink/ink238.xml"/><Relationship Id="rId84" Type="http://schemas.openxmlformats.org/officeDocument/2006/relationships/customXml" Target="../ink/ink237.xml"/><Relationship Id="rId83" Type="http://schemas.openxmlformats.org/officeDocument/2006/relationships/image" Target="../media/image249.png"/><Relationship Id="rId82" Type="http://schemas.openxmlformats.org/officeDocument/2006/relationships/customXml" Target="../ink/ink236.xml"/><Relationship Id="rId81" Type="http://schemas.openxmlformats.org/officeDocument/2006/relationships/image" Target="../media/image248.png"/><Relationship Id="rId80" Type="http://schemas.openxmlformats.org/officeDocument/2006/relationships/customXml" Target="../ink/ink235.xml"/><Relationship Id="rId8" Type="http://schemas.openxmlformats.org/officeDocument/2006/relationships/image" Target="../media/image213.png"/><Relationship Id="rId79" Type="http://schemas.openxmlformats.org/officeDocument/2006/relationships/image" Target="../media/image247.png"/><Relationship Id="rId78" Type="http://schemas.openxmlformats.org/officeDocument/2006/relationships/customXml" Target="../ink/ink234.xml"/><Relationship Id="rId77" Type="http://schemas.openxmlformats.org/officeDocument/2006/relationships/image" Target="../media/image246.png"/><Relationship Id="rId76" Type="http://schemas.openxmlformats.org/officeDocument/2006/relationships/customXml" Target="../ink/ink233.xml"/><Relationship Id="rId75" Type="http://schemas.openxmlformats.org/officeDocument/2006/relationships/image" Target="../media/image245.png"/><Relationship Id="rId74" Type="http://schemas.openxmlformats.org/officeDocument/2006/relationships/customXml" Target="../ink/ink232.xml"/><Relationship Id="rId73" Type="http://schemas.openxmlformats.org/officeDocument/2006/relationships/image" Target="../media/image244.png"/><Relationship Id="rId72" Type="http://schemas.openxmlformats.org/officeDocument/2006/relationships/customXml" Target="../ink/ink231.xml"/><Relationship Id="rId71" Type="http://schemas.openxmlformats.org/officeDocument/2006/relationships/image" Target="../media/image243.png"/><Relationship Id="rId70" Type="http://schemas.openxmlformats.org/officeDocument/2006/relationships/customXml" Target="../ink/ink230.xml"/><Relationship Id="rId7" Type="http://schemas.openxmlformats.org/officeDocument/2006/relationships/customXml" Target="../ink/ink198.xml"/><Relationship Id="rId69" Type="http://schemas.openxmlformats.org/officeDocument/2006/relationships/image" Target="../media/image242.png"/><Relationship Id="rId68" Type="http://schemas.openxmlformats.org/officeDocument/2006/relationships/customXml" Target="../ink/ink229.xml"/><Relationship Id="rId67" Type="http://schemas.openxmlformats.org/officeDocument/2006/relationships/image" Target="../media/image241.png"/><Relationship Id="rId66" Type="http://schemas.openxmlformats.org/officeDocument/2006/relationships/customXml" Target="../ink/ink228.xml"/><Relationship Id="rId65" Type="http://schemas.openxmlformats.org/officeDocument/2006/relationships/image" Target="../media/image240.png"/><Relationship Id="rId64" Type="http://schemas.openxmlformats.org/officeDocument/2006/relationships/customXml" Target="../ink/ink227.xml"/><Relationship Id="rId63" Type="http://schemas.openxmlformats.org/officeDocument/2006/relationships/image" Target="../media/image239.png"/><Relationship Id="rId62" Type="http://schemas.openxmlformats.org/officeDocument/2006/relationships/customXml" Target="../ink/ink226.xml"/><Relationship Id="rId61" Type="http://schemas.openxmlformats.org/officeDocument/2006/relationships/image" Target="../media/image238.png"/><Relationship Id="rId60" Type="http://schemas.openxmlformats.org/officeDocument/2006/relationships/customXml" Target="../ink/ink225.xml"/><Relationship Id="rId6" Type="http://schemas.openxmlformats.org/officeDocument/2006/relationships/image" Target="../media/image212.png"/><Relationship Id="rId59" Type="http://schemas.openxmlformats.org/officeDocument/2006/relationships/image" Target="../media/image237.png"/><Relationship Id="rId58" Type="http://schemas.openxmlformats.org/officeDocument/2006/relationships/customXml" Target="../ink/ink224.xml"/><Relationship Id="rId57" Type="http://schemas.openxmlformats.org/officeDocument/2006/relationships/customXml" Target="../ink/ink223.xml"/><Relationship Id="rId56" Type="http://schemas.openxmlformats.org/officeDocument/2006/relationships/image" Target="../media/image236.png"/><Relationship Id="rId55" Type="http://schemas.openxmlformats.org/officeDocument/2006/relationships/customXml" Target="../ink/ink222.xml"/><Relationship Id="rId54" Type="http://schemas.openxmlformats.org/officeDocument/2006/relationships/image" Target="../media/image235.png"/><Relationship Id="rId53" Type="http://schemas.openxmlformats.org/officeDocument/2006/relationships/customXml" Target="../ink/ink221.xml"/><Relationship Id="rId52" Type="http://schemas.openxmlformats.org/officeDocument/2006/relationships/image" Target="../media/image234.png"/><Relationship Id="rId51" Type="http://schemas.openxmlformats.org/officeDocument/2006/relationships/customXml" Target="../ink/ink220.xml"/><Relationship Id="rId50" Type="http://schemas.openxmlformats.org/officeDocument/2006/relationships/image" Target="../media/image233.png"/><Relationship Id="rId5" Type="http://schemas.openxmlformats.org/officeDocument/2006/relationships/customXml" Target="../ink/ink197.xml"/><Relationship Id="rId49" Type="http://schemas.openxmlformats.org/officeDocument/2006/relationships/customXml" Target="../ink/ink219.xml"/><Relationship Id="rId48" Type="http://schemas.openxmlformats.org/officeDocument/2006/relationships/image" Target="../media/image232.png"/><Relationship Id="rId47" Type="http://schemas.openxmlformats.org/officeDocument/2006/relationships/customXml" Target="../ink/ink218.xml"/><Relationship Id="rId46" Type="http://schemas.openxmlformats.org/officeDocument/2006/relationships/image" Target="../media/image231.png"/><Relationship Id="rId45" Type="http://schemas.openxmlformats.org/officeDocument/2006/relationships/customXml" Target="../ink/ink217.xml"/><Relationship Id="rId44" Type="http://schemas.openxmlformats.org/officeDocument/2006/relationships/image" Target="../media/image230.png"/><Relationship Id="rId43" Type="http://schemas.openxmlformats.org/officeDocument/2006/relationships/customXml" Target="../ink/ink216.xml"/><Relationship Id="rId42" Type="http://schemas.openxmlformats.org/officeDocument/2006/relationships/image" Target="../media/image229.png"/><Relationship Id="rId41" Type="http://schemas.openxmlformats.org/officeDocument/2006/relationships/customXml" Target="../ink/ink215.xml"/><Relationship Id="rId40" Type="http://schemas.openxmlformats.org/officeDocument/2006/relationships/image" Target="../media/image228.png"/><Relationship Id="rId4" Type="http://schemas.openxmlformats.org/officeDocument/2006/relationships/image" Target="../media/image211.png"/><Relationship Id="rId39" Type="http://schemas.openxmlformats.org/officeDocument/2006/relationships/customXml" Target="../ink/ink214.xml"/><Relationship Id="rId38" Type="http://schemas.openxmlformats.org/officeDocument/2006/relationships/image" Target="../media/image227.png"/><Relationship Id="rId37" Type="http://schemas.openxmlformats.org/officeDocument/2006/relationships/customXml" Target="../ink/ink213.xml"/><Relationship Id="rId36" Type="http://schemas.openxmlformats.org/officeDocument/2006/relationships/image" Target="../media/image226.png"/><Relationship Id="rId35" Type="http://schemas.openxmlformats.org/officeDocument/2006/relationships/customXml" Target="../ink/ink212.xml"/><Relationship Id="rId34" Type="http://schemas.openxmlformats.org/officeDocument/2006/relationships/image" Target="../media/image225.png"/><Relationship Id="rId33" Type="http://schemas.openxmlformats.org/officeDocument/2006/relationships/customXml" Target="../ink/ink211.xml"/><Relationship Id="rId32" Type="http://schemas.openxmlformats.org/officeDocument/2006/relationships/image" Target="../media/image224.png"/><Relationship Id="rId31" Type="http://schemas.openxmlformats.org/officeDocument/2006/relationships/customXml" Target="../ink/ink210.xml"/><Relationship Id="rId30" Type="http://schemas.openxmlformats.org/officeDocument/2006/relationships/image" Target="../media/image223.png"/><Relationship Id="rId3" Type="http://schemas.openxmlformats.org/officeDocument/2006/relationships/customXml" Target="../ink/ink196.xml"/><Relationship Id="rId29" Type="http://schemas.openxmlformats.org/officeDocument/2006/relationships/customXml" Target="../ink/ink209.xml"/><Relationship Id="rId28" Type="http://schemas.openxmlformats.org/officeDocument/2006/relationships/image" Target="../media/image222.png"/><Relationship Id="rId27" Type="http://schemas.openxmlformats.org/officeDocument/2006/relationships/customXml" Target="../ink/ink208.xml"/><Relationship Id="rId26" Type="http://schemas.openxmlformats.org/officeDocument/2006/relationships/image" Target="../media/image221.png"/><Relationship Id="rId25" Type="http://schemas.openxmlformats.org/officeDocument/2006/relationships/customXml" Target="../ink/ink207.xml"/><Relationship Id="rId24" Type="http://schemas.openxmlformats.org/officeDocument/2006/relationships/image" Target="../media/image45.png"/><Relationship Id="rId23" Type="http://schemas.openxmlformats.org/officeDocument/2006/relationships/customXml" Target="../ink/ink206.xml"/><Relationship Id="rId22" Type="http://schemas.openxmlformats.org/officeDocument/2006/relationships/image" Target="../media/image220.png"/><Relationship Id="rId21" Type="http://schemas.openxmlformats.org/officeDocument/2006/relationships/customXml" Target="../ink/ink205.xml"/><Relationship Id="rId20" Type="http://schemas.openxmlformats.org/officeDocument/2006/relationships/image" Target="../media/image219.png"/><Relationship Id="rId2" Type="http://schemas.openxmlformats.org/officeDocument/2006/relationships/image" Target="../media/image207.png"/><Relationship Id="rId19" Type="http://schemas.openxmlformats.org/officeDocument/2006/relationships/customXml" Target="../ink/ink204.xml"/><Relationship Id="rId18" Type="http://schemas.openxmlformats.org/officeDocument/2006/relationships/image" Target="../media/image218.png"/><Relationship Id="rId17" Type="http://schemas.openxmlformats.org/officeDocument/2006/relationships/customXml" Target="../ink/ink203.xml"/><Relationship Id="rId16" Type="http://schemas.openxmlformats.org/officeDocument/2006/relationships/image" Target="../media/image217.png"/><Relationship Id="rId15" Type="http://schemas.openxmlformats.org/officeDocument/2006/relationships/customXml" Target="../ink/ink202.xml"/><Relationship Id="rId14" Type="http://schemas.openxmlformats.org/officeDocument/2006/relationships/image" Target="../media/image216.png"/><Relationship Id="rId13" Type="http://schemas.openxmlformats.org/officeDocument/2006/relationships/customXml" Target="../ink/ink201.xml"/><Relationship Id="rId12" Type="http://schemas.openxmlformats.org/officeDocument/2006/relationships/image" Target="../media/image215.png"/><Relationship Id="rId116" Type="http://schemas.openxmlformats.org/officeDocument/2006/relationships/slideLayout" Target="../slideLayouts/slideLayout10.xml"/><Relationship Id="rId115" Type="http://schemas.openxmlformats.org/officeDocument/2006/relationships/image" Target="../media/image264.png"/><Relationship Id="rId114" Type="http://schemas.openxmlformats.org/officeDocument/2006/relationships/customXml" Target="../ink/ink253.xml"/><Relationship Id="rId113" Type="http://schemas.openxmlformats.org/officeDocument/2006/relationships/image" Target="../media/image263.png"/><Relationship Id="rId112" Type="http://schemas.openxmlformats.org/officeDocument/2006/relationships/customXml" Target="../ink/ink252.xml"/><Relationship Id="rId111" Type="http://schemas.openxmlformats.org/officeDocument/2006/relationships/image" Target="../media/image262.png"/><Relationship Id="rId110" Type="http://schemas.openxmlformats.org/officeDocument/2006/relationships/customXml" Target="../ink/ink251.xml"/><Relationship Id="rId11" Type="http://schemas.openxmlformats.org/officeDocument/2006/relationships/customXml" Target="../ink/ink200.xml"/><Relationship Id="rId109" Type="http://schemas.openxmlformats.org/officeDocument/2006/relationships/image" Target="../media/image261.png"/><Relationship Id="rId108" Type="http://schemas.openxmlformats.org/officeDocument/2006/relationships/customXml" Target="../ink/ink250.xml"/><Relationship Id="rId107" Type="http://schemas.openxmlformats.org/officeDocument/2006/relationships/image" Target="../media/image260.png"/><Relationship Id="rId106" Type="http://schemas.openxmlformats.org/officeDocument/2006/relationships/customXml" Target="../ink/ink249.xml"/><Relationship Id="rId105" Type="http://schemas.openxmlformats.org/officeDocument/2006/relationships/image" Target="../media/image259.png"/><Relationship Id="rId104" Type="http://schemas.openxmlformats.org/officeDocument/2006/relationships/customXml" Target="../ink/ink248.xml"/><Relationship Id="rId103" Type="http://schemas.openxmlformats.org/officeDocument/2006/relationships/image" Target="../media/image258.png"/><Relationship Id="rId102" Type="http://schemas.openxmlformats.org/officeDocument/2006/relationships/customXml" Target="../ink/ink247.xml"/><Relationship Id="rId101" Type="http://schemas.openxmlformats.org/officeDocument/2006/relationships/image" Target="../media/image257.png"/><Relationship Id="rId100" Type="http://schemas.openxmlformats.org/officeDocument/2006/relationships/customXml" Target="../ink/ink246.xml"/><Relationship Id="rId10" Type="http://schemas.openxmlformats.org/officeDocument/2006/relationships/image" Target="../media/image214.png"/><Relationship Id="rId1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02.xml"/><Relationship Id="rId98" Type="http://schemas.openxmlformats.org/officeDocument/2006/relationships/image" Target="../media/image313.png"/><Relationship Id="rId97" Type="http://schemas.openxmlformats.org/officeDocument/2006/relationships/customXml" Target="../ink/ink301.xml"/><Relationship Id="rId96" Type="http://schemas.openxmlformats.org/officeDocument/2006/relationships/image" Target="../media/image312.png"/><Relationship Id="rId95" Type="http://schemas.openxmlformats.org/officeDocument/2006/relationships/customXml" Target="../ink/ink300.xml"/><Relationship Id="rId94" Type="http://schemas.openxmlformats.org/officeDocument/2006/relationships/image" Target="../media/image311.png"/><Relationship Id="rId93" Type="http://schemas.openxmlformats.org/officeDocument/2006/relationships/customXml" Target="../ink/ink299.xml"/><Relationship Id="rId92" Type="http://schemas.openxmlformats.org/officeDocument/2006/relationships/image" Target="../media/image310.png"/><Relationship Id="rId91" Type="http://schemas.openxmlformats.org/officeDocument/2006/relationships/customXml" Target="../ink/ink298.xml"/><Relationship Id="rId90" Type="http://schemas.openxmlformats.org/officeDocument/2006/relationships/image" Target="../media/image309.png"/><Relationship Id="rId9" Type="http://schemas.openxmlformats.org/officeDocument/2006/relationships/customXml" Target="../ink/ink257.xml"/><Relationship Id="rId89" Type="http://schemas.openxmlformats.org/officeDocument/2006/relationships/customXml" Target="../ink/ink297.xml"/><Relationship Id="rId88" Type="http://schemas.openxmlformats.org/officeDocument/2006/relationships/image" Target="../media/image308.png"/><Relationship Id="rId87" Type="http://schemas.openxmlformats.org/officeDocument/2006/relationships/customXml" Target="../ink/ink296.xml"/><Relationship Id="rId86" Type="http://schemas.openxmlformats.org/officeDocument/2006/relationships/image" Target="../media/image307.png"/><Relationship Id="rId85" Type="http://schemas.openxmlformats.org/officeDocument/2006/relationships/customXml" Target="../ink/ink295.xml"/><Relationship Id="rId84" Type="http://schemas.openxmlformats.org/officeDocument/2006/relationships/image" Target="../media/image306.png"/><Relationship Id="rId83" Type="http://schemas.openxmlformats.org/officeDocument/2006/relationships/customXml" Target="../ink/ink294.xml"/><Relationship Id="rId82" Type="http://schemas.openxmlformats.org/officeDocument/2006/relationships/image" Target="../media/image305.png"/><Relationship Id="rId81" Type="http://schemas.openxmlformats.org/officeDocument/2006/relationships/customXml" Target="../ink/ink293.xml"/><Relationship Id="rId80" Type="http://schemas.openxmlformats.org/officeDocument/2006/relationships/image" Target="../media/image304.png"/><Relationship Id="rId8" Type="http://schemas.openxmlformats.org/officeDocument/2006/relationships/image" Target="../media/image268.png"/><Relationship Id="rId79" Type="http://schemas.openxmlformats.org/officeDocument/2006/relationships/customXml" Target="../ink/ink292.xml"/><Relationship Id="rId78" Type="http://schemas.openxmlformats.org/officeDocument/2006/relationships/image" Target="../media/image303.png"/><Relationship Id="rId77" Type="http://schemas.openxmlformats.org/officeDocument/2006/relationships/customXml" Target="../ink/ink291.xml"/><Relationship Id="rId76" Type="http://schemas.openxmlformats.org/officeDocument/2006/relationships/image" Target="../media/image302.png"/><Relationship Id="rId75" Type="http://schemas.openxmlformats.org/officeDocument/2006/relationships/customXml" Target="../ink/ink290.xml"/><Relationship Id="rId74" Type="http://schemas.openxmlformats.org/officeDocument/2006/relationships/image" Target="../media/image301.png"/><Relationship Id="rId73" Type="http://schemas.openxmlformats.org/officeDocument/2006/relationships/customXml" Target="../ink/ink289.xml"/><Relationship Id="rId72" Type="http://schemas.openxmlformats.org/officeDocument/2006/relationships/image" Target="../media/image300.png"/><Relationship Id="rId71" Type="http://schemas.openxmlformats.org/officeDocument/2006/relationships/customXml" Target="../ink/ink288.xml"/><Relationship Id="rId70" Type="http://schemas.openxmlformats.org/officeDocument/2006/relationships/image" Target="../media/image299.png"/><Relationship Id="rId7" Type="http://schemas.openxmlformats.org/officeDocument/2006/relationships/customXml" Target="../ink/ink256.xml"/><Relationship Id="rId69" Type="http://schemas.openxmlformats.org/officeDocument/2006/relationships/customXml" Target="../ink/ink287.xml"/><Relationship Id="rId68" Type="http://schemas.openxmlformats.org/officeDocument/2006/relationships/image" Target="../media/image298.png"/><Relationship Id="rId67" Type="http://schemas.openxmlformats.org/officeDocument/2006/relationships/customXml" Target="../ink/ink286.xml"/><Relationship Id="rId66" Type="http://schemas.openxmlformats.org/officeDocument/2006/relationships/image" Target="../media/image297.png"/><Relationship Id="rId65" Type="http://schemas.openxmlformats.org/officeDocument/2006/relationships/customXml" Target="../ink/ink285.xml"/><Relationship Id="rId64" Type="http://schemas.openxmlformats.org/officeDocument/2006/relationships/image" Target="../media/image296.png"/><Relationship Id="rId63" Type="http://schemas.openxmlformats.org/officeDocument/2006/relationships/customXml" Target="../ink/ink284.xml"/><Relationship Id="rId62" Type="http://schemas.openxmlformats.org/officeDocument/2006/relationships/image" Target="../media/image295.png"/><Relationship Id="rId61" Type="http://schemas.openxmlformats.org/officeDocument/2006/relationships/customXml" Target="../ink/ink283.xml"/><Relationship Id="rId60" Type="http://schemas.openxmlformats.org/officeDocument/2006/relationships/image" Target="../media/image294.png"/><Relationship Id="rId6" Type="http://schemas.openxmlformats.org/officeDocument/2006/relationships/image" Target="../media/image267.png"/><Relationship Id="rId59" Type="http://schemas.openxmlformats.org/officeDocument/2006/relationships/customXml" Target="../ink/ink282.xml"/><Relationship Id="rId58" Type="http://schemas.openxmlformats.org/officeDocument/2006/relationships/image" Target="../media/image293.png"/><Relationship Id="rId57" Type="http://schemas.openxmlformats.org/officeDocument/2006/relationships/customXml" Target="../ink/ink281.xml"/><Relationship Id="rId56" Type="http://schemas.openxmlformats.org/officeDocument/2006/relationships/image" Target="../media/image292.png"/><Relationship Id="rId55" Type="http://schemas.openxmlformats.org/officeDocument/2006/relationships/customXml" Target="../ink/ink280.xml"/><Relationship Id="rId54" Type="http://schemas.openxmlformats.org/officeDocument/2006/relationships/image" Target="../media/image291.png"/><Relationship Id="rId53" Type="http://schemas.openxmlformats.org/officeDocument/2006/relationships/customXml" Target="../ink/ink279.xml"/><Relationship Id="rId52" Type="http://schemas.openxmlformats.org/officeDocument/2006/relationships/image" Target="../media/image290.png"/><Relationship Id="rId51" Type="http://schemas.openxmlformats.org/officeDocument/2006/relationships/customXml" Target="../ink/ink278.xml"/><Relationship Id="rId50" Type="http://schemas.openxmlformats.org/officeDocument/2006/relationships/image" Target="../media/image289.png"/><Relationship Id="rId5" Type="http://schemas.openxmlformats.org/officeDocument/2006/relationships/customXml" Target="../ink/ink255.xml"/><Relationship Id="rId49" Type="http://schemas.openxmlformats.org/officeDocument/2006/relationships/customXml" Target="../ink/ink277.xml"/><Relationship Id="rId48" Type="http://schemas.openxmlformats.org/officeDocument/2006/relationships/image" Target="../media/image288.png"/><Relationship Id="rId47" Type="http://schemas.openxmlformats.org/officeDocument/2006/relationships/customXml" Target="../ink/ink276.xml"/><Relationship Id="rId46" Type="http://schemas.openxmlformats.org/officeDocument/2006/relationships/image" Target="../media/image287.png"/><Relationship Id="rId45" Type="http://schemas.openxmlformats.org/officeDocument/2006/relationships/customXml" Target="../ink/ink275.xml"/><Relationship Id="rId44" Type="http://schemas.openxmlformats.org/officeDocument/2006/relationships/image" Target="../media/image286.png"/><Relationship Id="rId43" Type="http://schemas.openxmlformats.org/officeDocument/2006/relationships/customXml" Target="../ink/ink274.xml"/><Relationship Id="rId42" Type="http://schemas.openxmlformats.org/officeDocument/2006/relationships/image" Target="../media/image285.png"/><Relationship Id="rId41" Type="http://schemas.openxmlformats.org/officeDocument/2006/relationships/customXml" Target="../ink/ink273.xml"/><Relationship Id="rId40" Type="http://schemas.openxmlformats.org/officeDocument/2006/relationships/image" Target="../media/image284.png"/><Relationship Id="rId4" Type="http://schemas.openxmlformats.org/officeDocument/2006/relationships/image" Target="../media/image266.png"/><Relationship Id="rId39" Type="http://schemas.openxmlformats.org/officeDocument/2006/relationships/customXml" Target="../ink/ink272.xml"/><Relationship Id="rId38" Type="http://schemas.openxmlformats.org/officeDocument/2006/relationships/image" Target="../media/image283.png"/><Relationship Id="rId37" Type="http://schemas.openxmlformats.org/officeDocument/2006/relationships/customXml" Target="../ink/ink271.xml"/><Relationship Id="rId36" Type="http://schemas.openxmlformats.org/officeDocument/2006/relationships/image" Target="../media/image282.png"/><Relationship Id="rId35" Type="http://schemas.openxmlformats.org/officeDocument/2006/relationships/customXml" Target="../ink/ink270.xml"/><Relationship Id="rId34" Type="http://schemas.openxmlformats.org/officeDocument/2006/relationships/image" Target="../media/image281.png"/><Relationship Id="rId33" Type="http://schemas.openxmlformats.org/officeDocument/2006/relationships/customXml" Target="../ink/ink269.xml"/><Relationship Id="rId32" Type="http://schemas.openxmlformats.org/officeDocument/2006/relationships/image" Target="../media/image280.png"/><Relationship Id="rId31" Type="http://schemas.openxmlformats.org/officeDocument/2006/relationships/customXml" Target="../ink/ink268.xml"/><Relationship Id="rId30" Type="http://schemas.openxmlformats.org/officeDocument/2006/relationships/image" Target="../media/image279.png"/><Relationship Id="rId3" Type="http://schemas.openxmlformats.org/officeDocument/2006/relationships/customXml" Target="../ink/ink254.xml"/><Relationship Id="rId29" Type="http://schemas.openxmlformats.org/officeDocument/2006/relationships/customXml" Target="../ink/ink267.xml"/><Relationship Id="rId28" Type="http://schemas.openxmlformats.org/officeDocument/2006/relationships/image" Target="../media/image278.png"/><Relationship Id="rId27" Type="http://schemas.openxmlformats.org/officeDocument/2006/relationships/customXml" Target="../ink/ink266.xml"/><Relationship Id="rId26" Type="http://schemas.openxmlformats.org/officeDocument/2006/relationships/image" Target="../media/image277.png"/><Relationship Id="rId25" Type="http://schemas.openxmlformats.org/officeDocument/2006/relationships/customXml" Target="../ink/ink265.xml"/><Relationship Id="rId24" Type="http://schemas.openxmlformats.org/officeDocument/2006/relationships/image" Target="../media/image276.png"/><Relationship Id="rId23" Type="http://schemas.openxmlformats.org/officeDocument/2006/relationships/customXml" Target="../ink/ink264.xml"/><Relationship Id="rId22" Type="http://schemas.openxmlformats.org/officeDocument/2006/relationships/image" Target="../media/image275.png"/><Relationship Id="rId21" Type="http://schemas.openxmlformats.org/officeDocument/2006/relationships/customXml" Target="../ink/ink263.xml"/><Relationship Id="rId20" Type="http://schemas.openxmlformats.org/officeDocument/2006/relationships/image" Target="../media/image274.png"/><Relationship Id="rId2" Type="http://schemas.openxmlformats.org/officeDocument/2006/relationships/image" Target="../media/image207.png"/><Relationship Id="rId19" Type="http://schemas.openxmlformats.org/officeDocument/2006/relationships/customXml" Target="../ink/ink262.xml"/><Relationship Id="rId18" Type="http://schemas.openxmlformats.org/officeDocument/2006/relationships/image" Target="../media/image273.png"/><Relationship Id="rId17" Type="http://schemas.openxmlformats.org/officeDocument/2006/relationships/customXml" Target="../ink/ink261.xml"/><Relationship Id="rId16" Type="http://schemas.openxmlformats.org/officeDocument/2006/relationships/image" Target="../media/image272.png"/><Relationship Id="rId15" Type="http://schemas.openxmlformats.org/officeDocument/2006/relationships/customXml" Target="../ink/ink260.xml"/><Relationship Id="rId14" Type="http://schemas.openxmlformats.org/officeDocument/2006/relationships/image" Target="../media/image271.png"/><Relationship Id="rId133" Type="http://schemas.openxmlformats.org/officeDocument/2006/relationships/slideLayout" Target="../slideLayouts/slideLayout10.xml"/><Relationship Id="rId132" Type="http://schemas.openxmlformats.org/officeDocument/2006/relationships/image" Target="../media/image330.png"/><Relationship Id="rId131" Type="http://schemas.openxmlformats.org/officeDocument/2006/relationships/customXml" Target="../ink/ink318.xml"/><Relationship Id="rId130" Type="http://schemas.openxmlformats.org/officeDocument/2006/relationships/image" Target="../media/image329.png"/><Relationship Id="rId13" Type="http://schemas.openxmlformats.org/officeDocument/2006/relationships/customXml" Target="../ink/ink259.xml"/><Relationship Id="rId129" Type="http://schemas.openxmlformats.org/officeDocument/2006/relationships/customXml" Target="../ink/ink317.xml"/><Relationship Id="rId128" Type="http://schemas.openxmlformats.org/officeDocument/2006/relationships/image" Target="../media/image328.png"/><Relationship Id="rId127" Type="http://schemas.openxmlformats.org/officeDocument/2006/relationships/customXml" Target="../ink/ink316.xml"/><Relationship Id="rId126" Type="http://schemas.openxmlformats.org/officeDocument/2006/relationships/image" Target="../media/image327.png"/><Relationship Id="rId125" Type="http://schemas.openxmlformats.org/officeDocument/2006/relationships/customXml" Target="../ink/ink315.xml"/><Relationship Id="rId124" Type="http://schemas.openxmlformats.org/officeDocument/2006/relationships/image" Target="../media/image326.png"/><Relationship Id="rId123" Type="http://schemas.openxmlformats.org/officeDocument/2006/relationships/customXml" Target="../ink/ink314.xml"/><Relationship Id="rId122" Type="http://schemas.openxmlformats.org/officeDocument/2006/relationships/image" Target="../media/image325.png"/><Relationship Id="rId121" Type="http://schemas.openxmlformats.org/officeDocument/2006/relationships/customXml" Target="../ink/ink313.xml"/><Relationship Id="rId120" Type="http://schemas.openxmlformats.org/officeDocument/2006/relationships/image" Target="../media/image324.png"/><Relationship Id="rId12" Type="http://schemas.openxmlformats.org/officeDocument/2006/relationships/image" Target="../media/image270.png"/><Relationship Id="rId119" Type="http://schemas.openxmlformats.org/officeDocument/2006/relationships/customXml" Target="../ink/ink312.xml"/><Relationship Id="rId118" Type="http://schemas.openxmlformats.org/officeDocument/2006/relationships/image" Target="../media/image323.png"/><Relationship Id="rId117" Type="http://schemas.openxmlformats.org/officeDocument/2006/relationships/customXml" Target="../ink/ink311.xml"/><Relationship Id="rId116" Type="http://schemas.openxmlformats.org/officeDocument/2006/relationships/image" Target="../media/image322.png"/><Relationship Id="rId115" Type="http://schemas.openxmlformats.org/officeDocument/2006/relationships/customXml" Target="../ink/ink310.xml"/><Relationship Id="rId114" Type="http://schemas.openxmlformats.org/officeDocument/2006/relationships/image" Target="../media/image321.png"/><Relationship Id="rId113" Type="http://schemas.openxmlformats.org/officeDocument/2006/relationships/customXml" Target="../ink/ink309.xml"/><Relationship Id="rId112" Type="http://schemas.openxmlformats.org/officeDocument/2006/relationships/image" Target="../media/image320.png"/><Relationship Id="rId111" Type="http://schemas.openxmlformats.org/officeDocument/2006/relationships/customXml" Target="../ink/ink308.xml"/><Relationship Id="rId110" Type="http://schemas.openxmlformats.org/officeDocument/2006/relationships/image" Target="../media/image319.png"/><Relationship Id="rId11" Type="http://schemas.openxmlformats.org/officeDocument/2006/relationships/customXml" Target="../ink/ink258.xml"/><Relationship Id="rId109" Type="http://schemas.openxmlformats.org/officeDocument/2006/relationships/customXml" Target="../ink/ink307.xml"/><Relationship Id="rId108" Type="http://schemas.openxmlformats.org/officeDocument/2006/relationships/image" Target="../media/image318.png"/><Relationship Id="rId107" Type="http://schemas.openxmlformats.org/officeDocument/2006/relationships/customXml" Target="../ink/ink306.xml"/><Relationship Id="rId106" Type="http://schemas.openxmlformats.org/officeDocument/2006/relationships/image" Target="../media/image317.png"/><Relationship Id="rId105" Type="http://schemas.openxmlformats.org/officeDocument/2006/relationships/customXml" Target="../ink/ink305.xml"/><Relationship Id="rId104" Type="http://schemas.openxmlformats.org/officeDocument/2006/relationships/image" Target="../media/image316.png"/><Relationship Id="rId103" Type="http://schemas.openxmlformats.org/officeDocument/2006/relationships/customXml" Target="../ink/ink304.xml"/><Relationship Id="rId102" Type="http://schemas.openxmlformats.org/officeDocument/2006/relationships/image" Target="../media/image315.png"/><Relationship Id="rId101" Type="http://schemas.openxmlformats.org/officeDocument/2006/relationships/customXml" Target="../ink/ink303.xml"/><Relationship Id="rId100" Type="http://schemas.openxmlformats.org/officeDocument/2006/relationships/image" Target="../media/image314.png"/><Relationship Id="rId10" Type="http://schemas.openxmlformats.org/officeDocument/2006/relationships/image" Target="../media/image269.png"/><Relationship Id="rId1" Type="http://schemas.openxmlformats.org/officeDocument/2006/relationships/image" Target="../media/image2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31.png"/><Relationship Id="rId1" Type="http://schemas.openxmlformats.org/officeDocument/2006/relationships/image" Target="../media/image20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2.xml"/><Relationship Id="rId8" Type="http://schemas.openxmlformats.org/officeDocument/2006/relationships/image" Target="../media/image335.png"/><Relationship Id="rId7" Type="http://schemas.openxmlformats.org/officeDocument/2006/relationships/customXml" Target="../ink/ink321.xml"/><Relationship Id="rId6" Type="http://schemas.openxmlformats.org/officeDocument/2006/relationships/image" Target="../media/image334.png"/><Relationship Id="rId5" Type="http://schemas.openxmlformats.org/officeDocument/2006/relationships/customXml" Target="../ink/ink320.xml"/><Relationship Id="rId4" Type="http://schemas.openxmlformats.org/officeDocument/2006/relationships/image" Target="../media/image333.png"/><Relationship Id="rId37" Type="http://schemas.openxmlformats.org/officeDocument/2006/relationships/slideLayout" Target="../slideLayouts/slideLayout10.xml"/><Relationship Id="rId36" Type="http://schemas.openxmlformats.org/officeDocument/2006/relationships/image" Target="../media/image348.png"/><Relationship Id="rId35" Type="http://schemas.openxmlformats.org/officeDocument/2006/relationships/customXml" Target="../ink/ink335.xml"/><Relationship Id="rId34" Type="http://schemas.openxmlformats.org/officeDocument/2006/relationships/image" Target="../media/image347.png"/><Relationship Id="rId33" Type="http://schemas.openxmlformats.org/officeDocument/2006/relationships/customXml" Target="../ink/ink334.xml"/><Relationship Id="rId32" Type="http://schemas.openxmlformats.org/officeDocument/2006/relationships/image" Target="../media/image346.png"/><Relationship Id="rId31" Type="http://schemas.openxmlformats.org/officeDocument/2006/relationships/customXml" Target="../ink/ink333.xml"/><Relationship Id="rId30" Type="http://schemas.openxmlformats.org/officeDocument/2006/relationships/image" Target="../media/image345.png"/><Relationship Id="rId3" Type="http://schemas.openxmlformats.org/officeDocument/2006/relationships/customXml" Target="../ink/ink319.xml"/><Relationship Id="rId29" Type="http://schemas.openxmlformats.org/officeDocument/2006/relationships/customXml" Target="../ink/ink332.xml"/><Relationship Id="rId28" Type="http://schemas.openxmlformats.org/officeDocument/2006/relationships/image" Target="../media/image344.png"/><Relationship Id="rId27" Type="http://schemas.openxmlformats.org/officeDocument/2006/relationships/customXml" Target="../ink/ink331.xml"/><Relationship Id="rId26" Type="http://schemas.openxmlformats.org/officeDocument/2006/relationships/image" Target="../media/image343.png"/><Relationship Id="rId25" Type="http://schemas.openxmlformats.org/officeDocument/2006/relationships/customXml" Target="../ink/ink330.xml"/><Relationship Id="rId24" Type="http://schemas.openxmlformats.org/officeDocument/2006/relationships/image" Target="../media/image342.png"/><Relationship Id="rId23" Type="http://schemas.openxmlformats.org/officeDocument/2006/relationships/customXml" Target="../ink/ink329.xml"/><Relationship Id="rId22" Type="http://schemas.openxmlformats.org/officeDocument/2006/relationships/image" Target="../media/image341.png"/><Relationship Id="rId21" Type="http://schemas.openxmlformats.org/officeDocument/2006/relationships/customXml" Target="../ink/ink328.xml"/><Relationship Id="rId20" Type="http://schemas.openxmlformats.org/officeDocument/2006/relationships/image" Target="../media/image340.png"/><Relationship Id="rId2" Type="http://schemas.openxmlformats.org/officeDocument/2006/relationships/image" Target="../media/image207.png"/><Relationship Id="rId19" Type="http://schemas.openxmlformats.org/officeDocument/2006/relationships/customXml" Target="../ink/ink327.xml"/><Relationship Id="rId18" Type="http://schemas.openxmlformats.org/officeDocument/2006/relationships/image" Target="../media/image339.png"/><Relationship Id="rId17" Type="http://schemas.openxmlformats.org/officeDocument/2006/relationships/customXml" Target="../ink/ink326.xml"/><Relationship Id="rId16" Type="http://schemas.openxmlformats.org/officeDocument/2006/relationships/image" Target="../media/image338.png"/><Relationship Id="rId15" Type="http://schemas.openxmlformats.org/officeDocument/2006/relationships/customXml" Target="../ink/ink325.xml"/><Relationship Id="rId14" Type="http://schemas.openxmlformats.org/officeDocument/2006/relationships/image" Target="../media/image337.png"/><Relationship Id="rId13" Type="http://schemas.openxmlformats.org/officeDocument/2006/relationships/customXml" Target="../ink/ink324.xml"/><Relationship Id="rId12" Type="http://schemas.openxmlformats.org/officeDocument/2006/relationships/image" Target="../media/image45.png"/><Relationship Id="rId11" Type="http://schemas.openxmlformats.org/officeDocument/2006/relationships/customXml" Target="../ink/ink323.xml"/><Relationship Id="rId10" Type="http://schemas.openxmlformats.org/officeDocument/2006/relationships/image" Target="../media/image336.png"/><Relationship Id="rId1" Type="http://schemas.openxmlformats.org/officeDocument/2006/relationships/image" Target="../media/image3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customXml" Target="../ink/ink6.xml"/><Relationship Id="rId7" Type="http://schemas.openxmlformats.org/officeDocument/2006/relationships/image" Target="../media/image17.png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Relationship Id="rId3" Type="http://schemas.openxmlformats.org/officeDocument/2006/relationships/image" Target="../media/image15.png"/><Relationship Id="rId2" Type="http://schemas.openxmlformats.org/officeDocument/2006/relationships/customXml" Target="../ink/ink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12" Type="http://schemas.openxmlformats.org/officeDocument/2006/relationships/customXml" Target="../ink/ink8.xml"/><Relationship Id="rId11" Type="http://schemas.openxmlformats.org/officeDocument/2006/relationships/image" Target="../media/image19.png"/><Relationship Id="rId10" Type="http://schemas.openxmlformats.org/officeDocument/2006/relationships/customXml" Target="../ink/ink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8.xml"/><Relationship Id="rId98" Type="http://schemas.openxmlformats.org/officeDocument/2006/relationships/image" Target="../media/image69.png"/><Relationship Id="rId97" Type="http://schemas.openxmlformats.org/officeDocument/2006/relationships/customXml" Target="../ink/ink57.xml"/><Relationship Id="rId96" Type="http://schemas.openxmlformats.org/officeDocument/2006/relationships/image" Target="../media/image68.png"/><Relationship Id="rId95" Type="http://schemas.openxmlformats.org/officeDocument/2006/relationships/customXml" Target="../ink/ink56.xml"/><Relationship Id="rId94" Type="http://schemas.openxmlformats.org/officeDocument/2006/relationships/image" Target="../media/image67.png"/><Relationship Id="rId93" Type="http://schemas.openxmlformats.org/officeDocument/2006/relationships/customXml" Target="../ink/ink55.xml"/><Relationship Id="rId92" Type="http://schemas.openxmlformats.org/officeDocument/2006/relationships/image" Target="../media/image66.png"/><Relationship Id="rId91" Type="http://schemas.openxmlformats.org/officeDocument/2006/relationships/customXml" Target="../ink/ink54.xml"/><Relationship Id="rId90" Type="http://schemas.openxmlformats.org/officeDocument/2006/relationships/image" Target="../media/image65.png"/><Relationship Id="rId9" Type="http://schemas.openxmlformats.org/officeDocument/2006/relationships/image" Target="../media/image25.png"/><Relationship Id="rId89" Type="http://schemas.openxmlformats.org/officeDocument/2006/relationships/customXml" Target="../ink/ink53.xml"/><Relationship Id="rId88" Type="http://schemas.openxmlformats.org/officeDocument/2006/relationships/image" Target="../media/image64.png"/><Relationship Id="rId87" Type="http://schemas.openxmlformats.org/officeDocument/2006/relationships/customXml" Target="../ink/ink52.xml"/><Relationship Id="rId86" Type="http://schemas.openxmlformats.org/officeDocument/2006/relationships/image" Target="../media/image63.png"/><Relationship Id="rId85" Type="http://schemas.openxmlformats.org/officeDocument/2006/relationships/customXml" Target="../ink/ink51.xml"/><Relationship Id="rId84" Type="http://schemas.openxmlformats.org/officeDocument/2006/relationships/image" Target="../media/image62.png"/><Relationship Id="rId83" Type="http://schemas.openxmlformats.org/officeDocument/2006/relationships/customXml" Target="../ink/ink50.xml"/><Relationship Id="rId82" Type="http://schemas.openxmlformats.org/officeDocument/2006/relationships/image" Target="../media/image61.png"/><Relationship Id="rId81" Type="http://schemas.openxmlformats.org/officeDocument/2006/relationships/customXml" Target="../ink/ink49.xml"/><Relationship Id="rId80" Type="http://schemas.openxmlformats.org/officeDocument/2006/relationships/customXml" Target="../ink/ink48.xml"/><Relationship Id="rId8" Type="http://schemas.openxmlformats.org/officeDocument/2006/relationships/customXml" Target="../ink/ink12.xml"/><Relationship Id="rId79" Type="http://schemas.openxmlformats.org/officeDocument/2006/relationships/image" Target="../media/image60.png"/><Relationship Id="rId78" Type="http://schemas.openxmlformats.org/officeDocument/2006/relationships/customXml" Target="../ink/ink47.xml"/><Relationship Id="rId77" Type="http://schemas.openxmlformats.org/officeDocument/2006/relationships/image" Target="../media/image59.png"/><Relationship Id="rId76" Type="http://schemas.openxmlformats.org/officeDocument/2006/relationships/customXml" Target="../ink/ink46.xml"/><Relationship Id="rId75" Type="http://schemas.openxmlformats.org/officeDocument/2006/relationships/image" Target="../media/image58.png"/><Relationship Id="rId74" Type="http://schemas.openxmlformats.org/officeDocument/2006/relationships/customXml" Target="../ink/ink45.xml"/><Relationship Id="rId73" Type="http://schemas.openxmlformats.org/officeDocument/2006/relationships/image" Target="../media/image57.png"/><Relationship Id="rId72" Type="http://schemas.openxmlformats.org/officeDocument/2006/relationships/customXml" Target="../ink/ink44.xml"/><Relationship Id="rId71" Type="http://schemas.openxmlformats.org/officeDocument/2006/relationships/image" Target="../media/image56.png"/><Relationship Id="rId70" Type="http://schemas.openxmlformats.org/officeDocument/2006/relationships/customXml" Target="../ink/ink43.xml"/><Relationship Id="rId7" Type="http://schemas.openxmlformats.org/officeDocument/2006/relationships/image" Target="../media/image24.png"/><Relationship Id="rId69" Type="http://schemas.openxmlformats.org/officeDocument/2006/relationships/image" Target="../media/image55.png"/><Relationship Id="rId68" Type="http://schemas.openxmlformats.org/officeDocument/2006/relationships/customXml" Target="../ink/ink42.xml"/><Relationship Id="rId67" Type="http://schemas.openxmlformats.org/officeDocument/2006/relationships/image" Target="../media/image54.png"/><Relationship Id="rId66" Type="http://schemas.openxmlformats.org/officeDocument/2006/relationships/customXml" Target="../ink/ink41.xml"/><Relationship Id="rId65" Type="http://schemas.openxmlformats.org/officeDocument/2006/relationships/image" Target="../media/image53.png"/><Relationship Id="rId64" Type="http://schemas.openxmlformats.org/officeDocument/2006/relationships/customXml" Target="../ink/ink40.xml"/><Relationship Id="rId63" Type="http://schemas.openxmlformats.org/officeDocument/2006/relationships/image" Target="../media/image52.png"/><Relationship Id="rId62" Type="http://schemas.openxmlformats.org/officeDocument/2006/relationships/customXml" Target="../ink/ink39.xml"/><Relationship Id="rId61" Type="http://schemas.openxmlformats.org/officeDocument/2006/relationships/image" Target="../media/image51.png"/><Relationship Id="rId60" Type="http://schemas.openxmlformats.org/officeDocument/2006/relationships/customXml" Target="../ink/ink38.xml"/><Relationship Id="rId6" Type="http://schemas.openxmlformats.org/officeDocument/2006/relationships/customXml" Target="../ink/ink11.xml"/><Relationship Id="rId59" Type="http://schemas.openxmlformats.org/officeDocument/2006/relationships/image" Target="../media/image50.png"/><Relationship Id="rId58" Type="http://schemas.openxmlformats.org/officeDocument/2006/relationships/customXml" Target="../ink/ink37.xml"/><Relationship Id="rId57" Type="http://schemas.openxmlformats.org/officeDocument/2006/relationships/image" Target="../media/image49.png"/><Relationship Id="rId56" Type="http://schemas.openxmlformats.org/officeDocument/2006/relationships/customXml" Target="../ink/ink36.xml"/><Relationship Id="rId55" Type="http://schemas.openxmlformats.org/officeDocument/2006/relationships/image" Target="../media/image48.png"/><Relationship Id="rId54" Type="http://schemas.openxmlformats.org/officeDocument/2006/relationships/customXml" Target="../ink/ink35.xml"/><Relationship Id="rId53" Type="http://schemas.openxmlformats.org/officeDocument/2006/relationships/image" Target="../media/image47.png"/><Relationship Id="rId52" Type="http://schemas.openxmlformats.org/officeDocument/2006/relationships/customXml" Target="../ink/ink34.xml"/><Relationship Id="rId51" Type="http://schemas.openxmlformats.org/officeDocument/2006/relationships/image" Target="../media/image46.png"/><Relationship Id="rId50" Type="http://schemas.openxmlformats.org/officeDocument/2006/relationships/customXml" Target="../ink/ink33.xml"/><Relationship Id="rId5" Type="http://schemas.openxmlformats.org/officeDocument/2006/relationships/image" Target="../media/image23.png"/><Relationship Id="rId49" Type="http://schemas.openxmlformats.org/officeDocument/2006/relationships/image" Target="../media/image45.png"/><Relationship Id="rId48" Type="http://schemas.openxmlformats.org/officeDocument/2006/relationships/customXml" Target="../ink/ink32.xml"/><Relationship Id="rId47" Type="http://schemas.openxmlformats.org/officeDocument/2006/relationships/image" Target="../media/image44.png"/><Relationship Id="rId46" Type="http://schemas.openxmlformats.org/officeDocument/2006/relationships/customXml" Target="../ink/ink31.xml"/><Relationship Id="rId45" Type="http://schemas.openxmlformats.org/officeDocument/2006/relationships/image" Target="../media/image43.png"/><Relationship Id="rId44" Type="http://schemas.openxmlformats.org/officeDocument/2006/relationships/customXml" Target="../ink/ink30.xml"/><Relationship Id="rId43" Type="http://schemas.openxmlformats.org/officeDocument/2006/relationships/image" Target="../media/image42.png"/><Relationship Id="rId42" Type="http://schemas.openxmlformats.org/officeDocument/2006/relationships/customXml" Target="../ink/ink29.xml"/><Relationship Id="rId41" Type="http://schemas.openxmlformats.org/officeDocument/2006/relationships/image" Target="../media/image41.png"/><Relationship Id="rId40" Type="http://schemas.openxmlformats.org/officeDocument/2006/relationships/customXml" Target="../ink/ink28.xml"/><Relationship Id="rId4" Type="http://schemas.openxmlformats.org/officeDocument/2006/relationships/customXml" Target="../ink/ink10.xml"/><Relationship Id="rId39" Type="http://schemas.openxmlformats.org/officeDocument/2006/relationships/image" Target="../media/image40.png"/><Relationship Id="rId38" Type="http://schemas.openxmlformats.org/officeDocument/2006/relationships/customXml" Target="../ink/ink27.xml"/><Relationship Id="rId37" Type="http://schemas.openxmlformats.org/officeDocument/2006/relationships/image" Target="../media/image39.png"/><Relationship Id="rId36" Type="http://schemas.openxmlformats.org/officeDocument/2006/relationships/customXml" Target="../ink/ink26.xml"/><Relationship Id="rId35" Type="http://schemas.openxmlformats.org/officeDocument/2006/relationships/image" Target="../media/image38.png"/><Relationship Id="rId34" Type="http://schemas.openxmlformats.org/officeDocument/2006/relationships/customXml" Target="../ink/ink25.xml"/><Relationship Id="rId33" Type="http://schemas.openxmlformats.org/officeDocument/2006/relationships/image" Target="../media/image37.png"/><Relationship Id="rId32" Type="http://schemas.openxmlformats.org/officeDocument/2006/relationships/customXml" Target="../ink/ink24.xml"/><Relationship Id="rId31" Type="http://schemas.openxmlformats.org/officeDocument/2006/relationships/image" Target="../media/image36.png"/><Relationship Id="rId30" Type="http://schemas.openxmlformats.org/officeDocument/2006/relationships/customXml" Target="../ink/ink23.xml"/><Relationship Id="rId3" Type="http://schemas.openxmlformats.org/officeDocument/2006/relationships/image" Target="../media/image22.png"/><Relationship Id="rId29" Type="http://schemas.openxmlformats.org/officeDocument/2006/relationships/image" Target="../media/image35.png"/><Relationship Id="rId28" Type="http://schemas.openxmlformats.org/officeDocument/2006/relationships/customXml" Target="../ink/ink22.xml"/><Relationship Id="rId27" Type="http://schemas.openxmlformats.org/officeDocument/2006/relationships/image" Target="../media/image34.png"/><Relationship Id="rId26" Type="http://schemas.openxmlformats.org/officeDocument/2006/relationships/customXml" Target="../ink/ink21.xml"/><Relationship Id="rId25" Type="http://schemas.openxmlformats.org/officeDocument/2006/relationships/image" Target="../media/image33.png"/><Relationship Id="rId24" Type="http://schemas.openxmlformats.org/officeDocument/2006/relationships/customXml" Target="../ink/ink20.xml"/><Relationship Id="rId23" Type="http://schemas.openxmlformats.org/officeDocument/2006/relationships/image" Target="../media/image32.png"/><Relationship Id="rId22" Type="http://schemas.openxmlformats.org/officeDocument/2006/relationships/customXml" Target="../ink/ink19.xml"/><Relationship Id="rId21" Type="http://schemas.openxmlformats.org/officeDocument/2006/relationships/image" Target="../media/image31.png"/><Relationship Id="rId20" Type="http://schemas.openxmlformats.org/officeDocument/2006/relationships/customXml" Target="../ink/ink18.xml"/><Relationship Id="rId2" Type="http://schemas.openxmlformats.org/officeDocument/2006/relationships/customXml" Target="../ink/ink9.xml"/><Relationship Id="rId19" Type="http://schemas.openxmlformats.org/officeDocument/2006/relationships/image" Target="../media/image30.png"/><Relationship Id="rId18" Type="http://schemas.openxmlformats.org/officeDocument/2006/relationships/customXml" Target="../ink/ink17.xml"/><Relationship Id="rId17" Type="http://schemas.openxmlformats.org/officeDocument/2006/relationships/image" Target="../media/image29.png"/><Relationship Id="rId16" Type="http://schemas.openxmlformats.org/officeDocument/2006/relationships/customXml" Target="../ink/ink16.xml"/><Relationship Id="rId15" Type="http://schemas.openxmlformats.org/officeDocument/2006/relationships/image" Target="../media/image28.png"/><Relationship Id="rId14" Type="http://schemas.openxmlformats.org/officeDocument/2006/relationships/customXml" Target="../ink/ink15.xml"/><Relationship Id="rId139" Type="http://schemas.openxmlformats.org/officeDocument/2006/relationships/slideLayout" Target="../slideLayouts/slideLayout2.xml"/><Relationship Id="rId138" Type="http://schemas.openxmlformats.org/officeDocument/2006/relationships/image" Target="../media/image89.png"/><Relationship Id="rId137" Type="http://schemas.openxmlformats.org/officeDocument/2006/relationships/customXml" Target="../ink/ink77.xml"/><Relationship Id="rId136" Type="http://schemas.openxmlformats.org/officeDocument/2006/relationships/image" Target="../media/image88.png"/><Relationship Id="rId135" Type="http://schemas.openxmlformats.org/officeDocument/2006/relationships/customXml" Target="../ink/ink76.xml"/><Relationship Id="rId134" Type="http://schemas.openxmlformats.org/officeDocument/2006/relationships/image" Target="../media/image87.png"/><Relationship Id="rId133" Type="http://schemas.openxmlformats.org/officeDocument/2006/relationships/customXml" Target="../ink/ink75.xml"/><Relationship Id="rId132" Type="http://schemas.openxmlformats.org/officeDocument/2006/relationships/image" Target="../media/image86.png"/><Relationship Id="rId131" Type="http://schemas.openxmlformats.org/officeDocument/2006/relationships/customXml" Target="../ink/ink74.xml"/><Relationship Id="rId130" Type="http://schemas.openxmlformats.org/officeDocument/2006/relationships/image" Target="../media/image85.png"/><Relationship Id="rId13" Type="http://schemas.openxmlformats.org/officeDocument/2006/relationships/image" Target="../media/image27.png"/><Relationship Id="rId129" Type="http://schemas.openxmlformats.org/officeDocument/2006/relationships/customXml" Target="../ink/ink73.xml"/><Relationship Id="rId128" Type="http://schemas.openxmlformats.org/officeDocument/2006/relationships/image" Target="../media/image84.png"/><Relationship Id="rId127" Type="http://schemas.openxmlformats.org/officeDocument/2006/relationships/customXml" Target="../ink/ink72.xml"/><Relationship Id="rId126" Type="http://schemas.openxmlformats.org/officeDocument/2006/relationships/image" Target="../media/image83.png"/><Relationship Id="rId125" Type="http://schemas.openxmlformats.org/officeDocument/2006/relationships/customXml" Target="../ink/ink71.xml"/><Relationship Id="rId124" Type="http://schemas.openxmlformats.org/officeDocument/2006/relationships/image" Target="../media/image82.png"/><Relationship Id="rId123" Type="http://schemas.openxmlformats.org/officeDocument/2006/relationships/customXml" Target="../ink/ink70.xml"/><Relationship Id="rId122" Type="http://schemas.openxmlformats.org/officeDocument/2006/relationships/image" Target="../media/image81.png"/><Relationship Id="rId121" Type="http://schemas.openxmlformats.org/officeDocument/2006/relationships/customXml" Target="../ink/ink69.xml"/><Relationship Id="rId120" Type="http://schemas.openxmlformats.org/officeDocument/2006/relationships/image" Target="../media/image80.png"/><Relationship Id="rId12" Type="http://schemas.openxmlformats.org/officeDocument/2006/relationships/customXml" Target="../ink/ink14.xml"/><Relationship Id="rId119" Type="http://schemas.openxmlformats.org/officeDocument/2006/relationships/customXml" Target="../ink/ink68.xml"/><Relationship Id="rId118" Type="http://schemas.openxmlformats.org/officeDocument/2006/relationships/image" Target="../media/image79.png"/><Relationship Id="rId117" Type="http://schemas.openxmlformats.org/officeDocument/2006/relationships/customXml" Target="../ink/ink67.xml"/><Relationship Id="rId116" Type="http://schemas.openxmlformats.org/officeDocument/2006/relationships/image" Target="../media/image78.png"/><Relationship Id="rId115" Type="http://schemas.openxmlformats.org/officeDocument/2006/relationships/customXml" Target="../ink/ink66.xml"/><Relationship Id="rId114" Type="http://schemas.openxmlformats.org/officeDocument/2006/relationships/image" Target="../media/image77.png"/><Relationship Id="rId113" Type="http://schemas.openxmlformats.org/officeDocument/2006/relationships/customXml" Target="../ink/ink65.xml"/><Relationship Id="rId112" Type="http://schemas.openxmlformats.org/officeDocument/2006/relationships/image" Target="../media/image76.png"/><Relationship Id="rId111" Type="http://schemas.openxmlformats.org/officeDocument/2006/relationships/customXml" Target="../ink/ink64.xml"/><Relationship Id="rId110" Type="http://schemas.openxmlformats.org/officeDocument/2006/relationships/image" Target="../media/image75.png"/><Relationship Id="rId11" Type="http://schemas.openxmlformats.org/officeDocument/2006/relationships/image" Target="../media/image26.png"/><Relationship Id="rId109" Type="http://schemas.openxmlformats.org/officeDocument/2006/relationships/customXml" Target="../ink/ink63.xml"/><Relationship Id="rId108" Type="http://schemas.openxmlformats.org/officeDocument/2006/relationships/image" Target="../media/image74.png"/><Relationship Id="rId107" Type="http://schemas.openxmlformats.org/officeDocument/2006/relationships/customXml" Target="../ink/ink62.xml"/><Relationship Id="rId106" Type="http://schemas.openxmlformats.org/officeDocument/2006/relationships/image" Target="../media/image73.png"/><Relationship Id="rId105" Type="http://schemas.openxmlformats.org/officeDocument/2006/relationships/customXml" Target="../ink/ink61.xml"/><Relationship Id="rId104" Type="http://schemas.openxmlformats.org/officeDocument/2006/relationships/image" Target="../media/image72.png"/><Relationship Id="rId103" Type="http://schemas.openxmlformats.org/officeDocument/2006/relationships/customXml" Target="../ink/ink60.xml"/><Relationship Id="rId102" Type="http://schemas.openxmlformats.org/officeDocument/2006/relationships/image" Target="../media/image71.png"/><Relationship Id="rId101" Type="http://schemas.openxmlformats.org/officeDocument/2006/relationships/customXml" Target="../ink/ink59.xml"/><Relationship Id="rId100" Type="http://schemas.openxmlformats.org/officeDocument/2006/relationships/image" Target="../media/image70.png"/><Relationship Id="rId10" Type="http://schemas.openxmlformats.org/officeDocument/2006/relationships/customXml" Target="../ink/ink13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657224" y="2260469"/>
            <a:ext cx="8155471" cy="14827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2021</a:t>
            </a:r>
            <a:r>
              <a:rPr lang="zh-CN"/>
              <a:t>牛客暑期多校训练营</a:t>
            </a:r>
            <a:br>
              <a:rPr lang="en-US"/>
            </a:br>
            <a:r>
              <a:rPr lang="zh-CN"/>
              <a:t>第 </a:t>
            </a:r>
            <a:r>
              <a:rPr lang="en-US"/>
              <a:t>7</a:t>
            </a:r>
            <a:r>
              <a:rPr lang="zh-CN"/>
              <a:t> 场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581341" y="4287044"/>
            <a:ext cx="7726310" cy="715136"/>
          </a:xfrm>
        </p:spPr>
        <p:txBody>
          <a:bodyPr/>
          <a:lstStyle/>
          <a:p>
            <a:pPr algn="ctr"/>
            <a:r>
              <a:rPr lang="zh-CN"/>
              <a:t>出题人：</a:t>
            </a:r>
            <a:r>
              <a:rPr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sonan</a:t>
            </a:r>
            <a:r>
              <a:rPr lang="en-US"/>
              <a:t>, 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>
                <a:solidFill>
                  <a:srgbClr val="FF0000"/>
                </a:solidFill>
              </a:rPr>
              <a:t>JC00118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wlzhouzhuan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>
                <a:solidFill>
                  <a:srgbClr val="000000"/>
                </a:solidFill>
              </a:rPr>
              <a:t>z</a:t>
            </a:r>
            <a:r>
              <a:rPr lang="en-US">
                <a:solidFill>
                  <a:srgbClr val="FF0000"/>
                </a:solidFill>
              </a:rPr>
              <a:t>x2003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/>
              </a:rPr>
              <a:t>xay loves or</a:t>
            </a:r>
            <a:endParaRPr lang="en-US">
              <a:latin typeface="Consolas" panose="020B06090202040302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726440" y="1825625"/>
            <a:ext cx="10686415" cy="4351655"/>
          </a:xfr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/>
              <a:t> </a:t>
            </a:r>
            <a:endParaRPr 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8585200" y="3429000"/>
              <a:ext cx="8445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8585200" y="3429000"/>
                <a:ext cx="8445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203450" y="3314700"/>
              <a:ext cx="482600" cy="95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203450" y="3314700"/>
                <a:ext cx="4826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8540750" y="2997200"/>
              <a:ext cx="450850" cy="482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8540750" y="2997200"/>
                <a:ext cx="4508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8204200" y="3695700"/>
              <a:ext cx="635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8204200" y="3695700"/>
                <a:ext cx="6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8356600" y="3625850"/>
              <a:ext cx="120650" cy="368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8356600" y="3625850"/>
                <a:ext cx="1206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8578850" y="3575050"/>
              <a:ext cx="120650" cy="342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8578850" y="3575050"/>
                <a:ext cx="1206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8839200" y="3689350"/>
              <a:ext cx="228600" cy="127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8839200" y="3689350"/>
                <a:ext cx="228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9169400" y="3714750"/>
              <a:ext cx="203200" cy="120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9169400" y="3714750"/>
                <a:ext cx="203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9518650" y="3581400"/>
              <a:ext cx="133350" cy="355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9518650" y="3581400"/>
                <a:ext cx="1333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9747250" y="3657600"/>
              <a:ext cx="336550" cy="260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9747250" y="3657600"/>
                <a:ext cx="3365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8534400" y="4064000"/>
              <a:ext cx="6350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8534400" y="4064000"/>
                <a:ext cx="63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8388350" y="4095750"/>
              <a:ext cx="203200" cy="31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8388350" y="4095750"/>
                <a:ext cx="203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8451850" y="4000500"/>
              <a:ext cx="133350" cy="25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8451850" y="4000500"/>
                <a:ext cx="133350" cy="2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/>
              </a:rPr>
              <a:t>xay loves floyd</a:t>
            </a:r>
            <a:endParaRPr lang="en-US">
              <a:latin typeface="Consolas" panose="020B06090202040302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769620" y="1825625"/>
            <a:ext cx="10643870" cy="4351655"/>
          </a:xfrm>
          <a:blipFill rotWithShape="1">
            <a:blip r:embed="rId1"/>
            <a:stretch>
              <a:fillRect r="-680"/>
            </a:stretch>
          </a:blipFill>
        </p:spPr>
        <p:txBody>
          <a:bodyPr/>
          <a:lstStyle/>
          <a:p>
            <a:r>
              <a:rPr lang="zh-CN"/>
              <a:t> </a:t>
            </a:r>
            <a:endParaRPr 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508750" y="5016500"/>
              <a:ext cx="127000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6508750" y="5016500"/>
                <a:ext cx="1270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962900" y="5054600"/>
              <a:ext cx="1212850" cy="95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7962900" y="5054600"/>
                <a:ext cx="1212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8578850" y="4953000"/>
              <a:ext cx="228600" cy="228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8578850" y="495300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7486650" y="4953000"/>
              <a:ext cx="165100" cy="196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7486650" y="4953000"/>
                <a:ext cx="165100" cy="196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/>
              </a:rPr>
              <a:t>xay loves floyd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blipFill rotWithShape="1">
            <a:blip r:embed="rId1"/>
            <a:stretch>
              <a:fillRect b="7"/>
            </a:stretch>
          </a:blipFill>
        </p:spPr>
        <p:txBody>
          <a:bodyPr/>
          <a:lstStyle/>
          <a:p>
            <a:r>
              <a:rPr lang="zh-CN"/>
              <a:t> </a:t>
            </a:r>
            <a:endParaRPr 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483100" y="2120900"/>
              <a:ext cx="92710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483100" y="2120900"/>
                <a:ext cx="927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076950" y="2184400"/>
              <a:ext cx="958850" cy="57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6076950" y="2184400"/>
                <a:ext cx="958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705350" y="1282700"/>
              <a:ext cx="95250" cy="635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705350" y="1282700"/>
                <a:ext cx="952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610100" y="1593850"/>
              <a:ext cx="2159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610100" y="1593850"/>
                <a:ext cx="215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4953000" y="1447800"/>
              <a:ext cx="146050" cy="19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4953000" y="144780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4933950" y="1485900"/>
              <a:ext cx="266700" cy="254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4933950" y="1485900"/>
                <a:ext cx="266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175250" y="1581150"/>
              <a:ext cx="82550" cy="133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175250" y="1581150"/>
                <a:ext cx="82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5118100" y="1549400"/>
              <a:ext cx="127000" cy="158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5118100" y="1549400"/>
                <a:ext cx="127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5403850" y="1397000"/>
              <a:ext cx="133350" cy="285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5403850" y="1397000"/>
                <a:ext cx="133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6407150" y="1358900"/>
              <a:ext cx="184150" cy="4699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6407150" y="1358900"/>
                <a:ext cx="1841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6750050" y="1377950"/>
              <a:ext cx="10160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6750050" y="137795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6750050" y="1371600"/>
              <a:ext cx="209550" cy="323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6750050" y="1371600"/>
                <a:ext cx="209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6794500" y="1384300"/>
              <a:ext cx="317500" cy="4889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6794500" y="1384300"/>
                <a:ext cx="317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7194550" y="1308100"/>
              <a:ext cx="203200" cy="463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7194550" y="1308100"/>
                <a:ext cx="2032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2743200" y="3092450"/>
              <a:ext cx="107950" cy="19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2743200" y="3092450"/>
                <a:ext cx="107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2997200" y="3073400"/>
              <a:ext cx="1333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2997200" y="3073400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2444750" y="3054350"/>
              <a:ext cx="692150" cy="69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2444750" y="3054350"/>
                <a:ext cx="692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5454650" y="3086100"/>
              <a:ext cx="2806700" cy="76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5454650" y="3086100"/>
                <a:ext cx="2806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9302750" y="3092450"/>
              <a:ext cx="152400" cy="381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9302750" y="3092450"/>
                <a:ext cx="152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4641850" y="1835150"/>
              <a:ext cx="6286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4641850" y="1835150"/>
                <a:ext cx="628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6273800" y="1784350"/>
              <a:ext cx="86995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6273800" y="1784350"/>
                <a:ext cx="869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7854950" y="1301750"/>
              <a:ext cx="19050" cy="425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7854950" y="1301750"/>
                <a:ext cx="190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7829550" y="1314450"/>
              <a:ext cx="101600" cy="260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7829550" y="1314450"/>
                <a:ext cx="1016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7937500" y="1447800"/>
              <a:ext cx="69850" cy="234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7937500" y="1447800"/>
                <a:ext cx="698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8045450" y="1428750"/>
              <a:ext cx="260350" cy="254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8045450" y="1428750"/>
                <a:ext cx="260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8204200" y="1333500"/>
              <a:ext cx="146050" cy="330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8204200" y="1333500"/>
                <a:ext cx="1460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8470900" y="1346200"/>
              <a:ext cx="101600" cy="19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8470900" y="1346200"/>
                <a:ext cx="101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8483600" y="1384300"/>
              <a:ext cx="114300" cy="2413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8483600" y="1384300"/>
                <a:ext cx="114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8655050" y="1371600"/>
              <a:ext cx="241300" cy="5334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8655050" y="1371600"/>
                <a:ext cx="2413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8928100" y="1308100"/>
              <a:ext cx="247650" cy="4826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8928100" y="1308100"/>
                <a:ext cx="2476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3067050" y="3994150"/>
              <a:ext cx="1803400" cy="107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3067050" y="3994150"/>
                <a:ext cx="1803400" cy="107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/>
              </a:rPr>
              <a:t>xay loves floyd</a:t>
            </a:r>
            <a:endParaRPr lang="zh-CN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1484630"/>
            <a:ext cx="1119632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/>
              </a:rPr>
              <a:t>xay loves sequence</a:t>
            </a:r>
            <a:endParaRPr lang="en-US">
              <a:latin typeface="Consolas" panose="020B0609020204030204"/>
            </a:endParaRPr>
          </a:p>
        </p:txBody>
      </p:sp>
      <p:pic>
        <p:nvPicPr>
          <p:cNvPr id="4" name="内容占位符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25" y="1488440"/>
            <a:ext cx="7508875" cy="7461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8525" y="2234565"/>
            <a:ext cx="9180195" cy="18999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021320" y="1488440"/>
            <a:ext cx="2057400" cy="746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90" y="4134485"/>
            <a:ext cx="9180830" cy="1995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" name="墨迹 11"/>
              <p14:cNvContentPartPr/>
              <p14:nvPr/>
            </p14:nvContentPartPr>
            <p14:xfrm>
              <a:off x="1060450" y="3702050"/>
              <a:ext cx="1244600" cy="82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6"/>
            </p:blipFill>
            <p:spPr>
              <a:xfrm>
                <a:off x="1060450" y="3702050"/>
                <a:ext cx="1244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3" name="墨迹 12"/>
              <p14:cNvContentPartPr/>
              <p14:nvPr/>
            </p14:nvContentPartPr>
            <p14:xfrm>
              <a:off x="6229350" y="3708400"/>
              <a:ext cx="24130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8"/>
            </p:blipFill>
            <p:spPr>
              <a:xfrm>
                <a:off x="6229350" y="3708400"/>
                <a:ext cx="241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7092950" y="3657600"/>
              <a:ext cx="673100" cy="31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7092950" y="3657600"/>
                <a:ext cx="673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6210300" y="3314700"/>
              <a:ext cx="13335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2"/>
            </p:blipFill>
            <p:spPr>
              <a:xfrm>
                <a:off x="6210300" y="3314700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6394450" y="3225800"/>
              <a:ext cx="203200" cy="165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4"/>
            </p:blipFill>
            <p:spPr>
              <a:xfrm>
                <a:off x="6394450" y="3225800"/>
                <a:ext cx="2032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6496050" y="3232150"/>
              <a:ext cx="107950" cy="158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6"/>
            </p:blipFill>
            <p:spPr>
              <a:xfrm>
                <a:off x="6496050" y="3232150"/>
                <a:ext cx="107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251700" y="3187700"/>
              <a:ext cx="25400" cy="146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8"/>
            </p:blipFill>
            <p:spPr>
              <a:xfrm>
                <a:off x="7251700" y="318770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296150" y="3168650"/>
              <a:ext cx="107950" cy="171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0"/>
            </p:blipFill>
            <p:spPr>
              <a:xfrm>
                <a:off x="7296150" y="3168650"/>
                <a:ext cx="107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7245350" y="3168650"/>
              <a:ext cx="6350" cy="146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2"/>
            </p:blipFill>
            <p:spPr>
              <a:xfrm>
                <a:off x="7245350" y="3168650"/>
                <a:ext cx="6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7480300" y="3244850"/>
              <a:ext cx="139700" cy="6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4"/>
            </p:blipFill>
            <p:spPr>
              <a:xfrm>
                <a:off x="7480300" y="3244850"/>
                <a:ext cx="139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2" name="墨迹 21"/>
              <p14:cNvContentPartPr/>
              <p14:nvPr/>
            </p14:nvContentPartPr>
            <p14:xfrm>
              <a:off x="7524750" y="3155950"/>
              <a:ext cx="44450" cy="241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6"/>
            </p:blipFill>
            <p:spPr>
              <a:xfrm>
                <a:off x="7524750" y="315595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3" name="墨迹 22"/>
              <p14:cNvContentPartPr/>
              <p14:nvPr/>
            </p14:nvContentPartPr>
            <p14:xfrm>
              <a:off x="7683500" y="3206750"/>
              <a:ext cx="114300" cy="234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8"/>
            </p:blipFill>
            <p:spPr>
              <a:xfrm>
                <a:off x="7683500" y="3206750"/>
                <a:ext cx="1143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4" name="墨迹 23"/>
              <p14:cNvContentPartPr/>
              <p14:nvPr/>
            </p14:nvContentPartPr>
            <p14:xfrm>
              <a:off x="7696200" y="3257550"/>
              <a:ext cx="120650" cy="1841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0"/>
            </p:blipFill>
            <p:spPr>
              <a:xfrm>
                <a:off x="7696200" y="3257550"/>
                <a:ext cx="1206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5" name="墨迹 24"/>
              <p14:cNvContentPartPr/>
              <p14:nvPr/>
            </p14:nvContentPartPr>
            <p14:xfrm>
              <a:off x="6407150" y="3727450"/>
              <a:ext cx="6350" cy="381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2"/>
            </p:blipFill>
            <p:spPr>
              <a:xfrm>
                <a:off x="6407150" y="3727450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6" name="墨迹 25"/>
              <p14:cNvContentPartPr/>
              <p14:nvPr/>
            </p14:nvContentPartPr>
            <p14:xfrm>
              <a:off x="6413500" y="3765550"/>
              <a:ext cx="114300" cy="88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4"/>
            </p:blipFill>
            <p:spPr>
              <a:xfrm>
                <a:off x="6413500" y="376555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7" name="墨迹 26"/>
              <p14:cNvContentPartPr/>
              <p14:nvPr/>
            </p14:nvContentPartPr>
            <p14:xfrm>
              <a:off x="6470650" y="3733800"/>
              <a:ext cx="44450" cy="1016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6"/>
            </p:blipFill>
            <p:spPr>
              <a:xfrm>
                <a:off x="6470650" y="3733800"/>
                <a:ext cx="44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8" name="墨迹 27"/>
              <p14:cNvContentPartPr/>
              <p14:nvPr/>
            </p14:nvContentPartPr>
            <p14:xfrm>
              <a:off x="7296150" y="3632200"/>
              <a:ext cx="19050" cy="317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8"/>
            </p:blipFill>
            <p:spPr>
              <a:xfrm>
                <a:off x="7296150" y="3632200"/>
                <a:ext cx="190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9" name="墨迹 28"/>
              <p14:cNvContentPartPr/>
              <p14:nvPr/>
            </p14:nvContentPartPr>
            <p14:xfrm>
              <a:off x="7308850" y="3746500"/>
              <a:ext cx="114300" cy="139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0"/>
            </p:blipFill>
            <p:spPr>
              <a:xfrm>
                <a:off x="7308850" y="3746500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0" name="墨迹 29"/>
              <p14:cNvContentPartPr/>
              <p14:nvPr/>
            </p14:nvContentPartPr>
            <p14:xfrm>
              <a:off x="7473950" y="3771900"/>
              <a:ext cx="133350" cy="127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2"/>
            </p:blipFill>
            <p:spPr>
              <a:xfrm>
                <a:off x="7473950" y="3771900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1" name="墨迹 30"/>
              <p14:cNvContentPartPr/>
              <p14:nvPr/>
            </p14:nvContentPartPr>
            <p14:xfrm>
              <a:off x="7632700" y="3702050"/>
              <a:ext cx="82550" cy="1905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4"/>
            </p:blipFill>
            <p:spPr>
              <a:xfrm>
                <a:off x="7632700" y="3702050"/>
                <a:ext cx="82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2" name="墨迹 31"/>
              <p14:cNvContentPartPr/>
              <p14:nvPr/>
            </p14:nvContentPartPr>
            <p14:xfrm>
              <a:off x="7607300" y="3714750"/>
              <a:ext cx="82550" cy="158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6"/>
            </p:blipFill>
            <p:spPr>
              <a:xfrm>
                <a:off x="7607300" y="3714750"/>
                <a:ext cx="82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3" name="墨迹 32"/>
              <p14:cNvContentPartPr/>
              <p14:nvPr/>
            </p14:nvContentPartPr>
            <p14:xfrm>
              <a:off x="5143500" y="4495800"/>
              <a:ext cx="736600" cy="38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8"/>
            </p:blipFill>
            <p:spPr>
              <a:xfrm>
                <a:off x="5143500" y="4495800"/>
                <a:ext cx="736600" cy="38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xay</a:t>
            </a:r>
            <a:r>
              <a:rPr lang="en-US"/>
              <a:t> loves KDT</a:t>
            </a:r>
            <a:endParaRPr lang="zh-CN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6571" y="1903794"/>
            <a:ext cx="10885714" cy="3314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0" y="0"/>
            <a:ext cx="2832100" cy="1316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95300" y="3352800"/>
              <a:ext cx="2571750" cy="133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495300" y="3352800"/>
                <a:ext cx="2571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8261350" y="2616200"/>
              <a:ext cx="1270000" cy="647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8261350" y="2616200"/>
                <a:ext cx="12700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8362950" y="2406650"/>
              <a:ext cx="1270000" cy="749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8362950" y="2406650"/>
                <a:ext cx="127000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8280400" y="2546350"/>
              <a:ext cx="146050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8280400" y="2546350"/>
                <a:ext cx="146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10109200" y="3448050"/>
              <a:ext cx="63500" cy="114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10109200" y="3448050"/>
                <a:ext cx="63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7835900" y="2222500"/>
              <a:ext cx="1409700" cy="1035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7835900" y="2222500"/>
                <a:ext cx="1409700" cy="1035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7880350" y="2070100"/>
              <a:ext cx="1524000" cy="901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7880350" y="2070100"/>
                <a:ext cx="15240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867650" y="2133600"/>
              <a:ext cx="1016000" cy="742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7867650" y="2133600"/>
                <a:ext cx="10160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7893050" y="2228850"/>
              <a:ext cx="685800" cy="698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7893050" y="2228850"/>
                <a:ext cx="68580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6210300" y="2495550"/>
              <a:ext cx="1454150" cy="717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6210300" y="2495550"/>
                <a:ext cx="145415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7658100" y="2463800"/>
              <a:ext cx="482600" cy="88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7658100" y="2463800"/>
                <a:ext cx="4826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7524750" y="3219450"/>
              <a:ext cx="736600" cy="101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7524750" y="3219450"/>
                <a:ext cx="736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7499350" y="2546350"/>
              <a:ext cx="711200" cy="7556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7499350" y="2546350"/>
                <a:ext cx="7112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8286750" y="2495550"/>
              <a:ext cx="38100" cy="819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8286750" y="2495550"/>
                <a:ext cx="381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8401050" y="2381250"/>
              <a:ext cx="1149350" cy="723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8401050" y="2381250"/>
                <a:ext cx="11493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8350250" y="3028950"/>
              <a:ext cx="1098550" cy="139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8350250" y="3028950"/>
                <a:ext cx="1098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5613400" y="4400550"/>
              <a:ext cx="1060450" cy="635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5613400" y="4400550"/>
                <a:ext cx="1060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7499350" y="2571750"/>
              <a:ext cx="107950" cy="736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7499350" y="2571750"/>
                <a:ext cx="10795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7575550" y="2520950"/>
              <a:ext cx="825500" cy="76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7575550" y="2520950"/>
                <a:ext cx="825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8216900" y="2432050"/>
              <a:ext cx="120650" cy="793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8216900" y="2432050"/>
                <a:ext cx="12065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8140700" y="3187700"/>
              <a:ext cx="184150" cy="88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8140700" y="3187700"/>
                <a:ext cx="184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1682750" y="4781550"/>
              <a:ext cx="647700" cy="44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1682750" y="4781550"/>
                <a:ext cx="6477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9251950" y="3975100"/>
              <a:ext cx="1270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9251950" y="3975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9620250" y="3994150"/>
              <a:ext cx="127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9620250" y="3994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9537700" y="4191000"/>
              <a:ext cx="25400" cy="381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9537700" y="4191000"/>
                <a:ext cx="25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9271000" y="4438650"/>
              <a:ext cx="1270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8"/>
            </p:blipFill>
            <p:spPr>
              <a:xfrm>
                <a:off x="9271000" y="4438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9359900" y="4584700"/>
              <a:ext cx="158750" cy="254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9359900" y="458470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9937750" y="4483100"/>
              <a:ext cx="63500" cy="25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9937750" y="448310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10369550" y="4241800"/>
              <a:ext cx="12700" cy="889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10369550" y="4241800"/>
                <a:ext cx="12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10248900" y="4038600"/>
              <a:ext cx="1270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8"/>
            </p:blipFill>
            <p:spPr>
              <a:xfrm>
                <a:off x="10248900" y="4038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9899650" y="428625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8"/>
            </p:blipFill>
            <p:spPr>
              <a:xfrm>
                <a:off x="9899650" y="4286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10001250" y="4832350"/>
              <a:ext cx="1270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8"/>
            </p:blipFill>
            <p:spPr>
              <a:xfrm>
                <a:off x="10001250" y="4832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墨迹 37"/>
              <p14:cNvContentPartPr/>
              <p14:nvPr/>
            </p14:nvContentPartPr>
            <p14:xfrm>
              <a:off x="9245600" y="4997450"/>
              <a:ext cx="1270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8"/>
            </p:blipFill>
            <p:spPr>
              <a:xfrm>
                <a:off x="9245600" y="4997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墨迹 38"/>
              <p14:cNvContentPartPr/>
              <p14:nvPr/>
            </p14:nvContentPartPr>
            <p14:xfrm>
              <a:off x="10496550" y="4591050"/>
              <a:ext cx="127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8"/>
            </p:blipFill>
            <p:spPr>
              <a:xfrm>
                <a:off x="10496550" y="4591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墨迹 39"/>
              <p14:cNvContentPartPr/>
              <p14:nvPr/>
            </p14:nvContentPartPr>
            <p14:xfrm>
              <a:off x="8896350" y="4749800"/>
              <a:ext cx="1270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8"/>
            </p:blipFill>
            <p:spPr>
              <a:xfrm>
                <a:off x="8896350" y="4749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8737600" y="4102100"/>
              <a:ext cx="12700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8"/>
            </p:blipFill>
            <p:spPr>
              <a:xfrm>
                <a:off x="8737600" y="4102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2" name="墨迹 41"/>
              <p14:cNvContentPartPr/>
              <p14:nvPr/>
            </p14:nvContentPartPr>
            <p14:xfrm>
              <a:off x="7562850" y="4095750"/>
              <a:ext cx="3035300" cy="5143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7"/>
            </p:blipFill>
            <p:spPr>
              <a:xfrm>
                <a:off x="7562850" y="4095750"/>
                <a:ext cx="30353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3" name="墨迹 42"/>
              <p14:cNvContentPartPr/>
              <p14:nvPr/>
            </p14:nvContentPartPr>
            <p14:xfrm>
              <a:off x="7658100" y="3429000"/>
              <a:ext cx="1981200" cy="13589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9"/>
            </p:blipFill>
            <p:spPr>
              <a:xfrm>
                <a:off x="7658100" y="3429000"/>
                <a:ext cx="1981200" cy="135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墨迹 43"/>
              <p14:cNvContentPartPr/>
              <p14:nvPr/>
            </p14:nvContentPartPr>
            <p14:xfrm>
              <a:off x="8223250" y="3924300"/>
              <a:ext cx="1377950" cy="12001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1"/>
            </p:blipFill>
            <p:spPr>
              <a:xfrm>
                <a:off x="8223250" y="3924300"/>
                <a:ext cx="1377950" cy="1200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墨迹 44"/>
              <p14:cNvContentPartPr/>
              <p14:nvPr/>
            </p14:nvContentPartPr>
            <p14:xfrm>
              <a:off x="2667000" y="4756150"/>
              <a:ext cx="3244850" cy="1206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3"/>
            </p:blipFill>
            <p:spPr>
              <a:xfrm>
                <a:off x="2667000" y="4756150"/>
                <a:ext cx="3244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墨迹 45"/>
              <p14:cNvContentPartPr/>
              <p14:nvPr/>
            </p14:nvContentPartPr>
            <p14:xfrm>
              <a:off x="7194550" y="4749800"/>
              <a:ext cx="1492250" cy="508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5"/>
            </p:blipFill>
            <p:spPr>
              <a:xfrm>
                <a:off x="7194550" y="4749800"/>
                <a:ext cx="14922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7" name="墨迹 46"/>
              <p14:cNvContentPartPr/>
              <p14:nvPr/>
            </p14:nvContentPartPr>
            <p14:xfrm>
              <a:off x="7448550" y="4413250"/>
              <a:ext cx="19050" cy="3111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7"/>
            </p:blipFill>
            <p:spPr>
              <a:xfrm>
                <a:off x="7448550" y="4413250"/>
                <a:ext cx="190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8" name="墨迹 47"/>
              <p14:cNvContentPartPr/>
              <p14:nvPr/>
            </p14:nvContentPartPr>
            <p14:xfrm>
              <a:off x="7429500" y="4337050"/>
              <a:ext cx="1346200" cy="406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9"/>
            </p:blipFill>
            <p:spPr>
              <a:xfrm>
                <a:off x="7429500" y="4337050"/>
                <a:ext cx="13462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9" name="墨迹 48"/>
              <p14:cNvContentPartPr/>
              <p14:nvPr/>
            </p14:nvContentPartPr>
            <p14:xfrm>
              <a:off x="7448550" y="4356100"/>
              <a:ext cx="57150" cy="4381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1"/>
            </p:blipFill>
            <p:spPr>
              <a:xfrm>
                <a:off x="7448550" y="4356100"/>
                <a:ext cx="571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0" name="墨迹 49"/>
              <p14:cNvContentPartPr/>
              <p14:nvPr/>
            </p14:nvContentPartPr>
            <p14:xfrm>
              <a:off x="8604250" y="4756150"/>
              <a:ext cx="165100" cy="19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3"/>
            </p:blipFill>
            <p:spPr>
              <a:xfrm>
                <a:off x="8604250" y="4756150"/>
                <a:ext cx="165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1" name="墨迹 50"/>
              <p14:cNvContentPartPr/>
              <p14:nvPr/>
            </p14:nvContentPartPr>
            <p14:xfrm>
              <a:off x="8801100" y="4673600"/>
              <a:ext cx="360" cy="1079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5"/>
            </p:blipFill>
            <p:spPr>
              <a:xfrm>
                <a:off x="8801100" y="4673600"/>
                <a:ext cx="360" cy="107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思源黑体 CN Normal"/>
                <a:ea typeface="思源黑体 CN Normal"/>
              </a:rPr>
              <a:t>xay</a:t>
            </a:r>
            <a:r>
              <a:rPr lang="en-US" sz="4400">
                <a:solidFill>
                  <a:srgbClr val="FFFFFF"/>
                </a:solidFill>
                <a:latin typeface="思源黑体 CN Normal"/>
                <a:ea typeface="思源黑体 CN Normal"/>
              </a:rPr>
              <a:t> loves KDT</a:t>
            </a:r>
            <a:endParaRPr lang="en-US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/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61" y="2258257"/>
            <a:ext cx="11875034" cy="360935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45036" y="64"/>
            <a:ext cx="2747028" cy="1160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" name="墨迹 0"/>
              <p14:cNvContentPartPr/>
              <p14:nvPr/>
            </p14:nvContentPartPr>
            <p14:xfrm>
              <a:off x="3511550" y="5702300"/>
              <a:ext cx="1543050" cy="146050"/>
            </p14:xfrm>
          </p:contentPart>
        </mc:Choice>
        <mc:Fallback xmlns="">
          <p:pic>
            <p:nvPicPr>
              <p:cNvPr id="1" name="墨迹 0"/>
            </p:nvPicPr>
            <p:blipFill>
              <a:blip r:embed="rId4"/>
            </p:blipFill>
            <p:spPr>
              <a:xfrm>
                <a:off x="3511550" y="5702300"/>
                <a:ext cx="15430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200900" y="5683250"/>
              <a:ext cx="104775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200900" y="5683250"/>
                <a:ext cx="1047750" cy="76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Normal"/>
                <a:ea typeface="思源黑体 CN Normal"/>
              </a:rPr>
              <a:t>xay loves nim</a:t>
            </a:r>
            <a:endParaRPr lang="zh-CN" sz="4400">
              <a:solidFill>
                <a:srgbClr val="FFFFFF"/>
              </a:solidFill>
              <a:latin typeface="思源黑体 CN Normal"/>
              <a:ea typeface="思源黑体 CN Normal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544338"/>
            <a:ext cx="10312400" cy="18415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45036" y="64"/>
            <a:ext cx="2747028" cy="1160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714500" y="3873500"/>
              <a:ext cx="19050" cy="419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714500" y="3873500"/>
                <a:ext cx="190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778250" y="3733800"/>
              <a:ext cx="228600" cy="5969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778250" y="3733800"/>
                <a:ext cx="2286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549400" y="4527550"/>
              <a:ext cx="71120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549400" y="4527550"/>
                <a:ext cx="711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702050" y="4495800"/>
              <a:ext cx="577850" cy="101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702050" y="4495800"/>
                <a:ext cx="577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374900" y="5245100"/>
              <a:ext cx="50800" cy="165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374900" y="5245100"/>
                <a:ext cx="508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393950" y="5029200"/>
              <a:ext cx="190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393950" y="50292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181350" y="5099050"/>
              <a:ext cx="101600" cy="431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181350" y="5099050"/>
                <a:ext cx="1016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111500" y="5035550"/>
              <a:ext cx="3200400" cy="565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111500" y="5035550"/>
                <a:ext cx="32004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321050" y="5422900"/>
              <a:ext cx="2965450" cy="234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321050" y="5422900"/>
                <a:ext cx="29654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629150" y="5264150"/>
              <a:ext cx="139700" cy="184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629150" y="5264150"/>
                <a:ext cx="139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718050" y="519430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718050" y="5194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273550" y="5778500"/>
              <a:ext cx="438150" cy="50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273550" y="5778500"/>
                <a:ext cx="438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759200" y="5930900"/>
              <a:ext cx="190500" cy="342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759200" y="5930900"/>
                <a:ext cx="190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867150" y="5956300"/>
              <a:ext cx="279400" cy="685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867150" y="5956300"/>
                <a:ext cx="2794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4197350" y="5994400"/>
              <a:ext cx="101600" cy="266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4197350" y="5994400"/>
                <a:ext cx="101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387850" y="6051550"/>
              <a:ext cx="101600" cy="190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4387850" y="60515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394200" y="5899150"/>
              <a:ext cx="38100" cy="38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394200" y="5899150"/>
                <a:ext cx="38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603750" y="6076950"/>
              <a:ext cx="158750" cy="381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603750" y="6076950"/>
                <a:ext cx="158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756150" y="5969000"/>
              <a:ext cx="139700" cy="177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756150" y="5969000"/>
                <a:ext cx="139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838700" y="5975350"/>
              <a:ext cx="63500" cy="114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838700" y="5975350"/>
                <a:ext cx="63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984750" y="5930900"/>
              <a:ext cx="101600" cy="317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984750" y="5930900"/>
                <a:ext cx="1016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819650" y="6026150"/>
              <a:ext cx="3175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819650" y="6026150"/>
                <a:ext cx="31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346700" y="6038850"/>
              <a:ext cx="95250" cy="63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346700" y="603885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359400" y="6121400"/>
              <a:ext cx="127000" cy="254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359400" y="6121400"/>
                <a:ext cx="127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626100" y="6026150"/>
              <a:ext cx="31750" cy="1270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626100" y="6026150"/>
                <a:ext cx="31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530850" y="5854700"/>
              <a:ext cx="3810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530850" y="585470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4851400" y="6235700"/>
              <a:ext cx="11430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4851400" y="6235700"/>
                <a:ext cx="114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2584450" y="2578100"/>
              <a:ext cx="1270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4"/>
            </p:blipFill>
            <p:spPr>
              <a:xfrm>
                <a:off x="2584450" y="2578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6108700" y="3841750"/>
              <a:ext cx="165100" cy="215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6108700" y="3841750"/>
                <a:ext cx="165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6330950" y="4006850"/>
              <a:ext cx="19050" cy="127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6330950" y="40068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6400800" y="3778250"/>
              <a:ext cx="165100" cy="2286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6400800" y="3778250"/>
                <a:ext cx="165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7505700" y="4152900"/>
              <a:ext cx="241300" cy="3873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7505700" y="4152900"/>
                <a:ext cx="2413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7753350" y="4203700"/>
              <a:ext cx="184150" cy="393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7753350" y="4203700"/>
                <a:ext cx="1841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8089900" y="4464050"/>
              <a:ext cx="165100" cy="260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8089900" y="4464050"/>
                <a:ext cx="165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8661400" y="4165600"/>
              <a:ext cx="177800" cy="4445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8661400" y="4165600"/>
                <a:ext cx="1778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8763000" y="4286250"/>
              <a:ext cx="165100" cy="5080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8763000" y="4286250"/>
                <a:ext cx="1651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9048750" y="4533900"/>
              <a:ext cx="165100" cy="1841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9048750" y="4533900"/>
                <a:ext cx="165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9080500" y="4540250"/>
              <a:ext cx="184150" cy="444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9080500" y="4540250"/>
                <a:ext cx="184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9137650" y="4495800"/>
              <a:ext cx="95250" cy="228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9137650" y="4495800"/>
                <a:ext cx="952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9277350" y="4533900"/>
              <a:ext cx="50800" cy="1143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9277350" y="4533900"/>
                <a:ext cx="50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9499600" y="4445000"/>
              <a:ext cx="88900" cy="6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9499600" y="4445000"/>
                <a:ext cx="88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9785350" y="4451350"/>
              <a:ext cx="1270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4"/>
            </p:blipFill>
            <p:spPr>
              <a:xfrm>
                <a:off x="9785350" y="4451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9855200" y="4438650"/>
              <a:ext cx="44450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9855200" y="44386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10229850" y="4464050"/>
              <a:ext cx="12700" cy="36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4"/>
            </p:blipFill>
            <p:spPr>
              <a:xfrm>
                <a:off x="10229850" y="4464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10261600" y="4438650"/>
              <a:ext cx="25400" cy="6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10261600" y="4438650"/>
                <a:ext cx="25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10991850" y="4064000"/>
              <a:ext cx="215900" cy="3937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10991850" y="4064000"/>
                <a:ext cx="2159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11144250" y="4070350"/>
              <a:ext cx="196850" cy="666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11144250" y="4070350"/>
                <a:ext cx="1968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11410950" y="4502150"/>
              <a:ext cx="190500" cy="1333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11410950" y="4502150"/>
                <a:ext cx="190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7740650" y="3956050"/>
              <a:ext cx="3994150" cy="12827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7740650" y="3956050"/>
                <a:ext cx="3994150" cy="128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10001250" y="3028950"/>
              <a:ext cx="88900" cy="285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9"/>
            </p:blipFill>
            <p:spPr>
              <a:xfrm>
                <a:off x="10001250" y="3028950"/>
                <a:ext cx="889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墨迹 54"/>
              <p14:cNvContentPartPr/>
              <p14:nvPr/>
            </p14:nvContentPartPr>
            <p14:xfrm>
              <a:off x="8248650" y="5308600"/>
              <a:ext cx="254000" cy="3302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1"/>
            </p:blipFill>
            <p:spPr>
              <a:xfrm>
                <a:off x="8248650" y="5308600"/>
                <a:ext cx="2540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墨迹 55"/>
              <p14:cNvContentPartPr/>
              <p14:nvPr/>
            </p14:nvContentPartPr>
            <p14:xfrm>
              <a:off x="8356600" y="5041900"/>
              <a:ext cx="171450" cy="279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3"/>
            </p:blipFill>
            <p:spPr>
              <a:xfrm>
                <a:off x="8356600" y="5041900"/>
                <a:ext cx="171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墨迹 56"/>
              <p14:cNvContentPartPr/>
              <p14:nvPr/>
            </p14:nvContentPartPr>
            <p14:xfrm>
              <a:off x="7677150" y="5835650"/>
              <a:ext cx="247650" cy="6794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5"/>
            </p:blipFill>
            <p:spPr>
              <a:xfrm>
                <a:off x="7677150" y="5835650"/>
                <a:ext cx="2476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墨迹 57"/>
              <p14:cNvContentPartPr/>
              <p14:nvPr/>
            </p14:nvContentPartPr>
            <p14:xfrm>
              <a:off x="7512050" y="6102350"/>
              <a:ext cx="508000" cy="1079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7"/>
            </p:blipFill>
            <p:spPr>
              <a:xfrm>
                <a:off x="7512050" y="6102350"/>
                <a:ext cx="508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墨迹 58"/>
              <p14:cNvContentPartPr/>
              <p14:nvPr/>
            </p14:nvContentPartPr>
            <p14:xfrm>
              <a:off x="8102600" y="6146800"/>
              <a:ext cx="311150" cy="3365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9"/>
            </p:blipFill>
            <p:spPr>
              <a:xfrm>
                <a:off x="8102600" y="6146800"/>
                <a:ext cx="3111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墨迹 59"/>
              <p14:cNvContentPartPr/>
              <p14:nvPr/>
            </p14:nvContentPartPr>
            <p14:xfrm>
              <a:off x="8591550" y="6159500"/>
              <a:ext cx="196850" cy="254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1"/>
            </p:blipFill>
            <p:spPr>
              <a:xfrm>
                <a:off x="8591550" y="6159500"/>
                <a:ext cx="196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墨迹 60"/>
              <p14:cNvContentPartPr/>
              <p14:nvPr/>
            </p14:nvContentPartPr>
            <p14:xfrm>
              <a:off x="8705850" y="5981700"/>
              <a:ext cx="285750" cy="5207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3"/>
            </p:blipFill>
            <p:spPr>
              <a:xfrm>
                <a:off x="8705850" y="5981700"/>
                <a:ext cx="2857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墨迹 61"/>
              <p14:cNvContentPartPr/>
              <p14:nvPr/>
            </p14:nvContentPartPr>
            <p14:xfrm>
              <a:off x="7810500" y="6604000"/>
              <a:ext cx="1181100" cy="1397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7810500" y="6604000"/>
                <a:ext cx="1181100" cy="139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Normal"/>
                <a:ea typeface="思源黑体 CN Normal"/>
              </a:rPr>
              <a:t>xay loves trees</a:t>
            </a:r>
            <a:endParaRPr lang="zh-CN" sz="4400">
              <a:solidFill>
                <a:srgbClr val="FFFFFF"/>
              </a:solidFill>
              <a:latin typeface="思源黑体 CN Normal"/>
              <a:ea typeface="思源黑体 CN Normal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00" y="1690688"/>
            <a:ext cx="10744200" cy="30480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45036" y="64"/>
            <a:ext cx="2747028" cy="1160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2755900" y="4826000"/>
              <a:ext cx="247650" cy="260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2755900" y="4826000"/>
                <a:ext cx="247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2635250" y="5099050"/>
              <a:ext cx="234950" cy="438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2635250" y="5099050"/>
                <a:ext cx="2349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2622550" y="5499100"/>
              <a:ext cx="95250" cy="266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2622550" y="5499100"/>
                <a:ext cx="95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2933700" y="5200650"/>
              <a:ext cx="241300" cy="488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2933700" y="5200650"/>
                <a:ext cx="2413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3168650" y="5549900"/>
              <a:ext cx="171450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2"/>
            </p:blipFill>
            <p:spPr>
              <a:xfrm>
                <a:off x="3168650" y="5549900"/>
                <a:ext cx="171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2393950" y="5651500"/>
              <a:ext cx="254000" cy="584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4"/>
            </p:blipFill>
            <p:spPr>
              <a:xfrm>
                <a:off x="2393950" y="5651500"/>
                <a:ext cx="2540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2266950" y="6153150"/>
              <a:ext cx="184150" cy="317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2266950" y="6153150"/>
                <a:ext cx="184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5156200" y="4699000"/>
              <a:ext cx="215900" cy="393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5156200" y="4699000"/>
                <a:ext cx="2159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4959350" y="5073650"/>
              <a:ext cx="298450" cy="654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0"/>
            </p:blipFill>
            <p:spPr>
              <a:xfrm>
                <a:off x="4959350" y="5073650"/>
                <a:ext cx="2984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墨迹 17"/>
              <p14:cNvContentPartPr/>
              <p14:nvPr/>
            </p14:nvContentPartPr>
            <p14:xfrm>
              <a:off x="4921250" y="5473700"/>
              <a:ext cx="393700" cy="336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2"/>
            </p:blipFill>
            <p:spPr>
              <a:xfrm>
                <a:off x="4921250" y="5473700"/>
                <a:ext cx="393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5353050" y="5099050"/>
              <a:ext cx="431800" cy="641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4"/>
            </p:blipFill>
            <p:spPr>
              <a:xfrm>
                <a:off x="5353050" y="5099050"/>
                <a:ext cx="4318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墨迹 19"/>
              <p14:cNvContentPartPr/>
              <p14:nvPr/>
            </p14:nvContentPartPr>
            <p14:xfrm>
              <a:off x="5645150" y="5422900"/>
              <a:ext cx="304800" cy="438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6"/>
            </p:blipFill>
            <p:spPr>
              <a:xfrm>
                <a:off x="5645150" y="5422900"/>
                <a:ext cx="3048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4959350" y="5632450"/>
              <a:ext cx="114300" cy="704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8"/>
            </p:blipFill>
            <p:spPr>
              <a:xfrm>
                <a:off x="4959350" y="5632450"/>
                <a:ext cx="1143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墨迹 21"/>
              <p14:cNvContentPartPr/>
              <p14:nvPr/>
            </p14:nvContentPartPr>
            <p14:xfrm>
              <a:off x="4927600" y="6286500"/>
              <a:ext cx="146050" cy="273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0"/>
            </p:blipFill>
            <p:spPr>
              <a:xfrm>
                <a:off x="4927600" y="6286500"/>
                <a:ext cx="146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2838450" y="4902200"/>
              <a:ext cx="82550" cy="768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2"/>
            </p:blipFill>
            <p:spPr>
              <a:xfrm>
                <a:off x="2838450" y="4902200"/>
                <a:ext cx="8255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墨迹 23"/>
              <p14:cNvContentPartPr/>
              <p14:nvPr/>
            </p14:nvContentPartPr>
            <p14:xfrm>
              <a:off x="5695950" y="5416550"/>
              <a:ext cx="292100" cy="3810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4"/>
            </p:blipFill>
            <p:spPr>
              <a:xfrm>
                <a:off x="5695950" y="5416550"/>
                <a:ext cx="2921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墨迹 24"/>
              <p14:cNvContentPartPr/>
              <p14:nvPr/>
            </p14:nvContentPartPr>
            <p14:xfrm>
              <a:off x="4552950" y="6102350"/>
              <a:ext cx="603250" cy="450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6"/>
            </p:blipFill>
            <p:spPr>
              <a:xfrm>
                <a:off x="4552950" y="6102350"/>
                <a:ext cx="6032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墨迹 25"/>
              <p14:cNvContentPartPr/>
              <p14:nvPr/>
            </p14:nvContentPartPr>
            <p14:xfrm>
              <a:off x="4476750" y="5746750"/>
              <a:ext cx="1143000" cy="1104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8"/>
            </p:blipFill>
            <p:spPr>
              <a:xfrm>
                <a:off x="4476750" y="5746750"/>
                <a:ext cx="1143000" cy="110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墨迹 26"/>
              <p14:cNvContentPartPr/>
              <p14:nvPr/>
            </p14:nvContentPartPr>
            <p14:xfrm>
              <a:off x="5448300" y="5245100"/>
              <a:ext cx="679450" cy="7366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0"/>
            </p:blipFill>
            <p:spPr>
              <a:xfrm>
                <a:off x="5448300" y="5245100"/>
                <a:ext cx="67945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墨迹 27"/>
              <p14:cNvContentPartPr/>
              <p14:nvPr/>
            </p14:nvContentPartPr>
            <p14:xfrm>
              <a:off x="2933700" y="4889500"/>
              <a:ext cx="152400" cy="146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2"/>
            </p:blipFill>
            <p:spPr>
              <a:xfrm>
                <a:off x="2933700" y="4889500"/>
                <a:ext cx="152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墨迹 28"/>
              <p14:cNvContentPartPr/>
              <p14:nvPr/>
            </p14:nvContentPartPr>
            <p14:xfrm>
              <a:off x="3003550" y="5003800"/>
              <a:ext cx="38100" cy="254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4"/>
            </p:blipFill>
            <p:spPr>
              <a:xfrm>
                <a:off x="3003550" y="5003800"/>
                <a:ext cx="38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墨迹 29"/>
              <p14:cNvContentPartPr/>
              <p14:nvPr/>
            </p14:nvContentPartPr>
            <p14:xfrm>
              <a:off x="2743200" y="4781550"/>
              <a:ext cx="254000" cy="273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6"/>
            </p:blipFill>
            <p:spPr>
              <a:xfrm>
                <a:off x="2743200" y="4781550"/>
                <a:ext cx="2540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墨迹 30"/>
              <p14:cNvContentPartPr/>
              <p14:nvPr/>
            </p14:nvContentPartPr>
            <p14:xfrm>
              <a:off x="2482850" y="5403850"/>
              <a:ext cx="266700" cy="3238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8"/>
            </p:blipFill>
            <p:spPr>
              <a:xfrm>
                <a:off x="2482850" y="5403850"/>
                <a:ext cx="266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墨迹 31"/>
              <p14:cNvContentPartPr/>
              <p14:nvPr/>
            </p14:nvContentPartPr>
            <p14:xfrm>
              <a:off x="7962900" y="5130800"/>
              <a:ext cx="209550" cy="158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0"/>
            </p:blipFill>
            <p:spPr>
              <a:xfrm>
                <a:off x="7962900" y="513080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墨迹 32"/>
              <p14:cNvContentPartPr/>
              <p14:nvPr/>
            </p14:nvContentPartPr>
            <p14:xfrm>
              <a:off x="7734300" y="5251450"/>
              <a:ext cx="285750" cy="406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2"/>
            </p:blipFill>
            <p:spPr>
              <a:xfrm>
                <a:off x="7734300" y="5251450"/>
                <a:ext cx="2857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墨迹 33"/>
              <p14:cNvContentPartPr/>
              <p14:nvPr/>
            </p14:nvContentPartPr>
            <p14:xfrm>
              <a:off x="7734300" y="5588000"/>
              <a:ext cx="95250" cy="165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4"/>
            </p:blipFill>
            <p:spPr>
              <a:xfrm>
                <a:off x="7734300" y="5588000"/>
                <a:ext cx="95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墨迹 34"/>
              <p14:cNvContentPartPr/>
              <p14:nvPr/>
            </p14:nvContentPartPr>
            <p14:xfrm>
              <a:off x="8108950" y="5308600"/>
              <a:ext cx="171450" cy="311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6"/>
            </p:blipFill>
            <p:spPr>
              <a:xfrm>
                <a:off x="8108950" y="5308600"/>
                <a:ext cx="1714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墨迹 35"/>
              <p14:cNvContentPartPr/>
              <p14:nvPr/>
            </p14:nvContentPartPr>
            <p14:xfrm>
              <a:off x="8286750" y="5581650"/>
              <a:ext cx="146050" cy="1206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8"/>
            </p:blipFill>
            <p:spPr>
              <a:xfrm>
                <a:off x="8286750" y="5581650"/>
                <a:ext cx="146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墨迹 36"/>
              <p14:cNvContentPartPr/>
              <p14:nvPr/>
            </p14:nvContentPartPr>
            <p14:xfrm>
              <a:off x="7467600" y="5715000"/>
              <a:ext cx="317500" cy="431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0"/>
            </p:blipFill>
            <p:spPr>
              <a:xfrm>
                <a:off x="7467600" y="5715000"/>
                <a:ext cx="3175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墨迹 37"/>
              <p14:cNvContentPartPr/>
              <p14:nvPr/>
            </p14:nvContentPartPr>
            <p14:xfrm>
              <a:off x="7461250" y="6051550"/>
              <a:ext cx="88900" cy="196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2"/>
            </p:blipFill>
            <p:spPr>
              <a:xfrm>
                <a:off x="7461250" y="6051550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墨迹 38"/>
              <p14:cNvContentPartPr/>
              <p14:nvPr/>
            </p14:nvContentPartPr>
            <p14:xfrm>
              <a:off x="7835900" y="5778500"/>
              <a:ext cx="114300" cy="400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4"/>
            </p:blipFill>
            <p:spPr>
              <a:xfrm>
                <a:off x="7835900" y="5778500"/>
                <a:ext cx="114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0" name="墨迹 39"/>
              <p14:cNvContentPartPr/>
              <p14:nvPr/>
            </p14:nvContentPartPr>
            <p14:xfrm>
              <a:off x="7931150" y="6127750"/>
              <a:ext cx="82550" cy="133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6"/>
            </p:blipFill>
            <p:spPr>
              <a:xfrm>
                <a:off x="7931150" y="6127750"/>
                <a:ext cx="82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" name="墨迹 40"/>
              <p14:cNvContentPartPr/>
              <p14:nvPr/>
            </p14:nvContentPartPr>
            <p14:xfrm>
              <a:off x="7785100" y="5607050"/>
              <a:ext cx="69850" cy="1143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8"/>
            </p:blipFill>
            <p:spPr>
              <a:xfrm>
                <a:off x="7785100" y="5607050"/>
                <a:ext cx="698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2" name="墨迹 41"/>
              <p14:cNvContentPartPr/>
              <p14:nvPr/>
            </p14:nvContentPartPr>
            <p14:xfrm>
              <a:off x="7429500" y="6057900"/>
              <a:ext cx="165100" cy="165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0"/>
            </p:blipFill>
            <p:spPr>
              <a:xfrm>
                <a:off x="7429500" y="6057900"/>
                <a:ext cx="165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3" name="墨迹 42"/>
              <p14:cNvContentPartPr/>
              <p14:nvPr/>
            </p14:nvContentPartPr>
            <p14:xfrm>
              <a:off x="7753350" y="5568950"/>
              <a:ext cx="114300" cy="1270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2"/>
            </p:blipFill>
            <p:spPr>
              <a:xfrm>
                <a:off x="7753350" y="556895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4" name="墨迹 43"/>
              <p14:cNvContentPartPr/>
              <p14:nvPr/>
            </p14:nvContentPartPr>
            <p14:xfrm>
              <a:off x="9245600" y="5041900"/>
              <a:ext cx="139700" cy="266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4"/>
            </p:blipFill>
            <p:spPr>
              <a:xfrm>
                <a:off x="9245600" y="5041900"/>
                <a:ext cx="139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8" name="墨迹 47"/>
              <p14:cNvContentPartPr/>
              <p14:nvPr/>
            </p14:nvContentPartPr>
            <p14:xfrm>
              <a:off x="10928350" y="4076700"/>
              <a:ext cx="25400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6"/>
            </p:blipFill>
            <p:spPr>
              <a:xfrm>
                <a:off x="10928350" y="4076700"/>
                <a:ext cx="254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9" name="墨迹 48"/>
              <p14:cNvContentPartPr/>
              <p14:nvPr/>
            </p14:nvContentPartPr>
            <p14:xfrm>
              <a:off x="10998200" y="4260850"/>
              <a:ext cx="82550" cy="3429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8"/>
            </p:blipFill>
            <p:spPr>
              <a:xfrm>
                <a:off x="10998200" y="4260850"/>
                <a:ext cx="825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50" name="墨迹 49"/>
              <p14:cNvContentPartPr/>
              <p14:nvPr/>
            </p14:nvContentPartPr>
            <p14:xfrm>
              <a:off x="10972800" y="4559300"/>
              <a:ext cx="133350" cy="2159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0"/>
            </p:blipFill>
            <p:spPr>
              <a:xfrm>
                <a:off x="10972800" y="4559300"/>
                <a:ext cx="1333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1" name="墨迹 50"/>
              <p14:cNvContentPartPr/>
              <p14:nvPr/>
            </p14:nvContentPartPr>
            <p14:xfrm>
              <a:off x="11023600" y="4705350"/>
              <a:ext cx="44450" cy="4064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2"/>
            </p:blipFill>
            <p:spPr>
              <a:xfrm>
                <a:off x="11023600" y="4705350"/>
                <a:ext cx="444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2" name="墨迹 51"/>
              <p14:cNvContentPartPr/>
              <p14:nvPr/>
            </p14:nvContentPartPr>
            <p14:xfrm>
              <a:off x="11049000" y="5054600"/>
              <a:ext cx="120650" cy="2222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4"/>
            </p:blipFill>
            <p:spPr>
              <a:xfrm>
                <a:off x="11049000" y="5054600"/>
                <a:ext cx="120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3" name="墨迹 52"/>
              <p14:cNvContentPartPr/>
              <p14:nvPr/>
            </p14:nvContentPartPr>
            <p14:xfrm>
              <a:off x="11068050" y="5283200"/>
              <a:ext cx="76200" cy="5016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6"/>
            </p:blipFill>
            <p:spPr>
              <a:xfrm>
                <a:off x="11068050" y="5283200"/>
                <a:ext cx="762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4" name="墨迹 53"/>
              <p14:cNvContentPartPr/>
              <p14:nvPr/>
            </p14:nvContentPartPr>
            <p14:xfrm>
              <a:off x="11023600" y="5727700"/>
              <a:ext cx="107950" cy="2095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8"/>
            </p:blipFill>
            <p:spPr>
              <a:xfrm>
                <a:off x="11023600" y="5727700"/>
                <a:ext cx="1079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5" name="墨迹 54"/>
              <p14:cNvContentPartPr/>
              <p14:nvPr/>
            </p14:nvContentPartPr>
            <p14:xfrm>
              <a:off x="11080750" y="5943600"/>
              <a:ext cx="38100" cy="4191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0"/>
            </p:blipFill>
            <p:spPr>
              <a:xfrm>
                <a:off x="11080750" y="5943600"/>
                <a:ext cx="381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6" name="墨迹 55"/>
              <p14:cNvContentPartPr/>
              <p14:nvPr/>
            </p14:nvContentPartPr>
            <p14:xfrm>
              <a:off x="11099800" y="6242050"/>
              <a:ext cx="88900" cy="2921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2"/>
            </p:blipFill>
            <p:spPr>
              <a:xfrm>
                <a:off x="11099800" y="6242050"/>
                <a:ext cx="889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7" name="墨迹 56"/>
              <p14:cNvContentPartPr/>
              <p14:nvPr/>
            </p14:nvContentPartPr>
            <p14:xfrm>
              <a:off x="11023600" y="4114800"/>
              <a:ext cx="165100" cy="1841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4"/>
            </p:blipFill>
            <p:spPr>
              <a:xfrm>
                <a:off x="11023600" y="4114800"/>
                <a:ext cx="165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8" name="墨迹 57"/>
              <p14:cNvContentPartPr/>
              <p14:nvPr/>
            </p14:nvContentPartPr>
            <p14:xfrm>
              <a:off x="11023600" y="4591050"/>
              <a:ext cx="158750" cy="1714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6"/>
            </p:blipFill>
            <p:spPr>
              <a:xfrm>
                <a:off x="11023600" y="4591050"/>
                <a:ext cx="1587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9" name="墨迹 58"/>
              <p14:cNvContentPartPr/>
              <p14:nvPr/>
            </p14:nvContentPartPr>
            <p14:xfrm>
              <a:off x="11055350" y="5029200"/>
              <a:ext cx="152400" cy="285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8"/>
            </p:blipFill>
            <p:spPr>
              <a:xfrm>
                <a:off x="11055350" y="5029200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0" name="墨迹 59"/>
              <p14:cNvContentPartPr/>
              <p14:nvPr/>
            </p14:nvContentPartPr>
            <p14:xfrm>
              <a:off x="11023600" y="5670550"/>
              <a:ext cx="184150" cy="1968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0"/>
            </p:blipFill>
            <p:spPr>
              <a:xfrm>
                <a:off x="11023600" y="5670550"/>
                <a:ext cx="1841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1" name="墨迹 60"/>
              <p14:cNvContentPartPr/>
              <p14:nvPr/>
            </p14:nvContentPartPr>
            <p14:xfrm>
              <a:off x="11410950" y="6216650"/>
              <a:ext cx="196850" cy="285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2"/>
            </p:blipFill>
            <p:spPr>
              <a:xfrm>
                <a:off x="11410950" y="6216650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2" name="墨迹 61"/>
              <p14:cNvContentPartPr/>
              <p14:nvPr/>
            </p14:nvContentPartPr>
            <p14:xfrm>
              <a:off x="10972800" y="5073650"/>
              <a:ext cx="25400" cy="2794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4"/>
            </p:blipFill>
            <p:spPr>
              <a:xfrm>
                <a:off x="10972800" y="5073650"/>
                <a:ext cx="254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3" name="墨迹 62"/>
              <p14:cNvContentPartPr/>
              <p14:nvPr/>
            </p14:nvContentPartPr>
            <p14:xfrm>
              <a:off x="10985500" y="4972050"/>
              <a:ext cx="508000" cy="4318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6"/>
            </p:blipFill>
            <p:spPr>
              <a:xfrm>
                <a:off x="10985500" y="4972050"/>
                <a:ext cx="5080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4" name="墨迹 63"/>
              <p14:cNvContentPartPr/>
              <p14:nvPr/>
            </p14:nvContentPartPr>
            <p14:xfrm>
              <a:off x="10928350" y="5327650"/>
              <a:ext cx="577850" cy="508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8"/>
            </p:blipFill>
            <p:spPr>
              <a:xfrm>
                <a:off x="10928350" y="5327650"/>
                <a:ext cx="577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5" name="墨迹 64"/>
              <p14:cNvContentPartPr/>
              <p14:nvPr/>
            </p14:nvContentPartPr>
            <p14:xfrm>
              <a:off x="11080750" y="6184900"/>
              <a:ext cx="196850" cy="3302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0"/>
            </p:blipFill>
            <p:spPr>
              <a:xfrm>
                <a:off x="11080750" y="6184900"/>
                <a:ext cx="196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6" name="墨迹 65"/>
              <p14:cNvContentPartPr/>
              <p14:nvPr/>
            </p14:nvContentPartPr>
            <p14:xfrm>
              <a:off x="10363200" y="5162550"/>
              <a:ext cx="571500" cy="1168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2"/>
            </p:blipFill>
            <p:spPr>
              <a:xfrm>
                <a:off x="10363200" y="5162550"/>
                <a:ext cx="571500" cy="116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7" name="墨迹 66"/>
              <p14:cNvContentPartPr/>
              <p14:nvPr/>
            </p14:nvContentPartPr>
            <p14:xfrm>
              <a:off x="10344150" y="5086350"/>
              <a:ext cx="273050" cy="292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4"/>
            </p:blipFill>
            <p:spPr>
              <a:xfrm>
                <a:off x="10344150" y="5086350"/>
                <a:ext cx="273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8" name="墨迹 67"/>
              <p14:cNvContentPartPr/>
              <p14:nvPr/>
            </p14:nvContentPartPr>
            <p14:xfrm>
              <a:off x="10960100" y="6045200"/>
              <a:ext cx="1111250" cy="8064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6"/>
            </p:blipFill>
            <p:spPr>
              <a:xfrm>
                <a:off x="10960100" y="6045200"/>
                <a:ext cx="111125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9" name="墨迹 68"/>
              <p14:cNvContentPartPr/>
              <p14:nvPr/>
            </p14:nvContentPartPr>
            <p14:xfrm>
              <a:off x="9017000" y="5581650"/>
              <a:ext cx="190500" cy="1778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8"/>
            </p:blipFill>
            <p:spPr>
              <a:xfrm>
                <a:off x="9017000" y="5581650"/>
                <a:ext cx="1905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0" name="墨迹 69"/>
              <p14:cNvContentPartPr/>
              <p14:nvPr/>
            </p14:nvContentPartPr>
            <p14:xfrm>
              <a:off x="9036050" y="5365750"/>
              <a:ext cx="323850" cy="3937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0"/>
            </p:blipFill>
            <p:spPr>
              <a:xfrm>
                <a:off x="9036050" y="5365750"/>
                <a:ext cx="3238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1" name="墨迹 70"/>
              <p14:cNvContentPartPr/>
              <p14:nvPr/>
            </p14:nvContentPartPr>
            <p14:xfrm>
              <a:off x="8890000" y="5937250"/>
              <a:ext cx="254000" cy="2921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2"/>
            </p:blipFill>
            <p:spPr>
              <a:xfrm>
                <a:off x="8890000" y="5937250"/>
                <a:ext cx="2540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72" name="墨迹 71"/>
              <p14:cNvContentPartPr/>
              <p14:nvPr/>
            </p14:nvContentPartPr>
            <p14:xfrm>
              <a:off x="8699500" y="6362700"/>
              <a:ext cx="266700" cy="349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4"/>
            </p:blipFill>
            <p:spPr>
              <a:xfrm>
                <a:off x="8699500" y="6362700"/>
                <a:ext cx="266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3" name="墨迹 72"/>
              <p14:cNvContentPartPr/>
              <p14:nvPr/>
            </p14:nvContentPartPr>
            <p14:xfrm>
              <a:off x="8629650" y="6140450"/>
              <a:ext cx="412750" cy="685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6"/>
            </p:blipFill>
            <p:spPr>
              <a:xfrm>
                <a:off x="8629650" y="6140450"/>
                <a:ext cx="4127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4" name="墨迹 73"/>
              <p14:cNvContentPartPr/>
              <p14:nvPr/>
            </p14:nvContentPartPr>
            <p14:xfrm>
              <a:off x="9055100" y="5251450"/>
              <a:ext cx="247650" cy="806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8"/>
            </p:blipFill>
            <p:spPr>
              <a:xfrm>
                <a:off x="9055100" y="5251450"/>
                <a:ext cx="24765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5" name="墨迹 74"/>
              <p14:cNvContentPartPr/>
              <p14:nvPr/>
            </p14:nvContentPartPr>
            <p14:xfrm>
              <a:off x="9518650" y="6223000"/>
              <a:ext cx="31750" cy="139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0"/>
            </p:blipFill>
            <p:spPr>
              <a:xfrm>
                <a:off x="9518650" y="62230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6" name="墨迹 75"/>
              <p14:cNvContentPartPr/>
              <p14:nvPr/>
            </p14:nvContentPartPr>
            <p14:xfrm>
              <a:off x="9442450" y="6121400"/>
              <a:ext cx="882650" cy="3175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2"/>
            </p:blipFill>
            <p:spPr>
              <a:xfrm>
                <a:off x="9442450" y="6121400"/>
                <a:ext cx="882650" cy="317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Normal"/>
                <a:ea typeface="思源黑体 CN Normal"/>
              </a:rPr>
              <a:t>xay loves trees</a:t>
            </a:r>
            <a:endParaRPr lang="zh-CN" sz="4400">
              <a:solidFill>
                <a:srgbClr val="FFFFFF"/>
              </a:solidFill>
              <a:latin typeface="思源黑体 CN Normal"/>
              <a:ea typeface="思源黑体 CN Normal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445036" y="64"/>
            <a:ext cx="2747028" cy="1160062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1772920"/>
            <a:ext cx="11025505" cy="2240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connected graphs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rcRect r="24281"/>
          <a:stretch>
            <a:fillRect/>
          </a:stretch>
        </p:blipFill>
        <p:spPr>
          <a:xfrm>
            <a:off x="838200" y="1825625"/>
            <a:ext cx="10515600" cy="4269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Normal"/>
                <a:ea typeface="思源黑体 CN Normal"/>
              </a:rPr>
              <a:t>xay loves count</a:t>
            </a:r>
            <a:endParaRPr lang="zh-CN" sz="4400">
              <a:solidFill>
                <a:srgbClr val="FFFFFF"/>
              </a:solidFill>
              <a:latin typeface="思源黑体 CN Normal"/>
              <a:ea typeface="思源黑体 CN Normal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774576"/>
            <a:ext cx="10071100" cy="20447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45036" y="64"/>
            <a:ext cx="2747028" cy="1160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" name="墨迹 0"/>
              <p14:cNvContentPartPr/>
              <p14:nvPr/>
            </p14:nvContentPartPr>
            <p14:xfrm>
              <a:off x="1143000" y="2082800"/>
              <a:ext cx="971550" cy="139700"/>
            </p14:xfrm>
          </p:contentPart>
        </mc:Choice>
        <mc:Fallback xmlns="">
          <p:pic>
            <p:nvPicPr>
              <p:cNvPr id="1" name="墨迹 0"/>
            </p:nvPicPr>
            <p:blipFill>
              <a:blip r:embed="rId4"/>
            </p:blipFill>
            <p:spPr>
              <a:xfrm>
                <a:off x="1143000" y="2082800"/>
                <a:ext cx="971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628900" y="4438650"/>
              <a:ext cx="234950" cy="2286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628900" y="4438650"/>
                <a:ext cx="2349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2984500" y="4584700"/>
              <a:ext cx="6350" cy="57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2984500" y="4584700"/>
                <a:ext cx="6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959100" y="4387850"/>
              <a:ext cx="19050" cy="57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2959100" y="4387850"/>
                <a:ext cx="19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276600" y="454025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276600" y="454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543300" y="4349750"/>
              <a:ext cx="254000" cy="266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543300" y="4349750"/>
                <a:ext cx="2540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752850" y="4483100"/>
              <a:ext cx="69850" cy="171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752850" y="4483100"/>
                <a:ext cx="698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3822700" y="4362450"/>
              <a:ext cx="38100" cy="44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3822700" y="4362450"/>
                <a:ext cx="38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4197350" y="4349750"/>
              <a:ext cx="133350" cy="139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4197350" y="4349750"/>
                <a:ext cx="133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4254500" y="4546600"/>
              <a:ext cx="171450" cy="31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4254500" y="4546600"/>
                <a:ext cx="171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4686300" y="4267200"/>
              <a:ext cx="44450" cy="412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4686300" y="4267200"/>
                <a:ext cx="444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4806950" y="4406900"/>
              <a:ext cx="158750" cy="196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4806950" y="4406900"/>
                <a:ext cx="1587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4972050" y="4356100"/>
              <a:ext cx="13335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4972050" y="4356100"/>
                <a:ext cx="133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5175250" y="4279900"/>
              <a:ext cx="304800" cy="196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5175250" y="4279900"/>
                <a:ext cx="304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5645150" y="4318000"/>
              <a:ext cx="139700" cy="127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5645150" y="431800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5924550" y="4216400"/>
              <a:ext cx="196850" cy="171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5924550" y="4216400"/>
                <a:ext cx="1968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6165850" y="4165600"/>
              <a:ext cx="273050" cy="266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6165850" y="4165600"/>
                <a:ext cx="273050" cy="266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connected graphs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2157" y="1780317"/>
            <a:ext cx="10095129" cy="4180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monotonicity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8537" y="1580874"/>
            <a:ext cx="10249205" cy="4936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jumping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4114" y="2367024"/>
            <a:ext cx="11655746" cy="3300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jumping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00421" y="1871487"/>
            <a:ext cx="10216013" cy="3953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matrices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81934" y="1546623"/>
            <a:ext cx="9201283" cy="4909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5080000" y="5727700"/>
              <a:ext cx="5232400" cy="203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5080000" y="5727700"/>
                <a:ext cx="5232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9080500" y="5511800"/>
              <a:ext cx="463550" cy="336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9080500" y="5511800"/>
                <a:ext cx="463550" cy="336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matrices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rcRect l="-1333" t="-952" r="1333" b="8090"/>
          <a:stretch>
            <a:fillRect/>
          </a:stretch>
        </p:blipFill>
        <p:spPr>
          <a:xfrm>
            <a:off x="1641404" y="1600760"/>
            <a:ext cx="8328335" cy="4813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933950" y="5645150"/>
              <a:ext cx="952500" cy="495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933950" y="5645150"/>
                <a:ext cx="9525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854700" y="4540250"/>
              <a:ext cx="558800" cy="368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5854700" y="4540250"/>
                <a:ext cx="5588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521450" y="4857750"/>
              <a:ext cx="349250" cy="349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6521450" y="4857750"/>
                <a:ext cx="349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753350" y="5429250"/>
              <a:ext cx="971550" cy="368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7753350" y="5429250"/>
                <a:ext cx="9715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340600" y="3867150"/>
              <a:ext cx="361950" cy="323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340600" y="3867150"/>
                <a:ext cx="3619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4584700" y="4133850"/>
              <a:ext cx="3860800" cy="285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4584700" y="4133850"/>
                <a:ext cx="3860800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思源黑体 CN Medium"/>
                <a:ea typeface="思源黑体 CN Medium"/>
              </a:defRPr>
            </a:lvl1pPr>
          </a:lstStyle>
          <a:p>
            <a:pPr>
              <a:buNone/>
            </a:pPr>
            <a:r>
              <a:rPr lang="zh-CN" sz="4400">
                <a:solidFill>
                  <a:srgbClr val="FFFFFF"/>
                </a:solidFill>
                <a:latin typeface="思源黑体 CN Medium"/>
                <a:ea typeface="思源黑体 CN Medium"/>
              </a:rPr>
              <a:t>xay loves matrices</a:t>
            </a:r>
            <a:endParaRPr lang="zh-CN" sz="4400">
              <a:solidFill>
                <a:srgbClr val="FFFFFF"/>
              </a:solidFill>
              <a:latin typeface="思源黑体 CN Medium"/>
              <a:ea typeface="思源黑体 CN Medium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思源黑体 CN Normal"/>
                <a:ea typeface="思源黑体 CN Normal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507703"/>
            <a:ext cx="10284558" cy="5187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352550" y="2235200"/>
              <a:ext cx="711200" cy="139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1352550" y="2235200"/>
                <a:ext cx="711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235450" y="3384550"/>
              <a:ext cx="3282950" cy="146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235450" y="3384550"/>
                <a:ext cx="32829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442200" y="2381250"/>
              <a:ext cx="158750" cy="1435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7442200" y="2381250"/>
                <a:ext cx="158750" cy="143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353300" y="3092450"/>
              <a:ext cx="311150" cy="501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7353300" y="3092450"/>
                <a:ext cx="3111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4470400" y="2514600"/>
              <a:ext cx="2400300" cy="130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4470400" y="2514600"/>
                <a:ext cx="2400300" cy="130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4146550" y="3511550"/>
              <a:ext cx="546100" cy="349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4146550" y="3511550"/>
                <a:ext cx="5461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4826000" y="3416300"/>
              <a:ext cx="273050" cy="393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4826000" y="3416300"/>
                <a:ext cx="2730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5238750" y="3416300"/>
              <a:ext cx="393700" cy="476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5238750" y="3416300"/>
                <a:ext cx="3937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8458200" y="1828800"/>
              <a:ext cx="107950" cy="704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8458200" y="1828800"/>
                <a:ext cx="1079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8604250" y="1828800"/>
              <a:ext cx="527050" cy="622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8604250" y="1828800"/>
                <a:ext cx="5270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1295400" y="4559300"/>
              <a:ext cx="29210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1295400" y="4559300"/>
                <a:ext cx="292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9639300" y="5232400"/>
              <a:ext cx="129540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9639300" y="5232400"/>
                <a:ext cx="1295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1028700" y="5676900"/>
              <a:ext cx="100965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1028700" y="5676900"/>
                <a:ext cx="1009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8655050" y="2724150"/>
              <a:ext cx="1727200" cy="95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8655050" y="2724150"/>
                <a:ext cx="1727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8597900" y="2692400"/>
              <a:ext cx="228600" cy="16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8597900" y="2692400"/>
                <a:ext cx="228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8591550" y="3136900"/>
              <a:ext cx="1803400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8591550" y="3136900"/>
                <a:ext cx="1803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8820150" y="3035300"/>
              <a:ext cx="304800" cy="209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8820150" y="3035300"/>
                <a:ext cx="304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8477250" y="3314700"/>
              <a:ext cx="1974850" cy="171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8477250" y="3314700"/>
                <a:ext cx="19748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9144000" y="3302000"/>
              <a:ext cx="63500" cy="1111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9144000" y="3302000"/>
                <a:ext cx="63500" cy="1111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9194800" y="3244850"/>
              <a:ext cx="374650" cy="1238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9194800" y="3244850"/>
                <a:ext cx="374650" cy="1238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9258300" y="4413250"/>
              <a:ext cx="304800" cy="31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9258300" y="4413250"/>
                <a:ext cx="304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9271000" y="2660650"/>
              <a:ext cx="133350" cy="171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9271000" y="2660650"/>
                <a:ext cx="133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9296400" y="2978150"/>
              <a:ext cx="107950" cy="203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9296400" y="2978150"/>
                <a:ext cx="107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9309100" y="2768600"/>
              <a:ext cx="1270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9309100" y="2768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9207500" y="2590800"/>
              <a:ext cx="298450" cy="311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9207500" y="2590800"/>
                <a:ext cx="2984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9283700" y="2609850"/>
              <a:ext cx="215900" cy="298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9283700" y="2609850"/>
                <a:ext cx="215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9290050" y="2857500"/>
              <a:ext cx="234950" cy="425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9290050" y="2857500"/>
                <a:ext cx="2349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9264650" y="2971800"/>
              <a:ext cx="228600" cy="266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9264650" y="2971800"/>
                <a:ext cx="228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9448800" y="4514850"/>
              <a:ext cx="6350" cy="285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9448800" y="4514850"/>
                <a:ext cx="6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9544050" y="4546600"/>
              <a:ext cx="38100" cy="247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9544050" y="4546600"/>
                <a:ext cx="38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9309100" y="4330700"/>
              <a:ext cx="387350" cy="317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9309100" y="4330700"/>
                <a:ext cx="3873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9340850" y="4819650"/>
              <a:ext cx="127000" cy="165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9340850" y="4819650"/>
                <a:ext cx="1270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9366250" y="4826000"/>
              <a:ext cx="69850" cy="177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9366250" y="4826000"/>
                <a:ext cx="698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9372600" y="4902200"/>
              <a:ext cx="203200" cy="31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9372600" y="4902200"/>
                <a:ext cx="203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9702800" y="4826000"/>
              <a:ext cx="165100" cy="279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9702800" y="4826000"/>
                <a:ext cx="165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9664700" y="4819650"/>
              <a:ext cx="152400" cy="3048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9664700" y="4819650"/>
                <a:ext cx="152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9772650" y="6426200"/>
              <a:ext cx="1206500" cy="1333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9772650" y="6426200"/>
                <a:ext cx="1206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9220200" y="4413250"/>
              <a:ext cx="31750" cy="508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9220200" y="4413250"/>
                <a:ext cx="3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9169400" y="3276600"/>
              <a:ext cx="19050" cy="127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9169400" y="327660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9150350" y="3282950"/>
              <a:ext cx="12700" cy="36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9"/>
            </p:blipFill>
            <p:spPr>
              <a:xfrm>
                <a:off x="9150350" y="3282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1860550" y="6299200"/>
              <a:ext cx="615950" cy="514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1860550" y="6299200"/>
                <a:ext cx="6159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9156700" y="3657600"/>
              <a:ext cx="241300" cy="1968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9156700" y="3657600"/>
                <a:ext cx="241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9385300" y="3689350"/>
              <a:ext cx="31750" cy="1016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9385300" y="3689350"/>
                <a:ext cx="3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9163050" y="3257550"/>
              <a:ext cx="361950" cy="1206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9163050" y="3257550"/>
                <a:ext cx="3619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9486900" y="3276600"/>
              <a:ext cx="101600" cy="495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9486900" y="3276600"/>
                <a:ext cx="1016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9486900" y="3384550"/>
              <a:ext cx="31750" cy="400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9486900" y="3384550"/>
                <a:ext cx="317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9455150" y="3441700"/>
              <a:ext cx="57150" cy="4572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9455150" y="3441700"/>
                <a:ext cx="571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9448800" y="3644900"/>
              <a:ext cx="44450" cy="4572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9448800" y="3644900"/>
                <a:ext cx="444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9448800" y="3822700"/>
              <a:ext cx="69850" cy="5207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9448800" y="3822700"/>
                <a:ext cx="698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9118600" y="3270250"/>
              <a:ext cx="133350" cy="9969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9118600" y="3270250"/>
                <a:ext cx="133350" cy="99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9124950" y="3206750"/>
              <a:ext cx="95250" cy="6350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9124950" y="3206750"/>
                <a:ext cx="952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9220200" y="3397250"/>
              <a:ext cx="44450" cy="7810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9220200" y="3397250"/>
                <a:ext cx="444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9232900" y="3835400"/>
              <a:ext cx="50800" cy="571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9232900" y="3835400"/>
                <a:ext cx="508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墨迹 57"/>
              <p14:cNvContentPartPr/>
              <p14:nvPr/>
            </p14:nvContentPartPr>
            <p14:xfrm>
              <a:off x="9245600" y="4165600"/>
              <a:ext cx="44450" cy="2159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8"/>
            </p:blipFill>
            <p:spPr>
              <a:xfrm>
                <a:off x="9245600" y="4165600"/>
                <a:ext cx="444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墨迹 58"/>
              <p14:cNvContentPartPr/>
              <p14:nvPr/>
            </p14:nvContentPartPr>
            <p14:xfrm>
              <a:off x="9290050" y="4406900"/>
              <a:ext cx="15875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0"/>
            </p:blipFill>
            <p:spPr>
              <a:xfrm>
                <a:off x="9290050" y="440690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墨迹 59"/>
              <p14:cNvContentPartPr/>
              <p14:nvPr/>
            </p14:nvContentPartPr>
            <p14:xfrm>
              <a:off x="8388350" y="2578100"/>
              <a:ext cx="723900" cy="7810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2"/>
            </p:blipFill>
            <p:spPr>
              <a:xfrm>
                <a:off x="8388350" y="2578100"/>
                <a:ext cx="72390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墨迹 60"/>
              <p14:cNvContentPartPr/>
              <p14:nvPr/>
            </p14:nvContentPartPr>
            <p14:xfrm>
              <a:off x="8394700" y="2552700"/>
              <a:ext cx="806450" cy="6921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4"/>
            </p:blipFill>
            <p:spPr>
              <a:xfrm>
                <a:off x="8394700" y="2552700"/>
                <a:ext cx="8064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墨迹 61"/>
              <p14:cNvContentPartPr/>
              <p14:nvPr/>
            </p14:nvContentPartPr>
            <p14:xfrm>
              <a:off x="9061450" y="2565400"/>
              <a:ext cx="488950" cy="11620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6"/>
            </p:blipFill>
            <p:spPr>
              <a:xfrm>
                <a:off x="9061450" y="2565400"/>
                <a:ext cx="488950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墨迹 62"/>
              <p14:cNvContentPartPr/>
              <p14:nvPr/>
            </p14:nvContentPartPr>
            <p14:xfrm>
              <a:off x="9220200" y="2622550"/>
              <a:ext cx="342900" cy="7112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8"/>
            </p:blipFill>
            <p:spPr>
              <a:xfrm>
                <a:off x="9220200" y="2622550"/>
                <a:ext cx="34290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墨迹 63"/>
              <p14:cNvContentPartPr/>
              <p14:nvPr/>
            </p14:nvContentPartPr>
            <p14:xfrm>
              <a:off x="9188450" y="2571750"/>
              <a:ext cx="171450" cy="9080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0"/>
            </p:blipFill>
            <p:spPr>
              <a:xfrm>
                <a:off x="9188450" y="2571750"/>
                <a:ext cx="171450" cy="908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墨迹 64"/>
              <p14:cNvContentPartPr/>
              <p14:nvPr/>
            </p14:nvContentPartPr>
            <p14:xfrm>
              <a:off x="9144000" y="2679700"/>
              <a:ext cx="101600" cy="8255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2"/>
            </p:blipFill>
            <p:spPr>
              <a:xfrm>
                <a:off x="9144000" y="2679700"/>
                <a:ext cx="1016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墨迹 65"/>
              <p14:cNvContentPartPr/>
              <p14:nvPr/>
            </p14:nvContentPartPr>
            <p14:xfrm>
              <a:off x="9137650" y="2584450"/>
              <a:ext cx="69850" cy="4762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4"/>
            </p:blipFill>
            <p:spPr>
              <a:xfrm>
                <a:off x="9137650" y="2584450"/>
                <a:ext cx="698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墨迹 66"/>
              <p14:cNvContentPartPr/>
              <p14:nvPr/>
            </p14:nvContentPartPr>
            <p14:xfrm>
              <a:off x="8039100" y="2139950"/>
              <a:ext cx="1771650" cy="12700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6"/>
            </p:blipFill>
            <p:spPr>
              <a:xfrm>
                <a:off x="8039100" y="2139950"/>
                <a:ext cx="1771650" cy="127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墨迹 67"/>
              <p14:cNvContentPartPr/>
              <p14:nvPr/>
            </p14:nvContentPartPr>
            <p14:xfrm>
              <a:off x="9315450" y="2400300"/>
              <a:ext cx="107950" cy="692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8"/>
            </p:blipFill>
            <p:spPr>
              <a:xfrm>
                <a:off x="9315450" y="2400300"/>
                <a:ext cx="1079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墨迹 68"/>
              <p14:cNvContentPartPr/>
              <p14:nvPr/>
            </p14:nvContentPartPr>
            <p14:xfrm>
              <a:off x="9588500" y="2082800"/>
              <a:ext cx="101600" cy="1968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0"/>
            </p:blipFill>
            <p:spPr>
              <a:xfrm>
                <a:off x="9588500" y="2082800"/>
                <a:ext cx="101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墨迹 69"/>
              <p14:cNvContentPartPr/>
              <p14:nvPr/>
            </p14:nvContentPartPr>
            <p14:xfrm>
              <a:off x="8445500" y="2647950"/>
              <a:ext cx="755650" cy="7239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2"/>
            </p:blipFill>
            <p:spPr>
              <a:xfrm>
                <a:off x="8445500" y="2647950"/>
                <a:ext cx="7556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墨迹 70"/>
              <p14:cNvContentPartPr/>
              <p14:nvPr/>
            </p14:nvContentPartPr>
            <p14:xfrm>
              <a:off x="8610600" y="2698750"/>
              <a:ext cx="387350" cy="5143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4"/>
            </p:blipFill>
            <p:spPr>
              <a:xfrm>
                <a:off x="8610600" y="2698750"/>
                <a:ext cx="3873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墨迹 71"/>
              <p14:cNvContentPartPr/>
              <p14:nvPr/>
            </p14:nvContentPartPr>
            <p14:xfrm>
              <a:off x="9188450" y="2559050"/>
              <a:ext cx="336550" cy="7493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6"/>
            </p:blipFill>
            <p:spPr>
              <a:xfrm>
                <a:off x="9188450" y="2559050"/>
                <a:ext cx="33655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墨迹 72"/>
              <p14:cNvContentPartPr/>
              <p14:nvPr/>
            </p14:nvContentPartPr>
            <p14:xfrm>
              <a:off x="9220200" y="2635250"/>
              <a:ext cx="196850" cy="4699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8"/>
            </p:blipFill>
            <p:spPr>
              <a:xfrm>
                <a:off x="9220200" y="2635250"/>
                <a:ext cx="196850" cy="469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/>
  <Paragraphs>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等线</vt:lpstr>
      <vt:lpstr>Helvetica Neue Medium</vt:lpstr>
      <vt:lpstr>思源黑体 CN Normal</vt:lpstr>
      <vt:lpstr>黑体</vt:lpstr>
      <vt:lpstr>思源黑体 CN Light</vt:lpstr>
      <vt:lpstr>思源黑体 CN Medium</vt:lpstr>
      <vt:lpstr>Consolas</vt:lpstr>
      <vt:lpstr>微软雅黑</vt:lpstr>
      <vt:lpstr>Arial Unicode MS</vt:lpstr>
      <vt:lpstr>Calibri</vt:lpstr>
      <vt:lpstr>Office 主题​​</vt:lpstr>
      <vt:lpstr>1_Office 主题​​</vt:lpstr>
      <vt:lpstr>2021牛客暑期多校训练营 第 7 场</vt:lpstr>
      <vt:lpstr>xay loves connected graphs</vt:lpstr>
      <vt:lpstr>xay loves connected graphs</vt:lpstr>
      <vt:lpstr>xay loves monotonicity</vt:lpstr>
      <vt:lpstr>xay loves jumping</vt:lpstr>
      <vt:lpstr>xay loves jumping</vt:lpstr>
      <vt:lpstr>xay loves matrices</vt:lpstr>
      <vt:lpstr>xay loves matrices</vt:lpstr>
      <vt:lpstr>xay loves matrices</vt:lpstr>
      <vt:lpstr>xay loves or</vt:lpstr>
      <vt:lpstr>xay loves floyd</vt:lpstr>
      <vt:lpstr>xay loves floyd</vt:lpstr>
      <vt:lpstr>xay loves floyd</vt:lpstr>
      <vt:lpstr>xay loves sequence</vt:lpstr>
      <vt:lpstr>xay loves KDT</vt:lpstr>
      <vt:lpstr>xay loves KDT</vt:lpstr>
      <vt:lpstr>xay loves nim</vt:lpstr>
      <vt:lpstr>xay loves trees</vt:lpstr>
      <vt:lpstr>xay loves trees</vt:lpstr>
      <vt:lpstr>xay loves 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2021牛客暑期多校训练营 第 7 场</dc:title>
  <dc:creator/>
  <cp:lastModifiedBy>wlzhouzhuan</cp:lastModifiedBy>
  <cp:revision>19</cp:revision>
  <dcterms:created xsi:type="dcterms:W3CDTF">2021-08-07T10:20:03Z</dcterms:created>
  <dcterms:modified xsi:type="dcterms:W3CDTF">2021-08-07T12:37:12Z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8F8406181859440CAC375F296C765CAE</vt:lpwstr>
  </property>
  <property fmtid="{D5CDD505-2E9C-101B-9397-08002B2CF9AE}" pid="3" name="KSOProductBuildVer">
    <vt:lpwstr>2052-11.1.0.10700</vt:lpwstr>
  </property>
</Properties>
</file>