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94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852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91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9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41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68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92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4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53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29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37A4D-EF0F-493F-BC50-7E0F304C0E94}" type="datetimeFigureOut">
              <a:rPr lang="id-ID" smtClean="0"/>
              <a:t>30/09/2023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58797F-4763-41C6-88F9-675E5E17AFD8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2F3F-747E-D3E7-E71C-E79310F52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 Narrow" panose="020B0606020202030204" pitchFamily="34" charset="0"/>
              </a:rPr>
              <a:t>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Itu</a:t>
            </a:r>
            <a:r>
              <a:rPr lang="en-US" dirty="0">
                <a:latin typeface="Arial Narrow" panose="020B0606020202030204" pitchFamily="34" charset="0"/>
              </a:rPr>
              <a:t> Website ?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9358D-EE53-81FD-B722-6D167645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6540" y="5566454"/>
            <a:ext cx="2881460" cy="338366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/>
              <a:t>by: Muhammad Adam Alghifari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6032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B56D-5A58-9733-5030-E9D86331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04973"/>
            <a:ext cx="10515600" cy="518467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id-ID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id-ID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adalah kumpulan halaman web yang saling terkait dan dapat diakses melalui internet. Sebuah </a:t>
            </a:r>
            <a:r>
              <a:rPr lang="id-ID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id-ID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biasanya terdiri dari berbagai jenis konten, termasuk teks, gambar, video, audio, dan elemen lainnya yang dirancang untuk memberikan informasi, hiburan, atau fungsi lain kepada pengguna. </a:t>
            </a:r>
          </a:p>
        </p:txBody>
      </p:sp>
    </p:spTree>
    <p:extLst>
      <p:ext uri="{BB962C8B-B14F-4D97-AF65-F5344CB8AC3E}">
        <p14:creationId xmlns:p14="http://schemas.microsoft.com/office/powerpoint/2010/main" val="106956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6BF6-6F00-2521-FD87-32B6F432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Ciri – Ciri Website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9F3A7-9F26-B993-7975-FF70093179A3}"/>
              </a:ext>
            </a:extLst>
          </p:cNvPr>
          <p:cNvSpPr txBox="1"/>
          <p:nvPr/>
        </p:nvSpPr>
        <p:spPr>
          <a:xfrm>
            <a:off x="1244338" y="2243579"/>
            <a:ext cx="9841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1. Alamat </a:t>
            </a:r>
            <a:r>
              <a:rPr lang="id-ID" dirty="0" err="1"/>
              <a:t>Website</a:t>
            </a:r>
            <a:r>
              <a:rPr lang="id-ID" dirty="0"/>
              <a:t>: Domain adalah alamat web yang digunakan oleh pengguna untuk mengakses situs web. Misalnya, "www.contohwebsite.com" adalah sebuah domain.</a:t>
            </a:r>
          </a:p>
          <a:p>
            <a:endParaRPr lang="id-ID" dirty="0"/>
          </a:p>
          <a:p>
            <a:r>
              <a:rPr lang="id-ID" dirty="0"/>
              <a:t>2. Identifikasi Unik: Setiap </a:t>
            </a:r>
            <a:r>
              <a:rPr lang="id-ID" dirty="0" err="1"/>
              <a:t>website</a:t>
            </a:r>
            <a:r>
              <a:rPr lang="id-ID" dirty="0"/>
              <a:t> memiliki domain yang unik, sehingga tidak ada dua </a:t>
            </a:r>
            <a:r>
              <a:rPr lang="id-ID" dirty="0" err="1"/>
              <a:t>website</a:t>
            </a:r>
            <a:r>
              <a:rPr lang="id-ID" dirty="0"/>
              <a:t> yang dapat memiliki domain yang sama. Ini memudahkan pengguna untuk menemukan dan mengingat situs web tertentu.</a:t>
            </a:r>
          </a:p>
          <a:p>
            <a:endParaRPr lang="id-ID" dirty="0"/>
          </a:p>
          <a:p>
            <a:r>
              <a:rPr lang="id-ID" dirty="0"/>
              <a:t>3. Penggunaan </a:t>
            </a:r>
            <a:r>
              <a:rPr lang="id-ID" dirty="0" err="1"/>
              <a:t>Branding</a:t>
            </a:r>
            <a:r>
              <a:rPr lang="id-ID" dirty="0"/>
              <a:t>: Domain sering digunakan sebagai bagian dari strategi </a:t>
            </a:r>
            <a:r>
              <a:rPr lang="id-ID" dirty="0" err="1"/>
              <a:t>branding</a:t>
            </a:r>
            <a:r>
              <a:rPr lang="id-ID" dirty="0"/>
              <a:t>, sehingga nama domain dapat mencerminkan identitas dan tujuan situs web.</a:t>
            </a:r>
          </a:p>
          <a:p>
            <a:endParaRPr lang="id-ID" dirty="0"/>
          </a:p>
          <a:p>
            <a:r>
              <a:rPr lang="id-ID" dirty="0"/>
              <a:t>4. Perpanjangan TLD (Top-Level Domain): Domain juga dapat mengandung perpanjangan TLD, seperti ".</a:t>
            </a:r>
            <a:r>
              <a:rPr lang="id-ID" dirty="0" err="1"/>
              <a:t>com</a:t>
            </a:r>
            <a:r>
              <a:rPr lang="id-ID" dirty="0"/>
              <a:t>," ".net," ".</a:t>
            </a:r>
            <a:r>
              <a:rPr lang="id-ID" dirty="0" err="1"/>
              <a:t>org</a:t>
            </a:r>
            <a:r>
              <a:rPr lang="id-ID" dirty="0"/>
              <a:t>," ".</a:t>
            </a:r>
            <a:r>
              <a:rPr lang="id-ID" dirty="0" err="1"/>
              <a:t>edu</a:t>
            </a:r>
            <a:r>
              <a:rPr lang="id-ID" dirty="0"/>
              <a:t>," atau ".</a:t>
            </a:r>
            <a:r>
              <a:rPr lang="id-ID" dirty="0" err="1"/>
              <a:t>gov</a:t>
            </a:r>
            <a:r>
              <a:rPr lang="id-ID" dirty="0"/>
              <a:t>," yang dapat memberikan petunjuk tentang jenis situs web yang diakses (misalnya, ".</a:t>
            </a:r>
            <a:r>
              <a:rPr lang="id-ID" dirty="0" err="1"/>
              <a:t>edu</a:t>
            </a:r>
            <a:r>
              <a:rPr lang="id-ID" dirty="0"/>
              <a:t>" sering digunakan untuk lembaga pendidikan).</a:t>
            </a:r>
          </a:p>
        </p:txBody>
      </p:sp>
    </p:spTree>
    <p:extLst>
      <p:ext uri="{BB962C8B-B14F-4D97-AF65-F5344CB8AC3E}">
        <p14:creationId xmlns:p14="http://schemas.microsoft.com/office/powerpoint/2010/main" val="40878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D2B4-B6D3-1269-14AC-8F13AA44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40" y="-1036478"/>
            <a:ext cx="3200400" cy="2286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Website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52E647-F98E-D7D6-63A1-9BCE80C7C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92" y="424207"/>
            <a:ext cx="6492875" cy="51564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F098-58D7-392B-B407-A55873A2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340" y="1926839"/>
            <a:ext cx="3200400" cy="465306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Shinigami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Kelebihan</a:t>
            </a:r>
            <a:r>
              <a:rPr lang="en-US" dirty="0"/>
              <a:t> : Gratis.</a:t>
            </a:r>
          </a:p>
          <a:p>
            <a:r>
              <a:rPr lang="en-US" dirty="0" err="1"/>
              <a:t>Kekurangan</a:t>
            </a:r>
            <a:r>
              <a:rPr lang="en-US" dirty="0"/>
              <a:t> : </a:t>
            </a:r>
            <a:r>
              <a:rPr lang="en-US" dirty="0" err="1"/>
              <a:t>Iklan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D8933-9BE0-0EFB-C71B-C3DDD0AFCD45}"/>
              </a:ext>
            </a:extLst>
          </p:cNvPr>
          <p:cNvSpPr txBox="1"/>
          <p:nvPr/>
        </p:nvSpPr>
        <p:spPr>
          <a:xfrm>
            <a:off x="9656028" y="5910607"/>
            <a:ext cx="1599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Capture in Desktop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80647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F84F-95C5-79EA-2BE5-ED0ECE95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Kenapa</a:t>
            </a:r>
            <a:r>
              <a:rPr lang="en-US" b="1" dirty="0">
                <a:solidFill>
                  <a:schemeClr val="tx1"/>
                </a:solidFill>
              </a:rPr>
              <a:t> Shinigami ID ?</a:t>
            </a:r>
            <a:endParaRPr lang="id-ID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1DD66-56AA-6535-3DF5-72AFABC4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0" y="1846263"/>
            <a:ext cx="677787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15BCD-6A41-3269-128C-7C521486FA05}"/>
              </a:ext>
            </a:extLst>
          </p:cNvPr>
          <p:cNvSpPr txBox="1"/>
          <p:nvPr/>
        </p:nvSpPr>
        <p:spPr>
          <a:xfrm>
            <a:off x="5497540" y="5977891"/>
            <a:ext cx="2486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 : </a:t>
            </a:r>
            <a:r>
              <a:rPr lang="en-US" sz="1600" dirty="0">
                <a:solidFill>
                  <a:srgbClr val="0070C0"/>
                </a:solidFill>
              </a:rPr>
              <a:t>databoks.katadata.co.id</a:t>
            </a:r>
            <a:endParaRPr lang="id-ID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E44F-1112-25DA-B023-9D7235E1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Kekurangan</a:t>
            </a:r>
            <a:r>
              <a:rPr lang="en-US" dirty="0"/>
              <a:t> Dari Website Shinigami ID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3FC5E-F80A-B7F1-1A34-5A8F2C3CF5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6761"/>
            <a:ext cx="4938712" cy="384233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760E16-C3CC-F3B2-B04B-4ECB2F0F7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89" y="1936563"/>
            <a:ext cx="1794512" cy="40227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E0A7A5-0DA7-E024-E93E-0BFC09B16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51" y="1936563"/>
            <a:ext cx="1794513" cy="40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DA63-DB45-B775-724E-AB45A064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Pergantian</a:t>
            </a:r>
            <a:r>
              <a:rPr lang="en-US" dirty="0"/>
              <a:t> Domain Pada Shinigami ID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FDCE-F4A3-855B-9A23-217A144C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68" y="2317074"/>
            <a:ext cx="10058400" cy="4023360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 Dari Reaperscan.id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Shinigami.id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Dari Shinigami.id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Shinigami.ae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Dari Shinigami.ae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Shinigami.sh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2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1579-F756-8775-AB1E-99DE5F83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137160"/>
            <a:ext cx="10058400" cy="3566160"/>
          </a:xfrm>
        </p:spPr>
        <p:txBody>
          <a:bodyPr/>
          <a:lstStyle/>
          <a:p>
            <a:pPr algn="ctr"/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Terima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Kasih</a:t>
            </a:r>
            <a:endParaRPr lang="id-ID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274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272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Narrow</vt:lpstr>
      <vt:lpstr>Arial Rounded MT Bold</vt:lpstr>
      <vt:lpstr>Calibri</vt:lpstr>
      <vt:lpstr>Calibri Light</vt:lpstr>
      <vt:lpstr>Wingdings</vt:lpstr>
      <vt:lpstr>Retrospect</vt:lpstr>
      <vt:lpstr>Apa Itu Website ?</vt:lpstr>
      <vt:lpstr>PowerPoint Presentation</vt:lpstr>
      <vt:lpstr>Ciri – Ciri Website</vt:lpstr>
      <vt:lpstr>Contoh Website</vt:lpstr>
      <vt:lpstr>Kenapa Shinigami ID ?</vt:lpstr>
      <vt:lpstr>Kekurangan Dari Website Shinigami ID</vt:lpstr>
      <vt:lpstr>Pergantian Domain Pada Shinigami ID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Website ?</dc:title>
  <dc:creator>Muhammad Adam Alghifari</dc:creator>
  <cp:lastModifiedBy>Muhammad Adam Alghifari</cp:lastModifiedBy>
  <cp:revision>1</cp:revision>
  <dcterms:created xsi:type="dcterms:W3CDTF">2023-09-30T11:51:04Z</dcterms:created>
  <dcterms:modified xsi:type="dcterms:W3CDTF">2023-09-30T12:29:38Z</dcterms:modified>
</cp:coreProperties>
</file>