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  <p:sldMasterId id="2147483650" r:id="rId3"/>
  </p:sldMasterIdLst>
  <p:notesMasterIdLst>
    <p:notesMasterId r:id="rId4"/>
  </p:notesMasterIdLst>
  <p:sldIdLst>
    <p:sldId id="257" r:id="rId5"/>
    <p:sldId id="258" r:id="rId6"/>
    <p:sldId id="259" r:id="rId7"/>
    <p:sldId id="260" r:id="rId8"/>
    <p:sldId id="261" r:id="rId9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howGuides="1" snapToGrid="0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104883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3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83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531;g1e94c3e8a91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1" name="Google Shape;532;g1e94c3e8a91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398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8" name="Google Shape;399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486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3" name="Google Shape;487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Google Shape;531;g1e94c3e8a91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0" name="Google Shape;532;g1e94c3e8a91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Master" Target="../slideMasters/slideMaster3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Master" Target="../slideMasters/slideMaster3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  <a:endParaRPr altLang="ko-KR"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altLang="ko-KR" dirty="0" lang="en-US"/>
              <a:t>Place Your Picture Here And Send To Back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altLang="ko-KR" dirty="0" lang="en-US"/>
              <a:t>Place Your Picture Here And Send To Back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Frame 1"/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76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/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lstStyle>
            <a:lvl1pPr indent="0" marL="0">
              <a:buNone/>
              <a:defRPr altLang="en-US" dirty="0" sz="1600" lang="ko-K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lvl="0" marL="0"/>
            <a:r>
              <a:rPr altLang="ko-KR" dirty="0" lang="en-US"/>
              <a:t>Place Your Picture Here </a:t>
            </a:r>
            <a:endParaRPr altLang="ko-KR"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altLang="ko-KR" dirty="0" lang="en-US"/>
              <a:t>PNG &amp; Shapes Layout</a:t>
            </a:r>
            <a:endParaRPr altLang="ko-KR" dirty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altLang="ko-KR" dirty="0" lang="en-US"/>
              <a:t>Icon Sets Layout</a:t>
            </a:r>
            <a:endParaRPr altLang="ko-KR" dirty="0" lang="en-US"/>
          </a:p>
        </p:txBody>
      </p:sp>
      <p:sp>
        <p:nvSpPr>
          <p:cNvPr id="1048770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ko-KR"/>
          </a:p>
        </p:txBody>
      </p:sp>
      <p:sp>
        <p:nvSpPr>
          <p:cNvPr id="1048771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ko-KR">
              <a:solidFill>
                <a:schemeClr val="bg1"/>
              </a:solidFill>
            </a:endParaRPr>
          </a:p>
        </p:txBody>
      </p:sp>
      <p:sp>
        <p:nvSpPr>
          <p:cNvPr id="1048772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773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/>
          <a:noFill/>
        </p:spPr>
        <p:txBody>
          <a:bodyPr anchor="ctr" rtlCol="0" wrap="square">
            <a:spAutoFit/>
          </a:bodyPr>
          <a:p>
            <a:r>
              <a:rPr altLang="ko-KR" b="1" dirty="0" sz="1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altLang="en-US" b="1" dirty="0" sz="1400" lang="ko-KR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74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/>
          <a:noFill/>
        </p:spPr>
        <p:txBody>
          <a:bodyPr anchor="ctr" rtlCol="0" wrap="square">
            <a:spAutoFit/>
          </a:bodyPr>
          <a:p>
            <a:r>
              <a:rPr altLang="ko-KR" b="1" dirty="0" sz="1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altLang="ko-KR" b="1" dirty="0" sz="1400"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altLang="ko-KR" b="1" dirty="0" sz="1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altLang="en-US" b="1" dirty="0" sz="1400" lang="ko-KR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75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/>
          <a:noFill/>
        </p:spPr>
        <p:txBody>
          <a:bodyPr anchor="ctr" rtlCol="0" wrap="square">
            <a:spAutoFit/>
          </a:bodyPr>
          <a:p>
            <a:r>
              <a:rPr altLang="ko-KR" dirty="0" sz="1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altLang="en-US" dirty="0" sz="1400" lang="ko-KR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76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/>
          <a:noFill/>
        </p:spPr>
        <p:txBody>
          <a:bodyPr anchor="ctr" rtlCol="0" wrap="square">
            <a:spAutoFit/>
          </a:bodyPr>
          <a:p>
            <a:r>
              <a:rPr altLang="ko-KR" b="1" dirty="0" sz="2800" lang="en-US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altLang="ko-KR" b="1" dirty="0" sz="2800" lang="en-US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altLang="ko-KR" b="1" dirty="0" sz="2800" lang="en-US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altLang="ko-KR" b="1" dirty="0" sz="2800" lang="en-US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0EB2F9E-C9E0-4EA3-A9E2-0DF5F691060E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3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1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1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endParaRPr lang="en-US"/>
          </a:p>
        </p:txBody>
      </p:sp>
      <p:sp>
        <p:nvSpPr>
          <p:cNvPr id="104882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8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/>
  <p:hf dt="0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8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45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90;p13"/>
          <p:cNvGrpSpPr/>
          <p:nvPr/>
        </p:nvGrpSpPr>
        <p:grpSpPr>
          <a:xfrm>
            <a:off x="-275900" y="-53433"/>
            <a:ext cx="12620300" cy="6991633"/>
            <a:chOff x="-206925" y="-40075"/>
            <a:chExt cx="9465225" cy="5243725"/>
          </a:xfrm>
        </p:grpSpPr>
        <p:cxnSp>
          <p:nvCxnSpPr>
            <p:cNvPr id="3145736" name="Google Shape;191;p13"/>
            <p:cNvCxnSpPr>
              <a:cxnSpLocks/>
            </p:cNvCxnSpPr>
            <p:nvPr/>
          </p:nvCxnSpPr>
          <p:spPr>
            <a:xfrm flipH="1">
              <a:off x="8283000" y="2170950"/>
              <a:ext cx="975300" cy="30327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45737" name="Google Shape;192;p13"/>
            <p:cNvCxnSpPr>
              <a:cxnSpLocks/>
            </p:cNvCxnSpPr>
            <p:nvPr/>
          </p:nvCxnSpPr>
          <p:spPr>
            <a:xfrm flipH="1">
              <a:off x="-206925" y="-40075"/>
              <a:ext cx="1242300" cy="14361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193;p13"/>
          <p:cNvGrpSpPr/>
          <p:nvPr/>
        </p:nvGrpSpPr>
        <p:grpSpPr>
          <a:xfrm>
            <a:off x="-144363" y="279301"/>
            <a:ext cx="12011639" cy="6578707"/>
            <a:chOff x="-108272" y="209476"/>
            <a:chExt cx="9008729" cy="4934030"/>
          </a:xfrm>
        </p:grpSpPr>
        <p:sp>
          <p:nvSpPr>
            <p:cNvPr id="1048699" name="Google Shape;194;p13"/>
            <p:cNvSpPr/>
            <p:nvPr/>
          </p:nvSpPr>
          <p:spPr>
            <a:xfrm flipH="1">
              <a:off x="-69549" y="264030"/>
              <a:ext cx="535773" cy="496435"/>
            </a:xfrm>
            <a:custGeom>
              <a:avLst/>
              <a:ah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00" name="Google Shape;195;p13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ah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01" name="Google Shape;196;p13"/>
            <p:cNvSpPr/>
            <p:nvPr/>
          </p:nvSpPr>
          <p:spPr>
            <a:xfrm rot="-2700000" flipH="1">
              <a:off x="8583171" y="678684"/>
              <a:ext cx="270932" cy="243330"/>
            </a:xfrm>
            <a:custGeom>
              <a:avLst/>
              <a:ah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" name="Google Shape;197;p13"/>
            <p:cNvGrpSpPr/>
            <p:nvPr/>
          </p:nvGrpSpPr>
          <p:grpSpPr>
            <a:xfrm rot="-1286636">
              <a:off x="-11586" y="4351633"/>
              <a:ext cx="769298" cy="674599"/>
              <a:chOff x="1565409" y="2345016"/>
              <a:chExt cx="769278" cy="674581"/>
            </a:xfrm>
          </p:grpSpPr>
          <p:sp>
            <p:nvSpPr>
              <p:cNvPr id="1048702" name="Google Shape;198;p13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ah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703" name="Google Shape;199;p13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ah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704" name="Google Shape;200;p13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ah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705" name="Google Shape;201;p13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ah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706" name="Google Shape;202;p13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ah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" name="Google Shape;203;p13"/>
            <p:cNvGrpSpPr/>
            <p:nvPr/>
          </p:nvGrpSpPr>
          <p:grpSpPr>
            <a:xfrm>
              <a:off x="25300" y="528538"/>
              <a:ext cx="581867" cy="543626"/>
              <a:chOff x="1169100" y="1853651"/>
              <a:chExt cx="581867" cy="543626"/>
            </a:xfrm>
          </p:grpSpPr>
          <p:sp>
            <p:nvSpPr>
              <p:cNvPr id="1048707" name="Google Shape;204;p13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avLst/>
                <a:ahLst/>
                <a:rect l="l" t="t" r="r" b="b"/>
                <a:pathLst>
                  <a:path w="6905" h="6451" extrusionOk="0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708" name="Google Shape;205;p13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avLst/>
                <a:ahLst/>
                <a:rect l="l" t="t" r="r" b="b"/>
                <a:pathLst>
                  <a:path w="3667" h="4042" extrusionOk="0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709" name="Google Shape;206;p13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avLst/>
                <a:ahLst/>
                <a:rect l="l" t="t" r="r" b="b"/>
                <a:pathLst>
                  <a:path w="1386" h="3232" extrusionOk="0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48710" name="Google Shape;207;p13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/>
        </p:txBody>
      </p:sp>
      <p:sp>
        <p:nvSpPr>
          <p:cNvPr id="1048711" name="Google Shape;208;p13"/>
          <p:cNvSpPr txBox="1"/>
          <p:nvPr>
            <p:ph type="title" idx="2" hasCustomPrompt="1"/>
          </p:nvPr>
        </p:nvSpPr>
        <p:spPr>
          <a:xfrm>
            <a:off x="960000" y="2054844"/>
            <a:ext cx="979600" cy="596800"/>
          </a:xfrm>
          <a:prstGeom prst="rect"/>
          <a:noFill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712" name="Google Shape;209;p13"/>
          <p:cNvSpPr txBox="1"/>
          <p:nvPr>
            <p:ph type="title" idx="3" hasCustomPrompt="1"/>
          </p:nvPr>
        </p:nvSpPr>
        <p:spPr>
          <a:xfrm>
            <a:off x="960000" y="4169255"/>
            <a:ext cx="979600" cy="596800"/>
          </a:xfrm>
          <a:prstGeom prst="rect"/>
          <a:noFill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713" name="Google Shape;210;p13"/>
          <p:cNvSpPr txBox="1"/>
          <p:nvPr>
            <p:ph type="title" idx="4" hasCustomPrompt="1"/>
          </p:nvPr>
        </p:nvSpPr>
        <p:spPr>
          <a:xfrm>
            <a:off x="4559033" y="2054844"/>
            <a:ext cx="979600" cy="596800"/>
          </a:xfrm>
          <a:prstGeom prst="rect"/>
          <a:noFill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714" name="Google Shape;211;p13"/>
          <p:cNvSpPr txBox="1"/>
          <p:nvPr>
            <p:ph type="title" idx="5" hasCustomPrompt="1"/>
          </p:nvPr>
        </p:nvSpPr>
        <p:spPr>
          <a:xfrm>
            <a:off x="4559033" y="4169255"/>
            <a:ext cx="979600" cy="596800"/>
          </a:xfrm>
          <a:prstGeom prst="rect"/>
          <a:noFill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715" name="Google Shape;212;p13"/>
          <p:cNvSpPr txBox="1"/>
          <p:nvPr>
            <p:ph type="title" idx="6" hasCustomPrompt="1"/>
          </p:nvPr>
        </p:nvSpPr>
        <p:spPr>
          <a:xfrm>
            <a:off x="8158067" y="2054844"/>
            <a:ext cx="979600" cy="596800"/>
          </a:xfrm>
          <a:prstGeom prst="rect"/>
          <a:noFill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716" name="Google Shape;213;p13"/>
          <p:cNvSpPr txBox="1"/>
          <p:nvPr>
            <p:ph type="title" idx="7" hasCustomPrompt="1"/>
          </p:nvPr>
        </p:nvSpPr>
        <p:spPr>
          <a:xfrm>
            <a:off x="8158067" y="4169255"/>
            <a:ext cx="979600" cy="596800"/>
          </a:xfrm>
          <a:prstGeom prst="rect"/>
          <a:noFill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717" name="Google Shape;214;p13"/>
          <p:cNvSpPr txBox="1"/>
          <p:nvPr>
            <p:ph type="subTitle" idx="1"/>
          </p:nvPr>
        </p:nvSpPr>
        <p:spPr>
          <a:xfrm>
            <a:off x="960000" y="2651567"/>
            <a:ext cx="3074000" cy="100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Poppins" panose="00000300000000000000"/>
                <a:ea typeface="Poppins" panose="00000300000000000000"/>
                <a:cs typeface="Poppins" panose="00000300000000000000"/>
                <a:sym typeface="Poppins" panose="000003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8718" name="Google Shape;215;p13"/>
          <p:cNvSpPr txBox="1"/>
          <p:nvPr>
            <p:ph type="subTitle" idx="8"/>
          </p:nvPr>
        </p:nvSpPr>
        <p:spPr>
          <a:xfrm>
            <a:off x="4559033" y="2651567"/>
            <a:ext cx="3074000" cy="100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Poppins" panose="00000300000000000000"/>
                <a:ea typeface="Poppins" panose="00000300000000000000"/>
                <a:cs typeface="Poppins" panose="00000300000000000000"/>
                <a:sym typeface="Poppins" panose="000003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8719" name="Google Shape;216;p13"/>
          <p:cNvSpPr txBox="1"/>
          <p:nvPr>
            <p:ph type="subTitle" idx="9"/>
          </p:nvPr>
        </p:nvSpPr>
        <p:spPr>
          <a:xfrm>
            <a:off x="8158067" y="2651567"/>
            <a:ext cx="3074000" cy="100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Poppins" panose="00000300000000000000"/>
                <a:ea typeface="Poppins" panose="00000300000000000000"/>
                <a:cs typeface="Poppins" panose="00000300000000000000"/>
                <a:sym typeface="Poppins" panose="000003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8720" name="Google Shape;217;p13"/>
          <p:cNvSpPr txBox="1"/>
          <p:nvPr>
            <p:ph type="subTitle" idx="13"/>
          </p:nvPr>
        </p:nvSpPr>
        <p:spPr>
          <a:xfrm>
            <a:off x="960000" y="4766067"/>
            <a:ext cx="3074000" cy="94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Poppins" panose="00000300000000000000"/>
                <a:ea typeface="Poppins" panose="00000300000000000000"/>
                <a:cs typeface="Poppins" panose="00000300000000000000"/>
                <a:sym typeface="Poppins" panose="000003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8721" name="Google Shape;218;p13"/>
          <p:cNvSpPr txBox="1"/>
          <p:nvPr>
            <p:ph type="subTitle" idx="14"/>
          </p:nvPr>
        </p:nvSpPr>
        <p:spPr>
          <a:xfrm>
            <a:off x="4559033" y="4766067"/>
            <a:ext cx="3074000" cy="94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Poppins" panose="00000300000000000000"/>
                <a:ea typeface="Poppins" panose="00000300000000000000"/>
                <a:cs typeface="Poppins" panose="00000300000000000000"/>
                <a:sym typeface="Poppins" panose="000003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8722" name="Google Shape;219;p13"/>
          <p:cNvSpPr txBox="1"/>
          <p:nvPr>
            <p:ph type="subTitle" idx="15"/>
          </p:nvPr>
        </p:nvSpPr>
        <p:spPr>
          <a:xfrm>
            <a:off x="8158067" y="4766067"/>
            <a:ext cx="3074000" cy="94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Poppins" panose="00000300000000000000"/>
                <a:ea typeface="Poppins" panose="00000300000000000000"/>
                <a:cs typeface="Poppins" panose="00000300000000000000"/>
                <a:sym typeface="Poppins" panose="000003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3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/>
          <a:solidFill>
            <a:schemeClr val="bg1">
              <a:lumMod val="95000"/>
            </a:schemeClr>
          </a:solidFill>
          <a:ln w="88900">
            <a:solidFill>
              <a:schemeClr val="accent2"/>
            </a:solidFill>
          </a:ln>
        </p:spPr>
        <p:txBody>
          <a:bodyPr anchor="ctr"/>
          <a:lstStyle>
            <a:lvl1pPr algn="ctr" indent="0" marL="0">
              <a:buNone/>
              <a:defRPr sz="1200"/>
            </a:lvl1pPr>
          </a:lstStyle>
          <a:p>
            <a:r>
              <a:rPr altLang="ko-KR" dirty="0" lang="en-US"/>
              <a:t>Place 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/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lstStyle>
            <a:lvl1pPr algn="ctr" defTabSz="914400" eaLnBrk="1" fontAlgn="auto" hangingPunct="1" indent="0" latinLnBrk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altLang="en-US" sz="1800" lang="ko-K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914400" eaLnBrk="1" fontAlgn="auto" hangingPunct="1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altLang="ko-KR" dirty="0" lang="en-US"/>
              <a:t>Place Your Picture Here Send To Back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Rectangle 5"/>
          <p:cNvSpPr/>
          <p:nvPr userDrawn="1"/>
        </p:nvSpPr>
        <p:spPr>
          <a:xfrm>
            <a:off x="-1" y="828942"/>
            <a:ext cx="4862557" cy="1663723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7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7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 And Send To Back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Oval 1"/>
          <p:cNvSpPr/>
          <p:nvPr userDrawn="1"/>
        </p:nvSpPr>
        <p:spPr>
          <a:xfrm>
            <a:off x="6908167" y="5662484"/>
            <a:ext cx="4431324" cy="448874"/>
          </a:xfrm>
          <a:prstGeom prst="ellipse"/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sz="2700" lang="ko-KR"/>
          </a:p>
        </p:txBody>
      </p:sp>
      <p:grpSp>
        <p:nvGrpSpPr>
          <p:cNvPr id="87" name="Graphic 14"/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1048756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anchor="ctr" rtlCol="0"/>
            <a:p>
              <a:endParaRPr lang="en-US"/>
            </a:p>
          </p:txBody>
        </p:sp>
        <p:sp>
          <p:nvSpPr>
            <p:cNvPr id="1048757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anchor="ctr" rtlCol="0"/>
            <a:p>
              <a:endParaRPr dirty="0" lang="en-US"/>
            </a:p>
          </p:txBody>
        </p:sp>
        <p:sp>
          <p:nvSpPr>
            <p:cNvPr id="1048758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anchor="ctr" rtlCol="0"/>
            <a:p>
              <a:endParaRPr lang="en-US"/>
            </a:p>
          </p:txBody>
        </p:sp>
        <p:sp>
          <p:nvSpPr>
            <p:cNvPr id="1048759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anchor="ctr" rtlCol="0"/>
            <a:p>
              <a:endParaRPr dirty="0" lang="en-US"/>
            </a:p>
          </p:txBody>
        </p:sp>
        <p:sp>
          <p:nvSpPr>
            <p:cNvPr id="1048760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 rtlCol="0"/>
            <a:p>
              <a:endParaRPr dirty="0" lang="en-US"/>
            </a:p>
          </p:txBody>
        </p:sp>
        <p:sp>
          <p:nvSpPr>
            <p:cNvPr id="1048761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 rtlCol="0"/>
            <a:p>
              <a:endParaRPr lang="en-US"/>
            </a:p>
          </p:txBody>
        </p:sp>
        <p:sp>
          <p:nvSpPr>
            <p:cNvPr id="1048762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anchor="ctr" rtlCol="0"/>
            <a:p>
              <a:endParaRPr lang="en-US"/>
            </a:p>
          </p:txBody>
        </p:sp>
        <p:sp>
          <p:nvSpPr>
            <p:cNvPr id="1048763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anchor="ctr" rtlCol="0"/>
            <a:p>
              <a:endParaRPr dirty="0" lang="en-US"/>
            </a:p>
          </p:txBody>
        </p:sp>
      </p:grpSp>
      <p:sp>
        <p:nvSpPr>
          <p:cNvPr id="104876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altLang="ko-KR" dirty="0" lang="en-US"/>
              <a:t>Place Your Picture Here</a:t>
            </a:r>
            <a:endParaRPr altLang="en-US" dirty="0" lang="ko-KR"/>
          </a:p>
        </p:txBody>
      </p:sp>
      <p:sp>
        <p:nvSpPr>
          <p:cNvPr id="104876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  <a:endParaRPr altLang="ko-KR"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dt="0" ftr="0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</p:sldLayoutIdLst>
  <p:hf dt="0" ftr="0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9" name=""/>
        <p:cNvGrpSpPr/>
        <p:nvPr/>
      </p:nvGrpSpPr>
      <p:grpSpPr>
        <a:xfrm/>
      </p:grpSpPr>
      <p:sp>
        <p:nvSpPr>
          <p:cNvPr id="104857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4857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4857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/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7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/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8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/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544C22-EC13-4D2B-BB53-07ACC9C2DCD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 sldNum="1"/>
  <p:txStyles>
    <p:titleStyle>
      <a:lvl1pPr algn="ctr" defTabSz="914400" eaLnBrk="1" fontAlgn="base" hangingPunct="1" indent="0" latinLnBrk="0" lvl="0" marL="0">
        <a:lnSpc>
          <a:spcPct val="100000"/>
        </a:lnSpc>
        <a:spcBef>
          <a:spcPct val="0"/>
        </a:spcBef>
        <a:spcAft>
          <a:spcPct val="0"/>
        </a:spcAft>
        <a:buNone/>
        <a:defRPr baseline="0" b="0" sz="4400" i="0" kern="1200" u="none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defTabSz="914400" eaLnBrk="1" fontAlgn="base" hangingPunct="1" indent="-342900" latinLnBrk="0" lvl="0" marL="342900">
        <a:lnSpc>
          <a:spcPct val="100000"/>
        </a:lnSpc>
        <a:spcBef>
          <a:spcPct val="20000"/>
        </a:spcBef>
        <a:spcAft>
          <a:spcPct val="0"/>
        </a:spcAft>
        <a:buChar char="•"/>
        <a:defRPr baseline="0" b="0" sz="3200" i="0" kern="1200" u="none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fontAlgn="base" hangingPunct="1" indent="-285750" latinLnBrk="0" lvl="1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aseline="0" b="0" sz="2800" i="0" kern="1200" u="none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fontAlgn="base" hangingPunct="1" indent="-228600" latinLnBrk="0" lvl="2" marL="1143000">
        <a:lnSpc>
          <a:spcPct val="100000"/>
        </a:lnSpc>
        <a:spcBef>
          <a:spcPct val="20000"/>
        </a:spcBef>
        <a:spcAft>
          <a:spcPct val="0"/>
        </a:spcAft>
        <a:buChar char="•"/>
        <a:defRPr baseline="0" b="0" sz="2400" i="0" kern="1200" u="none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fontAlgn="base" hangingPunct="1" indent="-228600" latinLnBrk="0" lvl="3" marL="1600200">
        <a:lnSpc>
          <a:spcPct val="100000"/>
        </a:lnSpc>
        <a:spcBef>
          <a:spcPct val="20000"/>
        </a:spcBef>
        <a:spcAft>
          <a:spcPct val="0"/>
        </a:spcAft>
        <a:buChar char="–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fontAlgn="base" hangingPunct="1" indent="-228600" latinLnBrk="0" lvl="4" marL="20574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fontAlgn="base" hangingPunct="1" indent="-228600" latinLnBrk="0" lvl="5" marL="25146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fontAlgn="base" hangingPunct="1" indent="-228600" latinLnBrk="0" lvl="6" marL="29718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fontAlgn="base" hangingPunct="1" indent="-228600" latinLnBrk="0" lvl="7" marL="34290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fontAlgn="base" hangingPunct="1" indent="-228600" latinLnBrk="0" lvl="8" marL="38862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defTabSz="914400" eaLnBrk="1" fontAlgn="base" hangingPunct="1" indent="0" latinLnBrk="0" lvl="0" marL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fontAlgn="base" hangingPunct="1" indent="0" latinLnBrk="0" lvl="1" marL="4572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algn="l" defTabSz="914400" eaLnBrk="1" fontAlgn="base" hangingPunct="1" indent="0" latinLnBrk="0" lvl="2" marL="9144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algn="l" defTabSz="914400" eaLnBrk="1" fontAlgn="base" hangingPunct="1" indent="0" latinLnBrk="0" lvl="3" marL="13716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algn="l" defTabSz="914400" eaLnBrk="1" fontAlgn="base" hangingPunct="1" indent="0" latinLnBrk="0" lvl="4" marL="18288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algn="l" defTabSz="914400" eaLnBrk="1" fontAlgn="base" hangingPunct="1" indent="0" latinLnBrk="0" lvl="5" marL="22860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algn="l" defTabSz="914400" eaLnBrk="1" fontAlgn="base" hangingPunct="1" indent="0" latinLnBrk="0" lvl="6" marL="27432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algn="l" defTabSz="914400" eaLnBrk="1" fontAlgn="base" hangingPunct="1" indent="0" latinLnBrk="0" lvl="7" marL="32004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algn="l" defTabSz="914400" eaLnBrk="1" fontAlgn="base" hangingPunct="1" indent="0" latinLnBrk="0" lvl="8" marL="36576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3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3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Google Shape;534;p30"/>
          <p:cNvCxnSpPr>
            <a:cxnSpLocks/>
          </p:cNvCxnSpPr>
          <p:nvPr/>
        </p:nvCxnSpPr>
        <p:spPr>
          <a:xfrm rot="10800000">
            <a:off x="-164400" y="4683300"/>
            <a:ext cx="6345200" cy="2222400"/>
          </a:xfrm>
          <a:prstGeom prst="straightConnector1"/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48586" name="Google Shape;535;p30"/>
          <p:cNvSpPr txBox="1"/>
          <p:nvPr>
            <p:ph type="title"/>
          </p:nvPr>
        </p:nvSpPr>
        <p:spPr>
          <a:xfrm>
            <a:off x="5817235" y="2282190"/>
            <a:ext cx="5844540" cy="3054985"/>
          </a:xfrm>
          <a:prstGeom prst="rect"/>
        </p:spPr>
        <p:txBody>
          <a:bodyPr anchor="t" anchorCtr="0" bIns="121900" lIns="121900" rIns="121900" spcFirstLastPara="1" tIns="1219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6000" lang="en-US">
                <a:latin typeface="Times New Roman" panose="02020603050405020304" charset="0"/>
                <a:cs typeface="Times New Roman" panose="02020603050405020304" charset="0"/>
              </a:rPr>
              <a:t>GRAND</a:t>
            </a:r>
            <a:br>
              <a:rPr altLang="en-GB" sz="6000" 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altLang="en-GB" sz="6000" lang="en-US">
                <a:latin typeface="Times New Roman" panose="02020603050405020304" charset="0"/>
                <a:cs typeface="Times New Roman" panose="02020603050405020304" charset="0"/>
              </a:rPr>
              <a:t>DESIGN</a:t>
            </a:r>
            <a:br>
              <a:rPr altLang="en-GB" sz="6000" 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altLang="en-GB" sz="6000" lang="en-US">
                <a:latin typeface="Times New Roman" panose="02020603050405020304" charset="0"/>
                <a:cs typeface="Times New Roman" panose="02020603050405020304" charset="0"/>
              </a:rPr>
              <a:t>HMP-TI</a:t>
            </a:r>
            <a:endParaRPr altLang="en-GB" sz="6000"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2" name="Google Shape;537;p30" descr="C:\Users\ACER\Documents\GRAND DESIGN RIFQI RR\IMG-20230913-WA0050.jpgIMG-20230913-WA0050"/>
          <p:cNvPicPr preferRelativeResize="0">
            <a:picLocks/>
          </p:cNvPicPr>
          <p:nvPr>
            <p:ph type="pic" idx="3"/>
          </p:nvPr>
        </p:nvPicPr>
        <p:blipFill rotWithShape="1">
          <a:blip xmlns:r="http://schemas.openxmlformats.org/officeDocument/2006/relationships" r:embed="rId1"/>
          <a:srcRect t="6718" b="6718"/>
          <a:stretch>
            <a:fillRect/>
          </a:stretch>
        </p:blipFill>
        <p:spPr>
          <a:xfrm>
            <a:off x="950967" y="719333"/>
            <a:ext cx="4170267" cy="5419200"/>
          </a:xfrm>
          <a:prstGeom prst="rect"/>
        </p:spPr>
      </p:pic>
      <p:grpSp>
        <p:nvGrpSpPr>
          <p:cNvPr id="28" name="Google Shape;538;p30"/>
          <p:cNvGrpSpPr/>
          <p:nvPr/>
        </p:nvGrpSpPr>
        <p:grpSpPr>
          <a:xfrm>
            <a:off x="431967" y="437615"/>
            <a:ext cx="1037973" cy="969756"/>
            <a:chOff x="1169100" y="1853651"/>
            <a:chExt cx="581867" cy="543626"/>
          </a:xfrm>
        </p:grpSpPr>
        <p:sp>
          <p:nvSpPr>
            <p:cNvPr id="1048587" name="Google Shape;539;p30"/>
            <p:cNvSpPr/>
            <p:nvPr/>
          </p:nvSpPr>
          <p:spPr>
            <a:xfrm flipH="1">
              <a:off x="1169100" y="1853651"/>
              <a:ext cx="581867" cy="543626"/>
            </a:xfrm>
            <a:custGeom>
              <a:avLst/>
              <a:ahLst/>
              <a:rect l="l" t="t" r="r" b="b"/>
              <a:pathLst>
                <a:path w="6905" h="6451" extrusionOk="0">
                  <a:moveTo>
                    <a:pt x="3442" y="1"/>
                  </a:moveTo>
                  <a:cubicBezTo>
                    <a:pt x="1874" y="1"/>
                    <a:pt x="499" y="1148"/>
                    <a:pt x="262" y="2752"/>
                  </a:cubicBezTo>
                  <a:cubicBezTo>
                    <a:pt x="1" y="4517"/>
                    <a:pt x="1220" y="6156"/>
                    <a:pt x="2977" y="6417"/>
                  </a:cubicBezTo>
                  <a:cubicBezTo>
                    <a:pt x="3134" y="6440"/>
                    <a:pt x="3290" y="6451"/>
                    <a:pt x="3445" y="6451"/>
                  </a:cubicBezTo>
                  <a:cubicBezTo>
                    <a:pt x="5023" y="6451"/>
                    <a:pt x="6405" y="5302"/>
                    <a:pt x="6643" y="3694"/>
                  </a:cubicBezTo>
                  <a:cubicBezTo>
                    <a:pt x="6904" y="1928"/>
                    <a:pt x="5685" y="290"/>
                    <a:pt x="3919" y="36"/>
                  </a:cubicBezTo>
                  <a:cubicBezTo>
                    <a:pt x="3759" y="12"/>
                    <a:pt x="3599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588" name="Google Shape;540;p30"/>
            <p:cNvSpPr/>
            <p:nvPr/>
          </p:nvSpPr>
          <p:spPr>
            <a:xfrm flipH="1">
              <a:off x="1275867" y="1940868"/>
              <a:ext cx="309009" cy="340619"/>
            </a:xfrm>
            <a:custGeom>
              <a:avLst/>
              <a:ahLst/>
              <a:rect l="l" t="t" r="r" b="b"/>
              <a:pathLst>
                <a:path w="3667" h="4042" extrusionOk="0">
                  <a:moveTo>
                    <a:pt x="1643" y="1"/>
                  </a:moveTo>
                  <a:cubicBezTo>
                    <a:pt x="1626" y="1"/>
                    <a:pt x="1609" y="3"/>
                    <a:pt x="1592" y="7"/>
                  </a:cubicBezTo>
                  <a:cubicBezTo>
                    <a:pt x="1442" y="46"/>
                    <a:pt x="1426" y="236"/>
                    <a:pt x="1339" y="363"/>
                  </a:cubicBezTo>
                  <a:cubicBezTo>
                    <a:pt x="1117" y="703"/>
                    <a:pt x="824" y="806"/>
                    <a:pt x="413" y="806"/>
                  </a:cubicBezTo>
                  <a:lnTo>
                    <a:pt x="1" y="3268"/>
                  </a:lnTo>
                  <a:lnTo>
                    <a:pt x="302" y="3316"/>
                  </a:lnTo>
                  <a:cubicBezTo>
                    <a:pt x="373" y="3332"/>
                    <a:pt x="547" y="3648"/>
                    <a:pt x="927" y="3712"/>
                  </a:cubicBezTo>
                  <a:lnTo>
                    <a:pt x="2875" y="4036"/>
                  </a:lnTo>
                  <a:cubicBezTo>
                    <a:pt x="2894" y="4040"/>
                    <a:pt x="2914" y="4041"/>
                    <a:pt x="2933" y="4041"/>
                  </a:cubicBezTo>
                  <a:cubicBezTo>
                    <a:pt x="3101" y="4041"/>
                    <a:pt x="3250" y="3921"/>
                    <a:pt x="3278" y="3743"/>
                  </a:cubicBezTo>
                  <a:cubicBezTo>
                    <a:pt x="3310" y="3553"/>
                    <a:pt x="3184" y="3371"/>
                    <a:pt x="2986" y="3340"/>
                  </a:cubicBezTo>
                  <a:lnTo>
                    <a:pt x="2986" y="3340"/>
                  </a:lnTo>
                  <a:cubicBezTo>
                    <a:pt x="3006" y="3343"/>
                    <a:pt x="3026" y="3345"/>
                    <a:pt x="3046" y="3345"/>
                  </a:cubicBezTo>
                  <a:cubicBezTo>
                    <a:pt x="3219" y="3345"/>
                    <a:pt x="3369" y="3224"/>
                    <a:pt x="3397" y="3047"/>
                  </a:cubicBezTo>
                  <a:cubicBezTo>
                    <a:pt x="3429" y="2857"/>
                    <a:pt x="3302" y="2675"/>
                    <a:pt x="3104" y="2643"/>
                  </a:cubicBezTo>
                  <a:lnTo>
                    <a:pt x="3104" y="2643"/>
                  </a:lnTo>
                  <a:cubicBezTo>
                    <a:pt x="3125" y="2646"/>
                    <a:pt x="3145" y="2648"/>
                    <a:pt x="3165" y="2648"/>
                  </a:cubicBezTo>
                  <a:cubicBezTo>
                    <a:pt x="3338" y="2648"/>
                    <a:pt x="3488" y="2528"/>
                    <a:pt x="3516" y="2350"/>
                  </a:cubicBezTo>
                  <a:cubicBezTo>
                    <a:pt x="3548" y="2160"/>
                    <a:pt x="3413" y="1978"/>
                    <a:pt x="3223" y="1946"/>
                  </a:cubicBezTo>
                  <a:lnTo>
                    <a:pt x="3223" y="1946"/>
                  </a:lnTo>
                  <a:cubicBezTo>
                    <a:pt x="3242" y="1949"/>
                    <a:pt x="3260" y="1951"/>
                    <a:pt x="3279" y="1951"/>
                  </a:cubicBezTo>
                  <a:cubicBezTo>
                    <a:pt x="3447" y="1951"/>
                    <a:pt x="3598" y="1825"/>
                    <a:pt x="3627" y="1653"/>
                  </a:cubicBezTo>
                  <a:cubicBezTo>
                    <a:pt x="3666" y="1463"/>
                    <a:pt x="3532" y="1281"/>
                    <a:pt x="3342" y="1250"/>
                  </a:cubicBezTo>
                  <a:lnTo>
                    <a:pt x="1751" y="981"/>
                  </a:lnTo>
                  <a:cubicBezTo>
                    <a:pt x="1830" y="830"/>
                    <a:pt x="1885" y="664"/>
                    <a:pt x="1909" y="498"/>
                  </a:cubicBezTo>
                  <a:cubicBezTo>
                    <a:pt x="1925" y="363"/>
                    <a:pt x="1925" y="221"/>
                    <a:pt x="1846" y="110"/>
                  </a:cubicBezTo>
                  <a:cubicBezTo>
                    <a:pt x="1800" y="44"/>
                    <a:pt x="1722" y="1"/>
                    <a:pt x="1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589" name="Google Shape;541;p30"/>
            <p:cNvSpPr/>
            <p:nvPr/>
          </p:nvSpPr>
          <p:spPr>
            <a:xfrm flipH="1">
              <a:off x="1533389" y="1970446"/>
              <a:ext cx="116795" cy="272361"/>
            </a:xfrm>
            <a:custGeom>
              <a:avLst/>
              <a:ahLst/>
              <a:rect l="l" t="t" r="r" b="b"/>
              <a:pathLst>
                <a:path w="1386" h="3232" extrusionOk="0">
                  <a:moveTo>
                    <a:pt x="771" y="1"/>
                  </a:moveTo>
                  <a:cubicBezTo>
                    <a:pt x="622" y="1"/>
                    <a:pt x="489" y="106"/>
                    <a:pt x="467" y="257"/>
                  </a:cubicBezTo>
                  <a:lnTo>
                    <a:pt x="32" y="2822"/>
                  </a:lnTo>
                  <a:cubicBezTo>
                    <a:pt x="0" y="2989"/>
                    <a:pt x="119" y="3147"/>
                    <a:pt x="285" y="3179"/>
                  </a:cubicBezTo>
                  <a:lnTo>
                    <a:pt x="570" y="3226"/>
                  </a:lnTo>
                  <a:cubicBezTo>
                    <a:pt x="588" y="3230"/>
                    <a:pt x="606" y="3231"/>
                    <a:pt x="624" y="3231"/>
                  </a:cubicBezTo>
                  <a:cubicBezTo>
                    <a:pt x="769" y="3231"/>
                    <a:pt x="897" y="3121"/>
                    <a:pt x="918" y="2973"/>
                  </a:cubicBezTo>
                  <a:lnTo>
                    <a:pt x="1354" y="408"/>
                  </a:lnTo>
                  <a:cubicBezTo>
                    <a:pt x="1386" y="242"/>
                    <a:pt x="1267" y="83"/>
                    <a:pt x="1101" y="60"/>
                  </a:cubicBezTo>
                  <a:lnTo>
                    <a:pt x="816" y="4"/>
                  </a:lnTo>
                  <a:cubicBezTo>
                    <a:pt x="800" y="2"/>
                    <a:pt x="785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 Placeholder 1"/>
          <p:cNvSpPr txBox="1"/>
          <p:nvPr/>
        </p:nvSpPr>
        <p:spPr>
          <a:xfrm>
            <a:off x="5223601" y="612786"/>
            <a:ext cx="6079400" cy="724247"/>
          </a:xfrm>
          <a:prstGeom prst="rect"/>
        </p:spPr>
        <p:txBody>
          <a:bodyPr/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5400" lang="en-US">
                <a:solidFill>
                  <a:schemeClr val="tx1"/>
                </a:solidFill>
                <a:latin typeface="+mj-lt"/>
              </a:rPr>
              <a:t>PROFIL</a:t>
            </a:r>
            <a:endParaRPr dirty="0" sz="5400"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8597" name="Text Box 22"/>
          <p:cNvSpPr txBox="1"/>
          <p:nvPr/>
        </p:nvSpPr>
        <p:spPr>
          <a:xfrm>
            <a:off x="5223510" y="1931670"/>
            <a:ext cx="6967855" cy="4084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NAMA	: Rifqi Riandi Rahman</a:t>
            </a:r>
            <a:endParaRPr sz="2000"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TTL		: Banjarbaru, 06 Agustus 2004</a:t>
            </a:r>
            <a:endParaRPr sz="2000"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Agama 	: Islam</a:t>
            </a:r>
            <a:endParaRPr sz="2000"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Alamat	: Sultan Adam, Jl. Cemara Raya No. 29</a:t>
            </a:r>
            <a:endParaRPr sz="2000"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EMAIL	: ahmadriandi111@gmail.com</a:t>
            </a:r>
            <a:endParaRPr sz="2000"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285750" marL="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20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HP		: +62 812-5151-0971</a:t>
            </a:r>
            <a:endParaRPr sz="2000"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285750" marL="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20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Kampus	: Universitas Islam Kalimantan MAB</a:t>
            </a:r>
            <a:endParaRPr sz="2000"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285750" marL="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20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Fakultas	: Teknologi Informasi</a:t>
            </a:r>
            <a:endParaRPr sz="2000"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285750" marL="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20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Prodi		: Teknik Informatika</a:t>
            </a:r>
            <a:endParaRPr sz="2000"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3" name="Google Shape;918;p45"/>
          <p:cNvGrpSpPr/>
          <p:nvPr/>
        </p:nvGrpSpPr>
        <p:grpSpPr>
          <a:xfrm>
            <a:off x="800914" y="2061957"/>
            <a:ext cx="3609917" cy="3220505"/>
            <a:chOff x="5828852" y="2571750"/>
            <a:chExt cx="2277981" cy="2032249"/>
          </a:xfrm>
        </p:grpSpPr>
        <p:sp>
          <p:nvSpPr>
            <p:cNvPr id="1048598" name="Google Shape;919;p45"/>
            <p:cNvSpPr/>
            <p:nvPr/>
          </p:nvSpPr>
          <p:spPr>
            <a:xfrm>
              <a:off x="5865752" y="2571750"/>
              <a:ext cx="293756" cy="293756"/>
            </a:xfrm>
            <a:custGeom>
              <a:avLst/>
              <a:ahLst/>
              <a:rect l="l" t="t" r="r" b="b"/>
              <a:pathLst>
                <a:path w="7316" h="7316" fill="none" extrusionOk="0">
                  <a:moveTo>
                    <a:pt x="7315" y="3658"/>
                  </a:moveTo>
                  <a:cubicBezTo>
                    <a:pt x="7315" y="5677"/>
                    <a:pt x="5676" y="7315"/>
                    <a:pt x="3658" y="7315"/>
                  </a:cubicBezTo>
                  <a:cubicBezTo>
                    <a:pt x="1639" y="7315"/>
                    <a:pt x="0" y="5677"/>
                    <a:pt x="0" y="3658"/>
                  </a:cubicBezTo>
                  <a:cubicBezTo>
                    <a:pt x="0" y="1631"/>
                    <a:pt x="1639" y="0"/>
                    <a:pt x="3658" y="0"/>
                  </a:cubicBezTo>
                  <a:cubicBezTo>
                    <a:pt x="5676" y="0"/>
                    <a:pt x="7315" y="1631"/>
                    <a:pt x="7315" y="3658"/>
                  </a:cubicBezTo>
                  <a:close/>
                </a:path>
              </a:pathLst>
            </a:custGeom>
            <a:noFill/>
            <a:ln w="6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9" name="Google Shape;920;p45"/>
            <p:cNvSpPr/>
            <p:nvPr/>
          </p:nvSpPr>
          <p:spPr>
            <a:xfrm>
              <a:off x="6304099" y="2992631"/>
              <a:ext cx="988635" cy="988635"/>
            </a:xfrm>
            <a:custGeom>
              <a:avLst/>
              <a:ahLst/>
              <a:rect l="l" t="t" r="r" b="b"/>
              <a:pathLst>
                <a:path w="24622" h="24622" extrusionOk="0">
                  <a:moveTo>
                    <a:pt x="12311" y="0"/>
                  </a:moveTo>
                  <a:cubicBezTo>
                    <a:pt x="5510" y="0"/>
                    <a:pt x="0" y="5510"/>
                    <a:pt x="0" y="12311"/>
                  </a:cubicBezTo>
                  <a:cubicBezTo>
                    <a:pt x="0" y="19111"/>
                    <a:pt x="5510" y="24621"/>
                    <a:pt x="12311" y="24621"/>
                  </a:cubicBezTo>
                  <a:cubicBezTo>
                    <a:pt x="19112" y="24621"/>
                    <a:pt x="24622" y="19111"/>
                    <a:pt x="24622" y="12311"/>
                  </a:cubicBezTo>
                  <a:cubicBezTo>
                    <a:pt x="24622" y="5510"/>
                    <a:pt x="19112" y="0"/>
                    <a:pt x="12311" y="0"/>
                  </a:cubicBezTo>
                  <a:close/>
                </a:path>
              </a:pathLst>
            </a:custGeom>
            <a:solidFill>
              <a:srgbClr val="5B9BE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0" name="Google Shape;921;p45"/>
            <p:cNvSpPr/>
            <p:nvPr/>
          </p:nvSpPr>
          <p:spPr>
            <a:xfrm>
              <a:off x="6304099" y="2992631"/>
              <a:ext cx="988635" cy="988635"/>
            </a:xfrm>
            <a:custGeom>
              <a:avLst/>
              <a:ahLst/>
              <a:rect l="l" t="t" r="r" b="b"/>
              <a:pathLst>
                <a:path w="24622" h="24622" extrusionOk="0">
                  <a:moveTo>
                    <a:pt x="12311" y="0"/>
                  </a:moveTo>
                  <a:cubicBezTo>
                    <a:pt x="5510" y="0"/>
                    <a:pt x="0" y="5510"/>
                    <a:pt x="0" y="12311"/>
                  </a:cubicBezTo>
                  <a:cubicBezTo>
                    <a:pt x="0" y="19111"/>
                    <a:pt x="5510" y="24621"/>
                    <a:pt x="12311" y="24621"/>
                  </a:cubicBezTo>
                  <a:cubicBezTo>
                    <a:pt x="19112" y="24621"/>
                    <a:pt x="24622" y="19111"/>
                    <a:pt x="24622" y="12311"/>
                  </a:cubicBezTo>
                  <a:cubicBezTo>
                    <a:pt x="24622" y="5510"/>
                    <a:pt x="19112" y="0"/>
                    <a:pt x="1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1" name="Google Shape;922;p45"/>
            <p:cNvSpPr/>
            <p:nvPr/>
          </p:nvSpPr>
          <p:spPr>
            <a:xfrm>
              <a:off x="6615283" y="2992631"/>
              <a:ext cx="207307" cy="124433"/>
            </a:xfrm>
            <a:custGeom>
              <a:avLst/>
              <a:ahLst/>
              <a:rect l="l" t="t" r="r" b="b"/>
              <a:pathLst>
                <a:path w="5163" h="3099" extrusionOk="0">
                  <a:moveTo>
                    <a:pt x="4561" y="0"/>
                  </a:moveTo>
                  <a:cubicBezTo>
                    <a:pt x="2993" y="0"/>
                    <a:pt x="1489" y="293"/>
                    <a:pt x="104" y="831"/>
                  </a:cubicBezTo>
                  <a:cubicBezTo>
                    <a:pt x="159" y="1291"/>
                    <a:pt x="278" y="1750"/>
                    <a:pt x="223" y="2217"/>
                  </a:cubicBezTo>
                  <a:cubicBezTo>
                    <a:pt x="183" y="2518"/>
                    <a:pt x="1" y="3024"/>
                    <a:pt x="460" y="3096"/>
                  </a:cubicBezTo>
                  <a:cubicBezTo>
                    <a:pt x="474" y="3098"/>
                    <a:pt x="489" y="3099"/>
                    <a:pt x="504" y="3099"/>
                  </a:cubicBezTo>
                  <a:cubicBezTo>
                    <a:pt x="806" y="3099"/>
                    <a:pt x="1258" y="2663"/>
                    <a:pt x="1537" y="2557"/>
                  </a:cubicBezTo>
                  <a:cubicBezTo>
                    <a:pt x="1893" y="2423"/>
                    <a:pt x="2273" y="2343"/>
                    <a:pt x="2558" y="2090"/>
                  </a:cubicBezTo>
                  <a:cubicBezTo>
                    <a:pt x="2796" y="1884"/>
                    <a:pt x="2970" y="1576"/>
                    <a:pt x="3271" y="1496"/>
                  </a:cubicBezTo>
                  <a:cubicBezTo>
                    <a:pt x="3329" y="1480"/>
                    <a:pt x="3390" y="1473"/>
                    <a:pt x="3451" y="1473"/>
                  </a:cubicBezTo>
                  <a:cubicBezTo>
                    <a:pt x="3739" y="1473"/>
                    <a:pt x="4046" y="1626"/>
                    <a:pt x="4313" y="1626"/>
                  </a:cubicBezTo>
                  <a:cubicBezTo>
                    <a:pt x="4422" y="1626"/>
                    <a:pt x="4525" y="1600"/>
                    <a:pt x="4616" y="1528"/>
                  </a:cubicBezTo>
                  <a:cubicBezTo>
                    <a:pt x="4925" y="1291"/>
                    <a:pt x="4767" y="792"/>
                    <a:pt x="4901" y="428"/>
                  </a:cubicBezTo>
                  <a:cubicBezTo>
                    <a:pt x="4949" y="269"/>
                    <a:pt x="5052" y="135"/>
                    <a:pt x="5163" y="16"/>
                  </a:cubicBezTo>
                  <a:cubicBezTo>
                    <a:pt x="4965" y="0"/>
                    <a:pt x="4759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2" name="Google Shape;923;p45"/>
            <p:cNvSpPr/>
            <p:nvPr/>
          </p:nvSpPr>
          <p:spPr>
            <a:xfrm>
              <a:off x="6789827" y="3010740"/>
              <a:ext cx="479702" cy="392932"/>
            </a:xfrm>
            <a:custGeom>
              <a:avLst/>
              <a:ahLst/>
              <a:rect l="l" t="t" r="r" b="b"/>
              <a:pathLst>
                <a:path w="11947" h="9786" extrusionOk="0">
                  <a:moveTo>
                    <a:pt x="3531" y="0"/>
                  </a:moveTo>
                  <a:cubicBezTo>
                    <a:pt x="3357" y="198"/>
                    <a:pt x="3262" y="444"/>
                    <a:pt x="3270" y="705"/>
                  </a:cubicBezTo>
                  <a:cubicBezTo>
                    <a:pt x="3278" y="935"/>
                    <a:pt x="3349" y="1180"/>
                    <a:pt x="3222" y="1370"/>
                  </a:cubicBezTo>
                  <a:cubicBezTo>
                    <a:pt x="3120" y="1512"/>
                    <a:pt x="2929" y="1560"/>
                    <a:pt x="2803" y="1671"/>
                  </a:cubicBezTo>
                  <a:cubicBezTo>
                    <a:pt x="2470" y="1956"/>
                    <a:pt x="2549" y="2550"/>
                    <a:pt x="2193" y="2803"/>
                  </a:cubicBezTo>
                  <a:cubicBezTo>
                    <a:pt x="2011" y="2937"/>
                    <a:pt x="1758" y="2930"/>
                    <a:pt x="1528" y="2945"/>
                  </a:cubicBezTo>
                  <a:cubicBezTo>
                    <a:pt x="1022" y="2985"/>
                    <a:pt x="531" y="3175"/>
                    <a:pt x="135" y="3484"/>
                  </a:cubicBezTo>
                  <a:cubicBezTo>
                    <a:pt x="79" y="3523"/>
                    <a:pt x="32" y="3571"/>
                    <a:pt x="16" y="3626"/>
                  </a:cubicBezTo>
                  <a:cubicBezTo>
                    <a:pt x="0" y="3697"/>
                    <a:pt x="48" y="3769"/>
                    <a:pt x="87" y="3832"/>
                  </a:cubicBezTo>
                  <a:cubicBezTo>
                    <a:pt x="269" y="4117"/>
                    <a:pt x="515" y="4426"/>
                    <a:pt x="847" y="4426"/>
                  </a:cubicBezTo>
                  <a:cubicBezTo>
                    <a:pt x="1022" y="4426"/>
                    <a:pt x="1188" y="4347"/>
                    <a:pt x="1354" y="4323"/>
                  </a:cubicBezTo>
                  <a:cubicBezTo>
                    <a:pt x="1392" y="4318"/>
                    <a:pt x="1429" y="4316"/>
                    <a:pt x="1466" y="4316"/>
                  </a:cubicBezTo>
                  <a:cubicBezTo>
                    <a:pt x="1756" y="4316"/>
                    <a:pt x="2041" y="4452"/>
                    <a:pt x="2332" y="4452"/>
                  </a:cubicBezTo>
                  <a:cubicBezTo>
                    <a:pt x="2351" y="4452"/>
                    <a:pt x="2371" y="4451"/>
                    <a:pt x="2391" y="4450"/>
                  </a:cubicBezTo>
                  <a:cubicBezTo>
                    <a:pt x="3040" y="4404"/>
                    <a:pt x="3495" y="3604"/>
                    <a:pt x="4125" y="3604"/>
                  </a:cubicBezTo>
                  <a:cubicBezTo>
                    <a:pt x="4156" y="3604"/>
                    <a:pt x="4188" y="3606"/>
                    <a:pt x="4220" y="3610"/>
                  </a:cubicBezTo>
                  <a:cubicBezTo>
                    <a:pt x="4426" y="3642"/>
                    <a:pt x="4616" y="3769"/>
                    <a:pt x="4782" y="3895"/>
                  </a:cubicBezTo>
                  <a:cubicBezTo>
                    <a:pt x="5154" y="4172"/>
                    <a:pt x="5502" y="4497"/>
                    <a:pt x="5906" y="4727"/>
                  </a:cubicBezTo>
                  <a:cubicBezTo>
                    <a:pt x="6222" y="4912"/>
                    <a:pt x="6585" y="5045"/>
                    <a:pt x="6945" y="5045"/>
                  </a:cubicBezTo>
                  <a:cubicBezTo>
                    <a:pt x="7045" y="5045"/>
                    <a:pt x="7145" y="5034"/>
                    <a:pt x="7244" y="5012"/>
                  </a:cubicBezTo>
                  <a:cubicBezTo>
                    <a:pt x="7400" y="4976"/>
                    <a:pt x="7582" y="4923"/>
                    <a:pt x="7740" y="4923"/>
                  </a:cubicBezTo>
                  <a:cubicBezTo>
                    <a:pt x="7863" y="4923"/>
                    <a:pt x="7971" y="4955"/>
                    <a:pt x="8044" y="5051"/>
                  </a:cubicBezTo>
                  <a:cubicBezTo>
                    <a:pt x="8147" y="5202"/>
                    <a:pt x="8091" y="5415"/>
                    <a:pt x="8004" y="5574"/>
                  </a:cubicBezTo>
                  <a:cubicBezTo>
                    <a:pt x="7909" y="5732"/>
                    <a:pt x="7790" y="5883"/>
                    <a:pt x="7783" y="6073"/>
                  </a:cubicBezTo>
                  <a:cubicBezTo>
                    <a:pt x="7759" y="6453"/>
                    <a:pt x="8186" y="6674"/>
                    <a:pt x="8519" y="6872"/>
                  </a:cubicBezTo>
                  <a:cubicBezTo>
                    <a:pt x="8923" y="7118"/>
                    <a:pt x="9271" y="7490"/>
                    <a:pt x="9421" y="7941"/>
                  </a:cubicBezTo>
                  <a:cubicBezTo>
                    <a:pt x="9500" y="8186"/>
                    <a:pt x="9516" y="8455"/>
                    <a:pt x="9588" y="8709"/>
                  </a:cubicBezTo>
                  <a:cubicBezTo>
                    <a:pt x="9698" y="9128"/>
                    <a:pt x="9849" y="9785"/>
                    <a:pt x="10284" y="9785"/>
                  </a:cubicBezTo>
                  <a:cubicBezTo>
                    <a:pt x="10767" y="9785"/>
                    <a:pt x="10854" y="9287"/>
                    <a:pt x="10949" y="8946"/>
                  </a:cubicBezTo>
                  <a:cubicBezTo>
                    <a:pt x="11385" y="8661"/>
                    <a:pt x="11693" y="8463"/>
                    <a:pt x="11947" y="8099"/>
                  </a:cubicBezTo>
                  <a:cubicBezTo>
                    <a:pt x="10688" y="4172"/>
                    <a:pt x="7513" y="1109"/>
                    <a:pt x="3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3" name="Google Shape;924;p45"/>
            <p:cNvSpPr/>
            <p:nvPr/>
          </p:nvSpPr>
          <p:spPr>
            <a:xfrm>
              <a:off x="6307593" y="3110559"/>
              <a:ext cx="387231" cy="788836"/>
            </a:xfrm>
            <a:custGeom>
              <a:avLst/>
              <a:ahLst/>
              <a:rect l="l" t="t" r="r" b="b"/>
              <a:pathLst>
                <a:path w="9644" h="19646" extrusionOk="0">
                  <a:moveTo>
                    <a:pt x="4236" y="0"/>
                  </a:moveTo>
                  <a:cubicBezTo>
                    <a:pt x="1948" y="1956"/>
                    <a:pt x="388" y="4727"/>
                    <a:pt x="0" y="7869"/>
                  </a:cubicBezTo>
                  <a:cubicBezTo>
                    <a:pt x="206" y="7941"/>
                    <a:pt x="436" y="7964"/>
                    <a:pt x="650" y="8020"/>
                  </a:cubicBezTo>
                  <a:cubicBezTo>
                    <a:pt x="1220" y="8170"/>
                    <a:pt x="1671" y="8511"/>
                    <a:pt x="1924" y="9041"/>
                  </a:cubicBezTo>
                  <a:cubicBezTo>
                    <a:pt x="2209" y="9643"/>
                    <a:pt x="2470" y="10260"/>
                    <a:pt x="2724" y="10878"/>
                  </a:cubicBezTo>
                  <a:cubicBezTo>
                    <a:pt x="2787" y="11044"/>
                    <a:pt x="2851" y="11218"/>
                    <a:pt x="2866" y="11392"/>
                  </a:cubicBezTo>
                  <a:cubicBezTo>
                    <a:pt x="2898" y="11677"/>
                    <a:pt x="2803" y="11947"/>
                    <a:pt x="2763" y="12224"/>
                  </a:cubicBezTo>
                  <a:cubicBezTo>
                    <a:pt x="2684" y="12762"/>
                    <a:pt x="2827" y="13324"/>
                    <a:pt x="3143" y="13760"/>
                  </a:cubicBezTo>
                  <a:cubicBezTo>
                    <a:pt x="3238" y="13902"/>
                    <a:pt x="3357" y="14029"/>
                    <a:pt x="3413" y="14195"/>
                  </a:cubicBezTo>
                  <a:cubicBezTo>
                    <a:pt x="3444" y="14298"/>
                    <a:pt x="3444" y="14409"/>
                    <a:pt x="3460" y="14520"/>
                  </a:cubicBezTo>
                  <a:cubicBezTo>
                    <a:pt x="3492" y="14678"/>
                    <a:pt x="3555" y="14828"/>
                    <a:pt x="3626" y="14979"/>
                  </a:cubicBezTo>
                  <a:cubicBezTo>
                    <a:pt x="3840" y="15414"/>
                    <a:pt x="4117" y="15818"/>
                    <a:pt x="4450" y="16174"/>
                  </a:cubicBezTo>
                  <a:cubicBezTo>
                    <a:pt x="4529" y="16269"/>
                    <a:pt x="4624" y="16356"/>
                    <a:pt x="4671" y="16475"/>
                  </a:cubicBezTo>
                  <a:cubicBezTo>
                    <a:pt x="4766" y="16681"/>
                    <a:pt x="4695" y="16926"/>
                    <a:pt x="4727" y="17156"/>
                  </a:cubicBezTo>
                  <a:cubicBezTo>
                    <a:pt x="4790" y="17686"/>
                    <a:pt x="5328" y="18011"/>
                    <a:pt x="5637" y="18446"/>
                  </a:cubicBezTo>
                  <a:cubicBezTo>
                    <a:pt x="5811" y="18700"/>
                    <a:pt x="5906" y="18993"/>
                    <a:pt x="6088" y="19238"/>
                  </a:cubicBezTo>
                  <a:cubicBezTo>
                    <a:pt x="6241" y="19460"/>
                    <a:pt x="6485" y="19645"/>
                    <a:pt x="6745" y="19645"/>
                  </a:cubicBezTo>
                  <a:cubicBezTo>
                    <a:pt x="6782" y="19645"/>
                    <a:pt x="6819" y="19642"/>
                    <a:pt x="6856" y="19634"/>
                  </a:cubicBezTo>
                  <a:cubicBezTo>
                    <a:pt x="6690" y="18763"/>
                    <a:pt x="6666" y="17853"/>
                    <a:pt x="6801" y="16974"/>
                  </a:cubicBezTo>
                  <a:cubicBezTo>
                    <a:pt x="6896" y="16285"/>
                    <a:pt x="7110" y="15573"/>
                    <a:pt x="7624" y="15105"/>
                  </a:cubicBezTo>
                  <a:cubicBezTo>
                    <a:pt x="7949" y="14812"/>
                    <a:pt x="8400" y="14599"/>
                    <a:pt x="8511" y="14179"/>
                  </a:cubicBezTo>
                  <a:cubicBezTo>
                    <a:pt x="8566" y="13973"/>
                    <a:pt x="8527" y="13744"/>
                    <a:pt x="8606" y="13538"/>
                  </a:cubicBezTo>
                  <a:cubicBezTo>
                    <a:pt x="8693" y="13308"/>
                    <a:pt x="8915" y="13150"/>
                    <a:pt x="9073" y="12960"/>
                  </a:cubicBezTo>
                  <a:cubicBezTo>
                    <a:pt x="9334" y="12635"/>
                    <a:pt x="9643" y="12216"/>
                    <a:pt x="9406" y="11867"/>
                  </a:cubicBezTo>
                  <a:cubicBezTo>
                    <a:pt x="9026" y="11305"/>
                    <a:pt x="8052" y="11353"/>
                    <a:pt x="7759" y="10735"/>
                  </a:cubicBezTo>
                  <a:cubicBezTo>
                    <a:pt x="7688" y="10585"/>
                    <a:pt x="7672" y="10411"/>
                    <a:pt x="7601" y="10252"/>
                  </a:cubicBezTo>
                  <a:cubicBezTo>
                    <a:pt x="7514" y="10070"/>
                    <a:pt x="7363" y="9936"/>
                    <a:pt x="7197" y="9817"/>
                  </a:cubicBezTo>
                  <a:cubicBezTo>
                    <a:pt x="6790" y="9536"/>
                    <a:pt x="6293" y="9379"/>
                    <a:pt x="5797" y="9379"/>
                  </a:cubicBezTo>
                  <a:cubicBezTo>
                    <a:pt x="5762" y="9379"/>
                    <a:pt x="5727" y="9380"/>
                    <a:pt x="5693" y="9382"/>
                  </a:cubicBezTo>
                  <a:cubicBezTo>
                    <a:pt x="5542" y="9390"/>
                    <a:pt x="5379" y="9407"/>
                    <a:pt x="5222" y="9407"/>
                  </a:cubicBezTo>
                  <a:cubicBezTo>
                    <a:pt x="4958" y="9407"/>
                    <a:pt x="4709" y="9360"/>
                    <a:pt x="4561" y="9152"/>
                  </a:cubicBezTo>
                  <a:cubicBezTo>
                    <a:pt x="4466" y="9017"/>
                    <a:pt x="4442" y="8843"/>
                    <a:pt x="4315" y="8740"/>
                  </a:cubicBezTo>
                  <a:cubicBezTo>
                    <a:pt x="4237" y="8675"/>
                    <a:pt x="4146" y="8654"/>
                    <a:pt x="4049" y="8654"/>
                  </a:cubicBezTo>
                  <a:cubicBezTo>
                    <a:pt x="3883" y="8654"/>
                    <a:pt x="3698" y="8715"/>
                    <a:pt x="3526" y="8715"/>
                  </a:cubicBezTo>
                  <a:cubicBezTo>
                    <a:pt x="3482" y="8715"/>
                    <a:pt x="3439" y="8711"/>
                    <a:pt x="3397" y="8701"/>
                  </a:cubicBezTo>
                  <a:cubicBezTo>
                    <a:pt x="3270" y="8677"/>
                    <a:pt x="3167" y="8598"/>
                    <a:pt x="3064" y="8527"/>
                  </a:cubicBezTo>
                  <a:cubicBezTo>
                    <a:pt x="2660" y="8242"/>
                    <a:pt x="2225" y="7901"/>
                    <a:pt x="2154" y="7410"/>
                  </a:cubicBezTo>
                  <a:cubicBezTo>
                    <a:pt x="2130" y="7260"/>
                    <a:pt x="2138" y="7102"/>
                    <a:pt x="2067" y="6983"/>
                  </a:cubicBezTo>
                  <a:cubicBezTo>
                    <a:pt x="1916" y="6729"/>
                    <a:pt x="1513" y="6737"/>
                    <a:pt x="1354" y="6484"/>
                  </a:cubicBezTo>
                  <a:cubicBezTo>
                    <a:pt x="1243" y="6310"/>
                    <a:pt x="1315" y="6064"/>
                    <a:pt x="1457" y="5914"/>
                  </a:cubicBezTo>
                  <a:cubicBezTo>
                    <a:pt x="1600" y="5764"/>
                    <a:pt x="1805" y="5684"/>
                    <a:pt x="1995" y="5605"/>
                  </a:cubicBezTo>
                  <a:cubicBezTo>
                    <a:pt x="2182" y="5531"/>
                    <a:pt x="2389" y="5456"/>
                    <a:pt x="2587" y="5456"/>
                  </a:cubicBezTo>
                  <a:cubicBezTo>
                    <a:pt x="2684" y="5456"/>
                    <a:pt x="2778" y="5474"/>
                    <a:pt x="2866" y="5518"/>
                  </a:cubicBezTo>
                  <a:cubicBezTo>
                    <a:pt x="3326" y="5732"/>
                    <a:pt x="3405" y="6508"/>
                    <a:pt x="3911" y="6563"/>
                  </a:cubicBezTo>
                  <a:cubicBezTo>
                    <a:pt x="3924" y="6564"/>
                    <a:pt x="3937" y="6565"/>
                    <a:pt x="3950" y="6565"/>
                  </a:cubicBezTo>
                  <a:cubicBezTo>
                    <a:pt x="4293" y="6565"/>
                    <a:pt x="4530" y="6162"/>
                    <a:pt x="4553" y="5803"/>
                  </a:cubicBezTo>
                  <a:cubicBezTo>
                    <a:pt x="4576" y="5431"/>
                    <a:pt x="4466" y="5051"/>
                    <a:pt x="4561" y="4695"/>
                  </a:cubicBezTo>
                  <a:cubicBezTo>
                    <a:pt x="4624" y="4457"/>
                    <a:pt x="4766" y="4252"/>
                    <a:pt x="4909" y="4054"/>
                  </a:cubicBezTo>
                  <a:cubicBezTo>
                    <a:pt x="5218" y="3626"/>
                    <a:pt x="5518" y="3207"/>
                    <a:pt x="5827" y="2787"/>
                  </a:cubicBezTo>
                  <a:cubicBezTo>
                    <a:pt x="5938" y="2629"/>
                    <a:pt x="6049" y="2478"/>
                    <a:pt x="6207" y="2383"/>
                  </a:cubicBezTo>
                  <a:cubicBezTo>
                    <a:pt x="6405" y="2264"/>
                    <a:pt x="6651" y="2249"/>
                    <a:pt x="6864" y="2169"/>
                  </a:cubicBezTo>
                  <a:cubicBezTo>
                    <a:pt x="7086" y="2082"/>
                    <a:pt x="7292" y="1876"/>
                    <a:pt x="7236" y="1655"/>
                  </a:cubicBezTo>
                  <a:cubicBezTo>
                    <a:pt x="7221" y="1584"/>
                    <a:pt x="7181" y="1520"/>
                    <a:pt x="7134" y="1473"/>
                  </a:cubicBezTo>
                  <a:cubicBezTo>
                    <a:pt x="6817" y="1116"/>
                    <a:pt x="6247" y="1085"/>
                    <a:pt x="5938" y="729"/>
                  </a:cubicBezTo>
                  <a:cubicBezTo>
                    <a:pt x="5883" y="665"/>
                    <a:pt x="5835" y="594"/>
                    <a:pt x="5772" y="539"/>
                  </a:cubicBezTo>
                  <a:cubicBezTo>
                    <a:pt x="5653" y="436"/>
                    <a:pt x="5495" y="420"/>
                    <a:pt x="5344" y="396"/>
                  </a:cubicBezTo>
                  <a:cubicBezTo>
                    <a:pt x="4956" y="325"/>
                    <a:pt x="4584" y="190"/>
                    <a:pt x="4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4" name="Google Shape;925;p45"/>
            <p:cNvSpPr/>
            <p:nvPr/>
          </p:nvSpPr>
          <p:spPr>
            <a:xfrm>
              <a:off x="6757062" y="3265750"/>
              <a:ext cx="450792" cy="525114"/>
            </a:xfrm>
            <a:custGeom>
              <a:avLst/>
              <a:ahLst/>
              <a:rect l="l" t="t" r="r" b="b"/>
              <a:pathLst>
                <a:path w="11227" h="13078" extrusionOk="0">
                  <a:moveTo>
                    <a:pt x="4523" y="1"/>
                  </a:moveTo>
                  <a:cubicBezTo>
                    <a:pt x="3928" y="1"/>
                    <a:pt x="3274" y="255"/>
                    <a:pt x="2962" y="703"/>
                  </a:cubicBezTo>
                  <a:cubicBezTo>
                    <a:pt x="2819" y="901"/>
                    <a:pt x="2732" y="1139"/>
                    <a:pt x="2526" y="1265"/>
                  </a:cubicBezTo>
                  <a:cubicBezTo>
                    <a:pt x="2289" y="1408"/>
                    <a:pt x="1948" y="1368"/>
                    <a:pt x="1766" y="1574"/>
                  </a:cubicBezTo>
                  <a:cubicBezTo>
                    <a:pt x="1711" y="1645"/>
                    <a:pt x="1671" y="1732"/>
                    <a:pt x="1640" y="1819"/>
                  </a:cubicBezTo>
                  <a:cubicBezTo>
                    <a:pt x="1410" y="2461"/>
                    <a:pt x="1252" y="3126"/>
                    <a:pt x="1165" y="3799"/>
                  </a:cubicBezTo>
                  <a:cubicBezTo>
                    <a:pt x="1149" y="3933"/>
                    <a:pt x="1133" y="4076"/>
                    <a:pt x="1078" y="4202"/>
                  </a:cubicBezTo>
                  <a:cubicBezTo>
                    <a:pt x="1030" y="4297"/>
                    <a:pt x="959" y="4377"/>
                    <a:pt x="895" y="4456"/>
                  </a:cubicBezTo>
                  <a:cubicBezTo>
                    <a:pt x="705" y="4669"/>
                    <a:pt x="508" y="4867"/>
                    <a:pt x="294" y="5050"/>
                  </a:cubicBezTo>
                  <a:cubicBezTo>
                    <a:pt x="159" y="5160"/>
                    <a:pt x="1" y="5311"/>
                    <a:pt x="33" y="5485"/>
                  </a:cubicBezTo>
                  <a:cubicBezTo>
                    <a:pt x="64" y="5627"/>
                    <a:pt x="207" y="5715"/>
                    <a:pt x="341" y="5770"/>
                  </a:cubicBezTo>
                  <a:cubicBezTo>
                    <a:pt x="808" y="5974"/>
                    <a:pt x="1314" y="6080"/>
                    <a:pt x="1820" y="6080"/>
                  </a:cubicBezTo>
                  <a:cubicBezTo>
                    <a:pt x="2001" y="6080"/>
                    <a:pt x="2181" y="6066"/>
                    <a:pt x="2360" y="6039"/>
                  </a:cubicBezTo>
                  <a:cubicBezTo>
                    <a:pt x="2589" y="6008"/>
                    <a:pt x="2818" y="5953"/>
                    <a:pt x="3046" y="5953"/>
                  </a:cubicBezTo>
                  <a:cubicBezTo>
                    <a:pt x="3111" y="5953"/>
                    <a:pt x="3175" y="5957"/>
                    <a:pt x="3239" y="5968"/>
                  </a:cubicBezTo>
                  <a:cubicBezTo>
                    <a:pt x="3508" y="6007"/>
                    <a:pt x="3761" y="6150"/>
                    <a:pt x="4038" y="6166"/>
                  </a:cubicBezTo>
                  <a:cubicBezTo>
                    <a:pt x="4055" y="6167"/>
                    <a:pt x="4071" y="6167"/>
                    <a:pt x="4087" y="6167"/>
                  </a:cubicBezTo>
                  <a:cubicBezTo>
                    <a:pt x="4377" y="6167"/>
                    <a:pt x="4648" y="6038"/>
                    <a:pt x="4941" y="6015"/>
                  </a:cubicBezTo>
                  <a:cubicBezTo>
                    <a:pt x="4964" y="6013"/>
                    <a:pt x="4987" y="6012"/>
                    <a:pt x="5010" y="6012"/>
                  </a:cubicBezTo>
                  <a:cubicBezTo>
                    <a:pt x="5296" y="6012"/>
                    <a:pt x="5613" y="6189"/>
                    <a:pt x="5598" y="6475"/>
                  </a:cubicBezTo>
                  <a:cubicBezTo>
                    <a:pt x="5590" y="6633"/>
                    <a:pt x="5479" y="6767"/>
                    <a:pt x="5424" y="6910"/>
                  </a:cubicBezTo>
                  <a:cubicBezTo>
                    <a:pt x="5289" y="7282"/>
                    <a:pt x="5519" y="7678"/>
                    <a:pt x="5519" y="8066"/>
                  </a:cubicBezTo>
                  <a:cubicBezTo>
                    <a:pt x="5527" y="8477"/>
                    <a:pt x="5273" y="8881"/>
                    <a:pt x="5376" y="9277"/>
                  </a:cubicBezTo>
                  <a:cubicBezTo>
                    <a:pt x="5432" y="9475"/>
                    <a:pt x="5558" y="9633"/>
                    <a:pt x="5622" y="9831"/>
                  </a:cubicBezTo>
                  <a:cubicBezTo>
                    <a:pt x="5733" y="10211"/>
                    <a:pt x="5527" y="10607"/>
                    <a:pt x="5471" y="11003"/>
                  </a:cubicBezTo>
                  <a:cubicBezTo>
                    <a:pt x="5392" y="11700"/>
                    <a:pt x="5788" y="12349"/>
                    <a:pt x="6160" y="12935"/>
                  </a:cubicBezTo>
                  <a:cubicBezTo>
                    <a:pt x="6208" y="13006"/>
                    <a:pt x="6263" y="13077"/>
                    <a:pt x="6342" y="13077"/>
                  </a:cubicBezTo>
                  <a:cubicBezTo>
                    <a:pt x="6406" y="13077"/>
                    <a:pt x="6453" y="13022"/>
                    <a:pt x="6493" y="12982"/>
                  </a:cubicBezTo>
                  <a:cubicBezTo>
                    <a:pt x="6754" y="12689"/>
                    <a:pt x="6983" y="12365"/>
                    <a:pt x="7158" y="12016"/>
                  </a:cubicBezTo>
                  <a:cubicBezTo>
                    <a:pt x="7237" y="11866"/>
                    <a:pt x="7324" y="11692"/>
                    <a:pt x="7474" y="11620"/>
                  </a:cubicBezTo>
                  <a:cubicBezTo>
                    <a:pt x="7593" y="11573"/>
                    <a:pt x="7736" y="11589"/>
                    <a:pt x="7862" y="11557"/>
                  </a:cubicBezTo>
                  <a:cubicBezTo>
                    <a:pt x="8179" y="11494"/>
                    <a:pt x="8393" y="11193"/>
                    <a:pt x="8527" y="10892"/>
                  </a:cubicBezTo>
                  <a:cubicBezTo>
                    <a:pt x="8654" y="10599"/>
                    <a:pt x="8741" y="10267"/>
                    <a:pt x="8955" y="10029"/>
                  </a:cubicBezTo>
                  <a:cubicBezTo>
                    <a:pt x="9074" y="9902"/>
                    <a:pt x="9216" y="9807"/>
                    <a:pt x="9343" y="9689"/>
                  </a:cubicBezTo>
                  <a:cubicBezTo>
                    <a:pt x="9731" y="9325"/>
                    <a:pt x="9889" y="8778"/>
                    <a:pt x="9976" y="8256"/>
                  </a:cubicBezTo>
                  <a:cubicBezTo>
                    <a:pt x="10063" y="7725"/>
                    <a:pt x="10103" y="7187"/>
                    <a:pt x="10316" y="6696"/>
                  </a:cubicBezTo>
                  <a:cubicBezTo>
                    <a:pt x="10475" y="6348"/>
                    <a:pt x="10720" y="6047"/>
                    <a:pt x="10950" y="5754"/>
                  </a:cubicBezTo>
                  <a:cubicBezTo>
                    <a:pt x="11084" y="5580"/>
                    <a:pt x="11227" y="5390"/>
                    <a:pt x="11203" y="5168"/>
                  </a:cubicBezTo>
                  <a:cubicBezTo>
                    <a:pt x="11164" y="4836"/>
                    <a:pt x="10768" y="4685"/>
                    <a:pt x="10491" y="4495"/>
                  </a:cubicBezTo>
                  <a:cubicBezTo>
                    <a:pt x="9857" y="4052"/>
                    <a:pt x="9699" y="3157"/>
                    <a:pt x="9121" y="2659"/>
                  </a:cubicBezTo>
                  <a:cubicBezTo>
                    <a:pt x="8947" y="2508"/>
                    <a:pt x="8741" y="2397"/>
                    <a:pt x="8591" y="2223"/>
                  </a:cubicBezTo>
                  <a:cubicBezTo>
                    <a:pt x="8416" y="2009"/>
                    <a:pt x="8361" y="1724"/>
                    <a:pt x="8226" y="1479"/>
                  </a:cubicBezTo>
                  <a:cubicBezTo>
                    <a:pt x="8118" y="1268"/>
                    <a:pt x="7904" y="1075"/>
                    <a:pt x="7675" y="1075"/>
                  </a:cubicBezTo>
                  <a:cubicBezTo>
                    <a:pt x="7637" y="1075"/>
                    <a:pt x="7599" y="1080"/>
                    <a:pt x="7561" y="1091"/>
                  </a:cubicBezTo>
                  <a:cubicBezTo>
                    <a:pt x="7504" y="1106"/>
                    <a:pt x="7453" y="1140"/>
                    <a:pt x="7396" y="1140"/>
                  </a:cubicBezTo>
                  <a:cubicBezTo>
                    <a:pt x="7391" y="1140"/>
                    <a:pt x="7385" y="1139"/>
                    <a:pt x="7379" y="1139"/>
                  </a:cubicBezTo>
                  <a:cubicBezTo>
                    <a:pt x="7173" y="1131"/>
                    <a:pt x="7173" y="790"/>
                    <a:pt x="6991" y="687"/>
                  </a:cubicBezTo>
                  <a:cubicBezTo>
                    <a:pt x="6949" y="664"/>
                    <a:pt x="6899" y="656"/>
                    <a:pt x="6845" y="656"/>
                  </a:cubicBezTo>
                  <a:cubicBezTo>
                    <a:pt x="6689" y="656"/>
                    <a:pt x="6498" y="728"/>
                    <a:pt x="6356" y="728"/>
                  </a:cubicBezTo>
                  <a:cubicBezTo>
                    <a:pt x="6346" y="728"/>
                    <a:pt x="6336" y="728"/>
                    <a:pt x="6326" y="727"/>
                  </a:cubicBezTo>
                  <a:cubicBezTo>
                    <a:pt x="6121" y="703"/>
                    <a:pt x="5907" y="624"/>
                    <a:pt x="5733" y="521"/>
                  </a:cubicBezTo>
                  <a:cubicBezTo>
                    <a:pt x="5511" y="387"/>
                    <a:pt x="5345" y="181"/>
                    <a:pt x="5099" y="94"/>
                  </a:cubicBezTo>
                  <a:cubicBezTo>
                    <a:pt x="4925" y="31"/>
                    <a:pt x="4727" y="1"/>
                    <a:pt x="4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5" name="Google Shape;926;p45"/>
            <p:cNvSpPr/>
            <p:nvPr/>
          </p:nvSpPr>
          <p:spPr>
            <a:xfrm>
              <a:off x="6024034" y="2958903"/>
              <a:ext cx="1722944" cy="1473757"/>
            </a:xfrm>
            <a:custGeom>
              <a:avLst/>
              <a:ahLst/>
              <a:rect l="l" t="t" r="r" b="b"/>
              <a:pathLst>
                <a:path w="42910" h="36704" fill="none" extrusionOk="0">
                  <a:moveTo>
                    <a:pt x="18684" y="36703"/>
                  </a:moveTo>
                  <a:cubicBezTo>
                    <a:pt x="18684" y="36703"/>
                    <a:pt x="39213" y="30908"/>
                    <a:pt x="39236" y="30544"/>
                  </a:cubicBezTo>
                  <a:cubicBezTo>
                    <a:pt x="39260" y="30180"/>
                    <a:pt x="42910" y="9216"/>
                    <a:pt x="42910" y="9216"/>
                  </a:cubicBezTo>
                  <a:lnTo>
                    <a:pt x="3183" y="1"/>
                  </a:lnTo>
                  <a:lnTo>
                    <a:pt x="1" y="30283"/>
                  </a:lnTo>
                  <a:close/>
                </a:path>
              </a:pathLst>
            </a:custGeom>
            <a:noFill/>
            <a:ln w="6525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6" name="Google Shape;927;p45"/>
            <p:cNvSpPr/>
            <p:nvPr/>
          </p:nvSpPr>
          <p:spPr>
            <a:xfrm>
              <a:off x="6024034" y="4053064"/>
              <a:ext cx="1145350" cy="379602"/>
            </a:xfrm>
            <a:custGeom>
              <a:avLst/>
              <a:ahLst/>
              <a:rect l="l" t="t" r="r" b="b"/>
              <a:pathLst>
                <a:path w="28525" h="9454" fill="none" extrusionOk="0">
                  <a:moveTo>
                    <a:pt x="18684" y="9453"/>
                  </a:moveTo>
                  <a:lnTo>
                    <a:pt x="28525" y="0"/>
                  </a:lnTo>
                  <a:lnTo>
                    <a:pt x="1" y="3033"/>
                  </a:lnTo>
                </a:path>
              </a:pathLst>
            </a:custGeom>
            <a:noFill/>
            <a:ln w="6525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7" name="Google Shape;928;p45"/>
            <p:cNvSpPr/>
            <p:nvPr/>
          </p:nvSpPr>
          <p:spPr>
            <a:xfrm>
              <a:off x="7169350" y="3328950"/>
              <a:ext cx="577634" cy="856373"/>
            </a:xfrm>
            <a:custGeom>
              <a:avLst/>
              <a:ahLst/>
              <a:rect l="l" t="t" r="r" b="b"/>
              <a:pathLst>
                <a:path w="14386" h="21328" fill="none" extrusionOk="0">
                  <a:moveTo>
                    <a:pt x="10712" y="21328"/>
                  </a:moveTo>
                  <a:lnTo>
                    <a:pt x="1" y="18042"/>
                  </a:lnTo>
                  <a:lnTo>
                    <a:pt x="14386" y="0"/>
                  </a:lnTo>
                </a:path>
              </a:pathLst>
            </a:custGeom>
            <a:noFill/>
            <a:ln w="6525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8" name="Google Shape;929;p45"/>
            <p:cNvSpPr/>
            <p:nvPr/>
          </p:nvSpPr>
          <p:spPr>
            <a:xfrm>
              <a:off x="6151840" y="2958903"/>
              <a:ext cx="1017545" cy="1094517"/>
            </a:xfrm>
            <a:custGeom>
              <a:avLst/>
              <a:ahLst/>
              <a:rect l="l" t="t" r="r" b="b"/>
              <a:pathLst>
                <a:path w="25342" h="27259" fill="none" extrusionOk="0">
                  <a:moveTo>
                    <a:pt x="0" y="1"/>
                  </a:moveTo>
                  <a:lnTo>
                    <a:pt x="25342" y="27258"/>
                  </a:lnTo>
                </a:path>
              </a:pathLst>
            </a:custGeom>
            <a:noFill/>
            <a:ln w="6525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9" name="Google Shape;930;p45"/>
            <p:cNvSpPr/>
            <p:nvPr/>
          </p:nvSpPr>
          <p:spPr>
            <a:xfrm>
              <a:off x="7363288" y="4020942"/>
              <a:ext cx="504516" cy="443846"/>
            </a:xfrm>
            <a:custGeom>
              <a:avLst/>
              <a:ahLst/>
              <a:rect l="l" t="t" r="r" b="b"/>
              <a:pathLst>
                <a:path w="12565" h="11054" extrusionOk="0">
                  <a:moveTo>
                    <a:pt x="6279" y="1"/>
                  </a:moveTo>
                  <a:cubicBezTo>
                    <a:pt x="5556" y="1"/>
                    <a:pt x="4822" y="143"/>
                    <a:pt x="4117" y="444"/>
                  </a:cubicBezTo>
                  <a:cubicBezTo>
                    <a:pt x="1307" y="1640"/>
                    <a:pt x="0" y="4886"/>
                    <a:pt x="1204" y="7696"/>
                  </a:cubicBezTo>
                  <a:cubicBezTo>
                    <a:pt x="2098" y="9798"/>
                    <a:pt x="4138" y="11054"/>
                    <a:pt x="6286" y="11054"/>
                  </a:cubicBezTo>
                  <a:cubicBezTo>
                    <a:pt x="7010" y="11054"/>
                    <a:pt x="7747" y="10911"/>
                    <a:pt x="8455" y="10609"/>
                  </a:cubicBezTo>
                  <a:cubicBezTo>
                    <a:pt x="11258" y="9414"/>
                    <a:pt x="12564" y="6168"/>
                    <a:pt x="11369" y="3358"/>
                  </a:cubicBezTo>
                  <a:cubicBezTo>
                    <a:pt x="10474" y="1260"/>
                    <a:pt x="8427" y="1"/>
                    <a:pt x="6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0" name="Google Shape;931;p45"/>
            <p:cNvSpPr/>
            <p:nvPr/>
          </p:nvSpPr>
          <p:spPr>
            <a:xfrm>
              <a:off x="7450701" y="4116947"/>
              <a:ext cx="329692" cy="251796"/>
            </a:xfrm>
            <a:custGeom>
              <a:avLst/>
              <a:ahLst/>
              <a:rect l="l" t="t" r="r" b="b"/>
              <a:pathLst>
                <a:path w="8211" h="6271" extrusionOk="0">
                  <a:moveTo>
                    <a:pt x="7070" y="1"/>
                  </a:moveTo>
                  <a:lnTo>
                    <a:pt x="0" y="1822"/>
                  </a:lnTo>
                  <a:lnTo>
                    <a:pt x="1148" y="6271"/>
                  </a:lnTo>
                  <a:lnTo>
                    <a:pt x="8210" y="4450"/>
                  </a:lnTo>
                  <a:lnTo>
                    <a:pt x="7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1" name="Google Shape;932;p45"/>
            <p:cNvSpPr/>
            <p:nvPr/>
          </p:nvSpPr>
          <p:spPr>
            <a:xfrm>
              <a:off x="7496796" y="4217731"/>
              <a:ext cx="283597" cy="151014"/>
            </a:xfrm>
            <a:custGeom>
              <a:avLst/>
              <a:ahLst/>
              <a:rect l="l" t="t" r="r" b="b"/>
              <a:pathLst>
                <a:path w="7063" h="3761" fill="none" extrusionOk="0">
                  <a:moveTo>
                    <a:pt x="0" y="3761"/>
                  </a:moveTo>
                  <a:lnTo>
                    <a:pt x="2803" y="0"/>
                  </a:lnTo>
                  <a:lnTo>
                    <a:pt x="7062" y="1940"/>
                  </a:lnTo>
                </a:path>
              </a:pathLst>
            </a:custGeom>
            <a:noFill/>
            <a:ln w="33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2" name="Google Shape;933;p45"/>
            <p:cNvSpPr/>
            <p:nvPr/>
          </p:nvSpPr>
          <p:spPr>
            <a:xfrm>
              <a:off x="7450701" y="4116947"/>
              <a:ext cx="283918" cy="151054"/>
            </a:xfrm>
            <a:custGeom>
              <a:avLst/>
              <a:ahLst/>
              <a:rect l="l" t="t" r="r" b="b"/>
              <a:pathLst>
                <a:path w="7071" h="3762" extrusionOk="0">
                  <a:moveTo>
                    <a:pt x="7070" y="1"/>
                  </a:moveTo>
                  <a:lnTo>
                    <a:pt x="0" y="1822"/>
                  </a:lnTo>
                  <a:lnTo>
                    <a:pt x="4268" y="3761"/>
                  </a:lnTo>
                  <a:lnTo>
                    <a:pt x="7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3" name="Google Shape;934;p45"/>
            <p:cNvSpPr/>
            <p:nvPr/>
          </p:nvSpPr>
          <p:spPr>
            <a:xfrm>
              <a:off x="7450701" y="4116947"/>
              <a:ext cx="283918" cy="151054"/>
            </a:xfrm>
            <a:custGeom>
              <a:avLst/>
              <a:ahLst/>
              <a:rect l="l" t="t" r="r" b="b"/>
              <a:pathLst>
                <a:path w="7071" h="3762" fill="none" extrusionOk="0">
                  <a:moveTo>
                    <a:pt x="7070" y="1"/>
                  </a:moveTo>
                  <a:lnTo>
                    <a:pt x="4268" y="3761"/>
                  </a:lnTo>
                  <a:lnTo>
                    <a:pt x="0" y="1822"/>
                  </a:lnTo>
                </a:path>
              </a:pathLst>
            </a:custGeom>
            <a:noFill/>
            <a:ln w="33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4" name="Google Shape;935;p45"/>
            <p:cNvSpPr/>
            <p:nvPr/>
          </p:nvSpPr>
          <p:spPr>
            <a:xfrm>
              <a:off x="5828852" y="2694939"/>
              <a:ext cx="578919" cy="512747"/>
            </a:xfrm>
            <a:custGeom>
              <a:avLst/>
              <a:ahLst/>
              <a:rect l="l" t="t" r="r" b="b"/>
              <a:pathLst>
                <a:path w="14418" h="12770" extrusionOk="0">
                  <a:moveTo>
                    <a:pt x="7209" y="1"/>
                  </a:moveTo>
                  <a:cubicBezTo>
                    <a:pt x="6479" y="1"/>
                    <a:pt x="5737" y="127"/>
                    <a:pt x="5012" y="392"/>
                  </a:cubicBezTo>
                  <a:cubicBezTo>
                    <a:pt x="1703" y="1611"/>
                    <a:pt x="1" y="5277"/>
                    <a:pt x="1220" y="8586"/>
                  </a:cubicBezTo>
                  <a:cubicBezTo>
                    <a:pt x="2166" y="11170"/>
                    <a:pt x="4608" y="12769"/>
                    <a:pt x="7209" y="12769"/>
                  </a:cubicBezTo>
                  <a:cubicBezTo>
                    <a:pt x="7939" y="12769"/>
                    <a:pt x="8681" y="12643"/>
                    <a:pt x="9406" y="12378"/>
                  </a:cubicBezTo>
                  <a:cubicBezTo>
                    <a:pt x="12715" y="11167"/>
                    <a:pt x="14417" y="7493"/>
                    <a:pt x="13198" y="4184"/>
                  </a:cubicBezTo>
                  <a:cubicBezTo>
                    <a:pt x="12252" y="1600"/>
                    <a:pt x="9810" y="1"/>
                    <a:pt x="7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5" name="Google Shape;936;p45"/>
            <p:cNvSpPr/>
            <p:nvPr/>
          </p:nvSpPr>
          <p:spPr>
            <a:xfrm>
              <a:off x="5877195" y="3804158"/>
              <a:ext cx="498132" cy="498172"/>
            </a:xfrm>
            <a:custGeom>
              <a:avLst/>
              <a:ahLst/>
              <a:rect l="l" t="t" r="r" b="b"/>
              <a:pathLst>
                <a:path w="12406" h="12407" extrusionOk="0">
                  <a:moveTo>
                    <a:pt x="6207" y="1"/>
                  </a:moveTo>
                  <a:cubicBezTo>
                    <a:pt x="2779" y="1"/>
                    <a:pt x="0" y="2779"/>
                    <a:pt x="0" y="6207"/>
                  </a:cubicBezTo>
                  <a:cubicBezTo>
                    <a:pt x="0" y="9627"/>
                    <a:pt x="2779" y="12406"/>
                    <a:pt x="6207" y="12406"/>
                  </a:cubicBezTo>
                  <a:cubicBezTo>
                    <a:pt x="9635" y="12406"/>
                    <a:pt x="12406" y="9627"/>
                    <a:pt x="12406" y="6207"/>
                  </a:cubicBezTo>
                  <a:cubicBezTo>
                    <a:pt x="12406" y="2779"/>
                    <a:pt x="9635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6" name="Google Shape;937;p45"/>
            <p:cNvSpPr/>
            <p:nvPr/>
          </p:nvSpPr>
          <p:spPr>
            <a:xfrm>
              <a:off x="5913975" y="3886150"/>
              <a:ext cx="402890" cy="248102"/>
            </a:xfrm>
            <a:custGeom>
              <a:avLst/>
              <a:ahLst/>
              <a:rect l="l" t="t" r="r" b="b"/>
              <a:pathLst>
                <a:path w="10034" h="6179" extrusionOk="0">
                  <a:moveTo>
                    <a:pt x="4905" y="1"/>
                  </a:moveTo>
                  <a:cubicBezTo>
                    <a:pt x="4424" y="1"/>
                    <a:pt x="3940" y="173"/>
                    <a:pt x="3557" y="484"/>
                  </a:cubicBezTo>
                  <a:cubicBezTo>
                    <a:pt x="2924" y="991"/>
                    <a:pt x="2496" y="2178"/>
                    <a:pt x="2813" y="2986"/>
                  </a:cubicBezTo>
                  <a:cubicBezTo>
                    <a:pt x="2544" y="2830"/>
                    <a:pt x="2246" y="2759"/>
                    <a:pt x="1951" y="2759"/>
                  </a:cubicBezTo>
                  <a:cubicBezTo>
                    <a:pt x="1209" y="2759"/>
                    <a:pt x="483" y="3205"/>
                    <a:pt x="279" y="3872"/>
                  </a:cubicBezTo>
                  <a:cubicBezTo>
                    <a:pt x="0" y="4770"/>
                    <a:pt x="383" y="6179"/>
                    <a:pt x="1687" y="6179"/>
                  </a:cubicBezTo>
                  <a:cubicBezTo>
                    <a:pt x="1751" y="6179"/>
                    <a:pt x="1818" y="6175"/>
                    <a:pt x="1887" y="6168"/>
                  </a:cubicBezTo>
                  <a:cubicBezTo>
                    <a:pt x="2845" y="6073"/>
                    <a:pt x="9036" y="5218"/>
                    <a:pt x="9036" y="5218"/>
                  </a:cubicBezTo>
                  <a:cubicBezTo>
                    <a:pt x="9859" y="4783"/>
                    <a:pt x="10033" y="3358"/>
                    <a:pt x="9360" y="2645"/>
                  </a:cubicBezTo>
                  <a:cubicBezTo>
                    <a:pt x="9103" y="2371"/>
                    <a:pt x="8817" y="2257"/>
                    <a:pt x="8538" y="2257"/>
                  </a:cubicBezTo>
                  <a:cubicBezTo>
                    <a:pt x="7923" y="2257"/>
                    <a:pt x="7334" y="2807"/>
                    <a:pt x="7128" y="3405"/>
                  </a:cubicBezTo>
                  <a:cubicBezTo>
                    <a:pt x="7531" y="1569"/>
                    <a:pt x="6534" y="619"/>
                    <a:pt x="5813" y="231"/>
                  </a:cubicBezTo>
                  <a:cubicBezTo>
                    <a:pt x="5532" y="74"/>
                    <a:pt x="5219" y="1"/>
                    <a:pt x="4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7" name="Google Shape;938;p45"/>
            <p:cNvSpPr/>
            <p:nvPr/>
          </p:nvSpPr>
          <p:spPr>
            <a:xfrm>
              <a:off x="6601631" y="4276394"/>
              <a:ext cx="345271" cy="312266"/>
            </a:xfrm>
            <a:custGeom>
              <a:avLst/>
              <a:ahLst/>
              <a:rect l="l" t="t" r="r" b="b"/>
              <a:pathLst>
                <a:path w="8599" h="7777" extrusionOk="0">
                  <a:moveTo>
                    <a:pt x="4298" y="1"/>
                  </a:moveTo>
                  <a:cubicBezTo>
                    <a:pt x="3979" y="1"/>
                    <a:pt x="3656" y="40"/>
                    <a:pt x="3333" y="123"/>
                  </a:cubicBezTo>
                  <a:cubicBezTo>
                    <a:pt x="1251" y="661"/>
                    <a:pt x="1" y="2783"/>
                    <a:pt x="539" y="4857"/>
                  </a:cubicBezTo>
                  <a:cubicBezTo>
                    <a:pt x="993" y="6612"/>
                    <a:pt x="2566" y="7777"/>
                    <a:pt x="4296" y="7777"/>
                  </a:cubicBezTo>
                  <a:cubicBezTo>
                    <a:pt x="4618" y="7777"/>
                    <a:pt x="4946" y="7736"/>
                    <a:pt x="5273" y="7652"/>
                  </a:cubicBezTo>
                  <a:cubicBezTo>
                    <a:pt x="7347" y="7113"/>
                    <a:pt x="8598" y="4999"/>
                    <a:pt x="8068" y="2917"/>
                  </a:cubicBezTo>
                  <a:cubicBezTo>
                    <a:pt x="7613" y="1165"/>
                    <a:pt x="6029" y="1"/>
                    <a:pt x="4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8" name="Google Shape;939;p45"/>
            <p:cNvSpPr/>
            <p:nvPr/>
          </p:nvSpPr>
          <p:spPr>
            <a:xfrm>
              <a:off x="6756741" y="4486353"/>
              <a:ext cx="35334" cy="32122"/>
            </a:xfrm>
            <a:custGeom>
              <a:avLst/>
              <a:ahLst/>
              <a:rect l="l" t="t" r="r" b="b"/>
              <a:pathLst>
                <a:path w="880" h="800" extrusionOk="0">
                  <a:moveTo>
                    <a:pt x="437" y="0"/>
                  </a:moveTo>
                  <a:cubicBezTo>
                    <a:pt x="335" y="0"/>
                    <a:pt x="234" y="40"/>
                    <a:pt x="159" y="119"/>
                  </a:cubicBezTo>
                  <a:cubicBezTo>
                    <a:pt x="1" y="269"/>
                    <a:pt x="1" y="523"/>
                    <a:pt x="159" y="681"/>
                  </a:cubicBezTo>
                  <a:cubicBezTo>
                    <a:pt x="234" y="760"/>
                    <a:pt x="335" y="800"/>
                    <a:pt x="437" y="800"/>
                  </a:cubicBezTo>
                  <a:cubicBezTo>
                    <a:pt x="539" y="800"/>
                    <a:pt x="642" y="760"/>
                    <a:pt x="721" y="681"/>
                  </a:cubicBezTo>
                  <a:cubicBezTo>
                    <a:pt x="880" y="523"/>
                    <a:pt x="880" y="269"/>
                    <a:pt x="721" y="119"/>
                  </a:cubicBezTo>
                  <a:cubicBezTo>
                    <a:pt x="642" y="40"/>
                    <a:pt x="539" y="0"/>
                    <a:pt x="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9" name="Google Shape;940;p45"/>
            <p:cNvSpPr/>
            <p:nvPr/>
          </p:nvSpPr>
          <p:spPr>
            <a:xfrm>
              <a:off x="6732930" y="4447886"/>
              <a:ext cx="82674" cy="31158"/>
            </a:xfrm>
            <a:custGeom>
              <a:avLst/>
              <a:ahLst/>
              <a:rect l="l" t="t" r="r" b="b"/>
              <a:pathLst>
                <a:path w="2059" h="776" extrusionOk="0">
                  <a:moveTo>
                    <a:pt x="1032" y="0"/>
                  </a:moveTo>
                  <a:cubicBezTo>
                    <a:pt x="659" y="0"/>
                    <a:pt x="285" y="143"/>
                    <a:pt x="0" y="428"/>
                  </a:cubicBezTo>
                  <a:lnTo>
                    <a:pt x="356" y="776"/>
                  </a:lnTo>
                  <a:cubicBezTo>
                    <a:pt x="542" y="590"/>
                    <a:pt x="788" y="497"/>
                    <a:pt x="1033" y="497"/>
                  </a:cubicBezTo>
                  <a:cubicBezTo>
                    <a:pt x="1279" y="497"/>
                    <a:pt x="1524" y="590"/>
                    <a:pt x="1710" y="776"/>
                  </a:cubicBezTo>
                  <a:lnTo>
                    <a:pt x="2059" y="428"/>
                  </a:lnTo>
                  <a:cubicBezTo>
                    <a:pt x="1777" y="143"/>
                    <a:pt x="140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0" name="Google Shape;941;p45"/>
            <p:cNvSpPr/>
            <p:nvPr/>
          </p:nvSpPr>
          <p:spPr>
            <a:xfrm>
              <a:off x="6699845" y="4401229"/>
              <a:ext cx="148805" cy="44770"/>
            </a:xfrm>
            <a:custGeom>
              <a:avLst/>
              <a:ahLst/>
              <a:rect l="l" t="t" r="r" b="b"/>
              <a:pathLst>
                <a:path w="3706" h="1115" extrusionOk="0">
                  <a:moveTo>
                    <a:pt x="1853" y="0"/>
                  </a:moveTo>
                  <a:cubicBezTo>
                    <a:pt x="1182" y="0"/>
                    <a:pt x="511" y="256"/>
                    <a:pt x="1" y="766"/>
                  </a:cubicBezTo>
                  <a:lnTo>
                    <a:pt x="357" y="1115"/>
                  </a:lnTo>
                  <a:cubicBezTo>
                    <a:pt x="769" y="703"/>
                    <a:pt x="1311" y="497"/>
                    <a:pt x="1854" y="497"/>
                  </a:cubicBezTo>
                  <a:cubicBezTo>
                    <a:pt x="2398" y="497"/>
                    <a:pt x="2942" y="703"/>
                    <a:pt x="3358" y="1115"/>
                  </a:cubicBezTo>
                  <a:lnTo>
                    <a:pt x="3706" y="766"/>
                  </a:lnTo>
                  <a:cubicBezTo>
                    <a:pt x="3195" y="256"/>
                    <a:pt x="2524" y="0"/>
                    <a:pt x="1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1" name="Google Shape;942;p45"/>
            <p:cNvSpPr/>
            <p:nvPr/>
          </p:nvSpPr>
          <p:spPr>
            <a:xfrm>
              <a:off x="6661378" y="4346460"/>
              <a:ext cx="226059" cy="61072"/>
            </a:xfrm>
            <a:custGeom>
              <a:avLst/>
              <a:ahLst/>
              <a:rect l="l" t="t" r="r" b="b"/>
              <a:pathLst>
                <a:path w="5630" h="1521" extrusionOk="0">
                  <a:moveTo>
                    <a:pt x="2815" y="1"/>
                  </a:moveTo>
                  <a:cubicBezTo>
                    <a:pt x="1796" y="1"/>
                    <a:pt x="777" y="389"/>
                    <a:pt x="1" y="1164"/>
                  </a:cubicBezTo>
                  <a:lnTo>
                    <a:pt x="357" y="1521"/>
                  </a:lnTo>
                  <a:cubicBezTo>
                    <a:pt x="1034" y="840"/>
                    <a:pt x="1925" y="499"/>
                    <a:pt x="2815" y="499"/>
                  </a:cubicBezTo>
                  <a:cubicBezTo>
                    <a:pt x="3706" y="499"/>
                    <a:pt x="4597" y="840"/>
                    <a:pt x="5273" y="1521"/>
                  </a:cubicBezTo>
                  <a:lnTo>
                    <a:pt x="5630" y="1164"/>
                  </a:lnTo>
                  <a:cubicBezTo>
                    <a:pt x="4854" y="389"/>
                    <a:pt x="3835" y="1"/>
                    <a:pt x="28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2" name="Google Shape;943;p45"/>
            <p:cNvSpPr/>
            <p:nvPr/>
          </p:nvSpPr>
          <p:spPr>
            <a:xfrm>
              <a:off x="7494547" y="3043785"/>
              <a:ext cx="612285" cy="537281"/>
            </a:xfrm>
            <a:custGeom>
              <a:avLst/>
              <a:ahLst/>
              <a:rect l="l" t="t" r="r" b="b"/>
              <a:pathLst>
                <a:path w="15249" h="13381" extrusionOk="0">
                  <a:moveTo>
                    <a:pt x="7628" y="0"/>
                  </a:moveTo>
                  <a:cubicBezTo>
                    <a:pt x="5106" y="0"/>
                    <a:pt x="2690" y="1435"/>
                    <a:pt x="1561" y="3872"/>
                  </a:cubicBezTo>
                  <a:cubicBezTo>
                    <a:pt x="1" y="7221"/>
                    <a:pt x="1458" y="11195"/>
                    <a:pt x="4806" y="12755"/>
                  </a:cubicBezTo>
                  <a:cubicBezTo>
                    <a:pt x="5718" y="13179"/>
                    <a:pt x="6678" y="13380"/>
                    <a:pt x="7622" y="13380"/>
                  </a:cubicBezTo>
                  <a:cubicBezTo>
                    <a:pt x="10144" y="13380"/>
                    <a:pt x="12560" y="11945"/>
                    <a:pt x="13689" y="9509"/>
                  </a:cubicBezTo>
                  <a:cubicBezTo>
                    <a:pt x="15249" y="6160"/>
                    <a:pt x="13792" y="2178"/>
                    <a:pt x="10443" y="626"/>
                  </a:cubicBezTo>
                  <a:cubicBezTo>
                    <a:pt x="9531" y="201"/>
                    <a:pt x="8572" y="0"/>
                    <a:pt x="7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3" name="Google Shape;944;p45"/>
            <p:cNvSpPr/>
            <p:nvPr/>
          </p:nvSpPr>
          <p:spPr>
            <a:xfrm>
              <a:off x="7657005" y="3140754"/>
              <a:ext cx="335394" cy="355149"/>
            </a:xfrm>
            <a:custGeom>
              <a:avLst/>
              <a:ahLst/>
              <a:rect l="l" t="t" r="r" b="b"/>
              <a:pathLst>
                <a:path w="8353" h="8845" extrusionOk="0">
                  <a:moveTo>
                    <a:pt x="5081" y="0"/>
                  </a:moveTo>
                  <a:cubicBezTo>
                    <a:pt x="4771" y="0"/>
                    <a:pt x="4621" y="367"/>
                    <a:pt x="4378" y="562"/>
                  </a:cubicBezTo>
                  <a:cubicBezTo>
                    <a:pt x="3981" y="906"/>
                    <a:pt x="3577" y="1046"/>
                    <a:pt x="3136" y="1046"/>
                  </a:cubicBezTo>
                  <a:cubicBezTo>
                    <a:pt x="2865" y="1046"/>
                    <a:pt x="2579" y="993"/>
                    <a:pt x="2273" y="903"/>
                  </a:cubicBezTo>
                  <a:lnTo>
                    <a:pt x="0" y="5550"/>
                  </a:lnTo>
                  <a:lnTo>
                    <a:pt x="562" y="5827"/>
                  </a:lnTo>
                  <a:cubicBezTo>
                    <a:pt x="705" y="5898"/>
                    <a:pt x="871" y="6627"/>
                    <a:pt x="1576" y="6967"/>
                  </a:cubicBezTo>
                  <a:lnTo>
                    <a:pt x="5257" y="8772"/>
                  </a:lnTo>
                  <a:cubicBezTo>
                    <a:pt x="5360" y="8821"/>
                    <a:pt x="5468" y="8844"/>
                    <a:pt x="5575" y="8844"/>
                  </a:cubicBezTo>
                  <a:cubicBezTo>
                    <a:pt x="5847" y="8844"/>
                    <a:pt x="6108" y="8693"/>
                    <a:pt x="6239" y="8432"/>
                  </a:cubicBezTo>
                  <a:cubicBezTo>
                    <a:pt x="6413" y="8068"/>
                    <a:pt x="6263" y="7632"/>
                    <a:pt x="5899" y="7450"/>
                  </a:cubicBezTo>
                  <a:lnTo>
                    <a:pt x="5899" y="7450"/>
                  </a:lnTo>
                  <a:cubicBezTo>
                    <a:pt x="6004" y="7503"/>
                    <a:pt x="6115" y="7527"/>
                    <a:pt x="6225" y="7527"/>
                  </a:cubicBezTo>
                  <a:cubicBezTo>
                    <a:pt x="6496" y="7527"/>
                    <a:pt x="6756" y="7377"/>
                    <a:pt x="6880" y="7117"/>
                  </a:cubicBezTo>
                  <a:cubicBezTo>
                    <a:pt x="7062" y="6753"/>
                    <a:pt x="6912" y="6310"/>
                    <a:pt x="6548" y="6136"/>
                  </a:cubicBezTo>
                  <a:lnTo>
                    <a:pt x="6548" y="6136"/>
                  </a:lnTo>
                  <a:cubicBezTo>
                    <a:pt x="6651" y="6185"/>
                    <a:pt x="6759" y="6208"/>
                    <a:pt x="6866" y="6208"/>
                  </a:cubicBezTo>
                  <a:cubicBezTo>
                    <a:pt x="7138" y="6208"/>
                    <a:pt x="7399" y="6059"/>
                    <a:pt x="7529" y="5803"/>
                  </a:cubicBezTo>
                  <a:cubicBezTo>
                    <a:pt x="7703" y="5439"/>
                    <a:pt x="7553" y="4996"/>
                    <a:pt x="7189" y="4822"/>
                  </a:cubicBezTo>
                  <a:lnTo>
                    <a:pt x="7189" y="4822"/>
                  </a:lnTo>
                  <a:cubicBezTo>
                    <a:pt x="7292" y="4871"/>
                    <a:pt x="7400" y="4894"/>
                    <a:pt x="7508" y="4894"/>
                  </a:cubicBezTo>
                  <a:cubicBezTo>
                    <a:pt x="7782" y="4894"/>
                    <a:pt x="8045" y="4743"/>
                    <a:pt x="8171" y="4481"/>
                  </a:cubicBezTo>
                  <a:cubicBezTo>
                    <a:pt x="8353" y="4117"/>
                    <a:pt x="8202" y="3682"/>
                    <a:pt x="7838" y="3500"/>
                  </a:cubicBezTo>
                  <a:lnTo>
                    <a:pt x="4830" y="2027"/>
                  </a:lnTo>
                  <a:cubicBezTo>
                    <a:pt x="5083" y="1782"/>
                    <a:pt x="5289" y="1481"/>
                    <a:pt x="5431" y="1164"/>
                  </a:cubicBezTo>
                  <a:cubicBezTo>
                    <a:pt x="5550" y="911"/>
                    <a:pt x="5629" y="634"/>
                    <a:pt x="5534" y="364"/>
                  </a:cubicBezTo>
                  <a:cubicBezTo>
                    <a:pt x="5463" y="167"/>
                    <a:pt x="5297" y="8"/>
                    <a:pt x="5091" y="0"/>
                  </a:cubicBezTo>
                  <a:cubicBezTo>
                    <a:pt x="5088" y="0"/>
                    <a:pt x="5084" y="0"/>
                    <a:pt x="5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4" name="Google Shape;945;p45"/>
            <p:cNvSpPr/>
            <p:nvPr/>
          </p:nvSpPr>
          <p:spPr>
            <a:xfrm>
              <a:off x="7590874" y="3125055"/>
              <a:ext cx="180606" cy="265368"/>
            </a:xfrm>
            <a:custGeom>
              <a:avLst/>
              <a:ahLst/>
              <a:rect l="l" t="t" r="r" b="b"/>
              <a:pathLst>
                <a:path w="4498" h="6609" extrusionOk="0">
                  <a:moveTo>
                    <a:pt x="3014" y="1"/>
                  </a:moveTo>
                  <a:cubicBezTo>
                    <a:pt x="2903" y="1"/>
                    <a:pt x="2796" y="64"/>
                    <a:pt x="2740" y="170"/>
                  </a:cubicBezTo>
                  <a:lnTo>
                    <a:pt x="80" y="5616"/>
                  </a:lnTo>
                  <a:cubicBezTo>
                    <a:pt x="1" y="5767"/>
                    <a:pt x="64" y="5949"/>
                    <a:pt x="214" y="6020"/>
                  </a:cubicBezTo>
                  <a:lnTo>
                    <a:pt x="1354" y="6574"/>
                  </a:lnTo>
                  <a:cubicBezTo>
                    <a:pt x="1399" y="6598"/>
                    <a:pt x="1446" y="6609"/>
                    <a:pt x="1492" y="6609"/>
                  </a:cubicBezTo>
                  <a:cubicBezTo>
                    <a:pt x="1603" y="6609"/>
                    <a:pt x="1708" y="6546"/>
                    <a:pt x="1758" y="6440"/>
                  </a:cubicBezTo>
                  <a:lnTo>
                    <a:pt x="4426" y="993"/>
                  </a:lnTo>
                  <a:cubicBezTo>
                    <a:pt x="4497" y="843"/>
                    <a:pt x="4434" y="660"/>
                    <a:pt x="4284" y="589"/>
                  </a:cubicBezTo>
                  <a:lnTo>
                    <a:pt x="3152" y="35"/>
                  </a:lnTo>
                  <a:cubicBezTo>
                    <a:pt x="3107" y="12"/>
                    <a:pt x="3060" y="1"/>
                    <a:pt x="3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5" name="Google Shape;946;p45"/>
            <p:cNvSpPr/>
            <p:nvPr/>
          </p:nvSpPr>
          <p:spPr>
            <a:xfrm>
              <a:off x="7336586" y="2904576"/>
              <a:ext cx="152620" cy="152620"/>
            </a:xfrm>
            <a:custGeom>
              <a:avLst/>
              <a:ahLst/>
              <a:rect l="l" t="t" r="r" b="b"/>
              <a:pathLst>
                <a:path w="3801" h="3801" fill="none" extrusionOk="0">
                  <a:moveTo>
                    <a:pt x="3800" y="1900"/>
                  </a:moveTo>
                  <a:cubicBezTo>
                    <a:pt x="3800" y="2945"/>
                    <a:pt x="2945" y="3800"/>
                    <a:pt x="1900" y="3800"/>
                  </a:cubicBezTo>
                  <a:cubicBezTo>
                    <a:pt x="847" y="3800"/>
                    <a:pt x="0" y="2945"/>
                    <a:pt x="0" y="1900"/>
                  </a:cubicBezTo>
                  <a:cubicBezTo>
                    <a:pt x="0" y="855"/>
                    <a:pt x="847" y="0"/>
                    <a:pt x="1900" y="0"/>
                  </a:cubicBezTo>
                  <a:cubicBezTo>
                    <a:pt x="2945" y="0"/>
                    <a:pt x="3800" y="855"/>
                    <a:pt x="3800" y="1900"/>
                  </a:cubicBezTo>
                  <a:close/>
                </a:path>
              </a:pathLst>
            </a:custGeom>
            <a:noFill/>
            <a:ln w="6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6" name="Google Shape;947;p45"/>
            <p:cNvSpPr/>
            <p:nvPr/>
          </p:nvSpPr>
          <p:spPr>
            <a:xfrm>
              <a:off x="6205886" y="4483140"/>
              <a:ext cx="120819" cy="120859"/>
            </a:xfrm>
            <a:custGeom>
              <a:avLst/>
              <a:ahLst/>
              <a:rect l="l" t="t" r="r" b="b"/>
              <a:pathLst>
                <a:path w="3009" h="3010" fill="none" extrusionOk="0">
                  <a:moveTo>
                    <a:pt x="3008" y="1505"/>
                  </a:moveTo>
                  <a:cubicBezTo>
                    <a:pt x="3008" y="2336"/>
                    <a:pt x="2336" y="3009"/>
                    <a:pt x="1504" y="3009"/>
                  </a:cubicBezTo>
                  <a:cubicBezTo>
                    <a:pt x="673" y="3009"/>
                    <a:pt x="0" y="2336"/>
                    <a:pt x="0" y="1505"/>
                  </a:cubicBezTo>
                  <a:cubicBezTo>
                    <a:pt x="0" y="674"/>
                    <a:pt x="673" y="1"/>
                    <a:pt x="1504" y="1"/>
                  </a:cubicBezTo>
                  <a:cubicBezTo>
                    <a:pt x="2336" y="1"/>
                    <a:pt x="3008" y="674"/>
                    <a:pt x="3008" y="1505"/>
                  </a:cubicBezTo>
                  <a:close/>
                </a:path>
              </a:pathLst>
            </a:custGeom>
            <a:noFill/>
            <a:ln w="6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7" name="Google Shape;948;p45"/>
            <p:cNvSpPr/>
            <p:nvPr/>
          </p:nvSpPr>
          <p:spPr>
            <a:xfrm>
              <a:off x="6892819" y="3800263"/>
              <a:ext cx="397068" cy="371170"/>
            </a:xfrm>
            <a:custGeom>
              <a:avLst/>
              <a:ahLst/>
              <a:rect l="l" t="t" r="r" b="b"/>
              <a:pathLst>
                <a:path w="9889" h="9244" extrusionOk="0">
                  <a:moveTo>
                    <a:pt x="4933" y="0"/>
                  </a:moveTo>
                  <a:cubicBezTo>
                    <a:pt x="2673" y="0"/>
                    <a:pt x="703" y="1656"/>
                    <a:pt x="364" y="3953"/>
                  </a:cubicBezTo>
                  <a:cubicBezTo>
                    <a:pt x="0" y="6479"/>
                    <a:pt x="1750" y="8830"/>
                    <a:pt x="4275" y="9194"/>
                  </a:cubicBezTo>
                  <a:cubicBezTo>
                    <a:pt x="4503" y="9228"/>
                    <a:pt x="4730" y="9244"/>
                    <a:pt x="4954" y="9244"/>
                  </a:cubicBezTo>
                  <a:cubicBezTo>
                    <a:pt x="7208" y="9244"/>
                    <a:pt x="9178" y="7588"/>
                    <a:pt x="9516" y="5291"/>
                  </a:cubicBezTo>
                  <a:cubicBezTo>
                    <a:pt x="9888" y="2766"/>
                    <a:pt x="8139" y="414"/>
                    <a:pt x="5613" y="50"/>
                  </a:cubicBezTo>
                  <a:cubicBezTo>
                    <a:pt x="5385" y="17"/>
                    <a:pt x="5158" y="0"/>
                    <a:pt x="4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8" name="Google Shape;949;p45"/>
            <p:cNvSpPr/>
            <p:nvPr/>
          </p:nvSpPr>
          <p:spPr>
            <a:xfrm>
              <a:off x="6953851" y="3877557"/>
              <a:ext cx="259747" cy="224774"/>
            </a:xfrm>
            <a:custGeom>
              <a:avLst/>
              <a:ahLst/>
              <a:rect l="l" t="t" r="r" b="b"/>
              <a:pathLst>
                <a:path w="6469" h="5598" extrusionOk="0">
                  <a:moveTo>
                    <a:pt x="4773" y="1"/>
                  </a:moveTo>
                  <a:cubicBezTo>
                    <a:pt x="4760" y="1"/>
                    <a:pt x="4748" y="1"/>
                    <a:pt x="4735" y="1"/>
                  </a:cubicBezTo>
                  <a:cubicBezTo>
                    <a:pt x="3682" y="41"/>
                    <a:pt x="3088" y="1482"/>
                    <a:pt x="3088" y="1482"/>
                  </a:cubicBezTo>
                  <a:cubicBezTo>
                    <a:pt x="3088" y="1482"/>
                    <a:pt x="2281" y="757"/>
                    <a:pt x="1458" y="757"/>
                  </a:cubicBezTo>
                  <a:cubicBezTo>
                    <a:pt x="1292" y="757"/>
                    <a:pt x="1126" y="786"/>
                    <a:pt x="966" y="856"/>
                  </a:cubicBezTo>
                  <a:cubicBezTo>
                    <a:pt x="380" y="1118"/>
                    <a:pt x="0" y="1727"/>
                    <a:pt x="24" y="2361"/>
                  </a:cubicBezTo>
                  <a:cubicBezTo>
                    <a:pt x="40" y="2939"/>
                    <a:pt x="349" y="3414"/>
                    <a:pt x="776" y="3683"/>
                  </a:cubicBezTo>
                  <a:lnTo>
                    <a:pt x="3713" y="5535"/>
                  </a:lnTo>
                  <a:cubicBezTo>
                    <a:pt x="3781" y="5577"/>
                    <a:pt x="3856" y="5598"/>
                    <a:pt x="3931" y="5598"/>
                  </a:cubicBezTo>
                  <a:cubicBezTo>
                    <a:pt x="4066" y="5598"/>
                    <a:pt x="4199" y="5531"/>
                    <a:pt x="4275" y="5409"/>
                  </a:cubicBezTo>
                  <a:lnTo>
                    <a:pt x="6128" y="2471"/>
                  </a:lnTo>
                  <a:cubicBezTo>
                    <a:pt x="6397" y="2044"/>
                    <a:pt x="6468" y="1482"/>
                    <a:pt x="6231" y="951"/>
                  </a:cubicBezTo>
                  <a:cubicBezTo>
                    <a:pt x="5983" y="377"/>
                    <a:pt x="5400" y="1"/>
                    <a:pt x="4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9" name="Google Shape;950;p45"/>
            <p:cNvSpPr/>
            <p:nvPr/>
          </p:nvSpPr>
          <p:spPr>
            <a:xfrm>
              <a:off x="5989513" y="2802050"/>
              <a:ext cx="251819" cy="298523"/>
            </a:xfrm>
            <a:custGeom>
              <a:avLst/>
              <a:ahLst/>
              <a:rect l="l" t="t" r="r" b="b"/>
              <a:pathLst>
                <a:path w="6454" h="7651" extrusionOk="0">
                  <a:moveTo>
                    <a:pt x="3202" y="1939"/>
                  </a:moveTo>
                  <a:cubicBezTo>
                    <a:pt x="3573" y="1939"/>
                    <a:pt x="3915" y="2170"/>
                    <a:pt x="4046" y="2538"/>
                  </a:cubicBezTo>
                  <a:cubicBezTo>
                    <a:pt x="4213" y="3013"/>
                    <a:pt x="3959" y="3519"/>
                    <a:pt x="3492" y="3686"/>
                  </a:cubicBezTo>
                  <a:cubicBezTo>
                    <a:pt x="3395" y="3720"/>
                    <a:pt x="3295" y="3737"/>
                    <a:pt x="3197" y="3737"/>
                  </a:cubicBezTo>
                  <a:cubicBezTo>
                    <a:pt x="2826" y="3737"/>
                    <a:pt x="2477" y="3501"/>
                    <a:pt x="2352" y="3131"/>
                  </a:cubicBezTo>
                  <a:cubicBezTo>
                    <a:pt x="2186" y="2664"/>
                    <a:pt x="2431" y="2150"/>
                    <a:pt x="2898" y="1991"/>
                  </a:cubicBezTo>
                  <a:cubicBezTo>
                    <a:pt x="2999" y="1956"/>
                    <a:pt x="3102" y="1939"/>
                    <a:pt x="3202" y="1939"/>
                  </a:cubicBezTo>
                  <a:close/>
                  <a:moveTo>
                    <a:pt x="3202" y="1"/>
                  </a:moveTo>
                  <a:cubicBezTo>
                    <a:pt x="2891" y="1"/>
                    <a:pt x="2575" y="53"/>
                    <a:pt x="2265" y="163"/>
                  </a:cubicBezTo>
                  <a:cubicBezTo>
                    <a:pt x="785" y="677"/>
                    <a:pt x="1" y="2292"/>
                    <a:pt x="523" y="3773"/>
                  </a:cubicBezTo>
                  <a:cubicBezTo>
                    <a:pt x="555" y="3876"/>
                    <a:pt x="595" y="3971"/>
                    <a:pt x="642" y="4066"/>
                  </a:cubicBezTo>
                  <a:cubicBezTo>
                    <a:pt x="1383" y="5722"/>
                    <a:pt x="3508" y="7650"/>
                    <a:pt x="4616" y="7650"/>
                  </a:cubicBezTo>
                  <a:cubicBezTo>
                    <a:pt x="4705" y="7650"/>
                    <a:pt x="4787" y="7638"/>
                    <a:pt x="4862" y="7612"/>
                  </a:cubicBezTo>
                  <a:cubicBezTo>
                    <a:pt x="5867" y="7256"/>
                    <a:pt x="6453" y="4105"/>
                    <a:pt x="5962" y="2205"/>
                  </a:cubicBezTo>
                  <a:cubicBezTo>
                    <a:pt x="5938" y="2102"/>
                    <a:pt x="5915" y="2007"/>
                    <a:pt x="5875" y="1904"/>
                  </a:cubicBezTo>
                  <a:cubicBezTo>
                    <a:pt x="5469" y="735"/>
                    <a:pt x="4371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Google Shape;401;p26"/>
          <p:cNvCxnSpPr>
            <a:cxnSpLocks/>
          </p:cNvCxnSpPr>
          <p:nvPr/>
        </p:nvCxnSpPr>
        <p:spPr>
          <a:xfrm rot="10800000">
            <a:off x="-164400" y="4683300"/>
            <a:ext cx="6345200" cy="2222400"/>
          </a:xfrm>
          <a:prstGeom prst="straightConnector1"/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48635" name="Google Shape;402;p26"/>
          <p:cNvSpPr txBox="1"/>
          <p:nvPr>
            <p:ph type="ctrTitle"/>
          </p:nvPr>
        </p:nvSpPr>
        <p:spPr>
          <a:xfrm>
            <a:off x="5202555" y="437515"/>
            <a:ext cx="6038215" cy="1052195"/>
          </a:xfrm>
          <a:prstGeom prst="rect"/>
        </p:spPr>
        <p:txBody>
          <a:bodyPr anchor="b" anchorCtr="0" bIns="121900" lIns="121900" rIns="121900" spcFirstLastPara="1" tIns="1219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US"/>
              <a:t>VISI &amp; </a:t>
            </a:r>
            <a:r>
              <a:rPr altLang="en-GB" lang="en-US">
                <a:sym typeface="+mn-ea"/>
              </a:rPr>
              <a:t>MISI</a:t>
            </a:r>
            <a:endParaRPr altLang="en-GB" lang="en-US"/>
          </a:p>
        </p:txBody>
      </p:sp>
      <p:grpSp>
        <p:nvGrpSpPr>
          <p:cNvPr id="36" name="Google Shape;404;p26"/>
          <p:cNvGrpSpPr/>
          <p:nvPr/>
        </p:nvGrpSpPr>
        <p:grpSpPr>
          <a:xfrm>
            <a:off x="-610959" y="588455"/>
            <a:ext cx="5283792" cy="6828383"/>
            <a:chOff x="-458219" y="441341"/>
            <a:chExt cx="3962844" cy="5121287"/>
          </a:xfrm>
        </p:grpSpPr>
        <p:cxnSp>
          <p:nvCxnSpPr>
            <p:cNvPr id="3145730" name="Google Shape;405;p26"/>
            <p:cNvCxnSpPr>
              <a:cxnSpLocks/>
            </p:cNvCxnSpPr>
            <p:nvPr/>
          </p:nvCxnSpPr>
          <p:spPr>
            <a:xfrm>
              <a:off x="842500" y="3400475"/>
              <a:ext cx="634500" cy="7212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45731" name="Google Shape;406;p26"/>
            <p:cNvCxnSpPr>
              <a:cxnSpLocks/>
            </p:cNvCxnSpPr>
            <p:nvPr/>
          </p:nvCxnSpPr>
          <p:spPr>
            <a:xfrm rot="10800000" flipH="1">
              <a:off x="1490450" y="3948275"/>
              <a:ext cx="1810200" cy="1803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45732" name="Google Shape;407;p26"/>
            <p:cNvCxnSpPr>
              <a:cxnSpLocks/>
            </p:cNvCxnSpPr>
            <p:nvPr/>
          </p:nvCxnSpPr>
          <p:spPr>
            <a:xfrm rot="10800000">
              <a:off x="3287275" y="3106675"/>
              <a:ext cx="20100" cy="8616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45733" name="Google Shape;408;p26"/>
            <p:cNvCxnSpPr>
              <a:cxnSpLocks/>
            </p:cNvCxnSpPr>
            <p:nvPr/>
          </p:nvCxnSpPr>
          <p:spPr>
            <a:xfrm rot="10800000" flipH="1">
              <a:off x="1029550" y="1229550"/>
              <a:ext cx="734700" cy="14829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45734" name="Google Shape;409;p26"/>
            <p:cNvCxnSpPr>
              <a:cxnSpLocks/>
            </p:cNvCxnSpPr>
            <p:nvPr/>
          </p:nvCxnSpPr>
          <p:spPr>
            <a:xfrm rot="10800000" flipH="1">
              <a:off x="1777700" y="902300"/>
              <a:ext cx="921900" cy="3339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45735" name="Google Shape;410;p26"/>
            <p:cNvCxnSpPr>
              <a:cxnSpLocks/>
            </p:cNvCxnSpPr>
            <p:nvPr/>
          </p:nvCxnSpPr>
          <p:spPr>
            <a:xfrm>
              <a:off x="3140375" y="942275"/>
              <a:ext cx="193800" cy="19506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048636" name="Google Shape;411;p26"/>
            <p:cNvSpPr/>
            <p:nvPr/>
          </p:nvSpPr>
          <p:spPr>
            <a:xfrm flipH="1">
              <a:off x="3135618" y="3904671"/>
              <a:ext cx="335637" cy="335647"/>
            </a:xfrm>
            <a:custGeom>
              <a:avLst/>
              <a:ahLst/>
              <a:rect l="l" t="t" r="r" b="b"/>
              <a:pathLst>
                <a:path w="3983" h="3983" extrusionOk="0">
                  <a:moveTo>
                    <a:pt x="1995" y="159"/>
                  </a:moveTo>
                  <a:cubicBezTo>
                    <a:pt x="3001" y="159"/>
                    <a:pt x="3824" y="982"/>
                    <a:pt x="3824" y="1995"/>
                  </a:cubicBezTo>
                  <a:cubicBezTo>
                    <a:pt x="3824" y="3001"/>
                    <a:pt x="3001" y="3824"/>
                    <a:pt x="1995" y="3824"/>
                  </a:cubicBezTo>
                  <a:cubicBezTo>
                    <a:pt x="982" y="3824"/>
                    <a:pt x="167" y="3001"/>
                    <a:pt x="167" y="1995"/>
                  </a:cubicBezTo>
                  <a:cubicBezTo>
                    <a:pt x="167" y="982"/>
                    <a:pt x="982" y="159"/>
                    <a:pt x="1995" y="159"/>
                  </a:cubicBezTo>
                  <a:close/>
                  <a:moveTo>
                    <a:pt x="1995" y="0"/>
                  </a:moveTo>
                  <a:cubicBezTo>
                    <a:pt x="895" y="0"/>
                    <a:pt x="0" y="895"/>
                    <a:pt x="0" y="1995"/>
                  </a:cubicBezTo>
                  <a:cubicBezTo>
                    <a:pt x="0" y="3088"/>
                    <a:pt x="895" y="3982"/>
                    <a:pt x="1995" y="3982"/>
                  </a:cubicBezTo>
                  <a:cubicBezTo>
                    <a:pt x="3088" y="3982"/>
                    <a:pt x="3983" y="3088"/>
                    <a:pt x="3983" y="1995"/>
                  </a:cubicBezTo>
                  <a:cubicBezTo>
                    <a:pt x="3983" y="895"/>
                    <a:pt x="3088" y="0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37" name="Google Shape;412;p26"/>
            <p:cNvSpPr/>
            <p:nvPr/>
          </p:nvSpPr>
          <p:spPr>
            <a:xfrm flipH="1">
              <a:off x="1283001" y="1750880"/>
              <a:ext cx="535773" cy="496435"/>
            </a:xfrm>
            <a:custGeom>
              <a:avLst/>
              <a:ah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38" name="Google Shape;413;p26"/>
            <p:cNvSpPr/>
            <p:nvPr/>
          </p:nvSpPr>
          <p:spPr>
            <a:xfrm flipH="1">
              <a:off x="904047" y="2811128"/>
              <a:ext cx="2154973" cy="2751500"/>
            </a:xfrm>
            <a:custGeom>
              <a:avLst/>
              <a:ahLst/>
              <a:rect l="l" t="t" r="r" b="b"/>
              <a:pathLst>
                <a:path w="25573" h="32651" extrusionOk="0">
                  <a:moveTo>
                    <a:pt x="6419" y="1"/>
                  </a:moveTo>
                  <a:cubicBezTo>
                    <a:pt x="6134" y="1"/>
                    <a:pt x="5839" y="138"/>
                    <a:pt x="5638" y="350"/>
                  </a:cubicBezTo>
                  <a:cubicBezTo>
                    <a:pt x="5329" y="675"/>
                    <a:pt x="5186" y="1118"/>
                    <a:pt x="5060" y="1545"/>
                  </a:cubicBezTo>
                  <a:cubicBezTo>
                    <a:pt x="4973" y="1181"/>
                    <a:pt x="4886" y="809"/>
                    <a:pt x="4680" y="508"/>
                  </a:cubicBezTo>
                  <a:cubicBezTo>
                    <a:pt x="4493" y="245"/>
                    <a:pt x="4184" y="36"/>
                    <a:pt x="3866" y="36"/>
                  </a:cubicBezTo>
                  <a:cubicBezTo>
                    <a:pt x="3820" y="36"/>
                    <a:pt x="3775" y="40"/>
                    <a:pt x="3730" y="49"/>
                  </a:cubicBezTo>
                  <a:cubicBezTo>
                    <a:pt x="3089" y="168"/>
                    <a:pt x="2930" y="991"/>
                    <a:pt x="2780" y="1632"/>
                  </a:cubicBezTo>
                  <a:cubicBezTo>
                    <a:pt x="2408" y="3279"/>
                    <a:pt x="1252" y="4641"/>
                    <a:pt x="690" y="6232"/>
                  </a:cubicBezTo>
                  <a:cubicBezTo>
                    <a:pt x="1" y="8180"/>
                    <a:pt x="246" y="10309"/>
                    <a:pt x="492" y="12352"/>
                  </a:cubicBezTo>
                  <a:cubicBezTo>
                    <a:pt x="587" y="13096"/>
                    <a:pt x="682" y="13848"/>
                    <a:pt x="935" y="14553"/>
                  </a:cubicBezTo>
                  <a:cubicBezTo>
                    <a:pt x="1181" y="15249"/>
                    <a:pt x="1584" y="15875"/>
                    <a:pt x="1980" y="16500"/>
                  </a:cubicBezTo>
                  <a:cubicBezTo>
                    <a:pt x="3754" y="19295"/>
                    <a:pt x="10317" y="29088"/>
                    <a:pt x="12581" y="32650"/>
                  </a:cubicBezTo>
                  <a:lnTo>
                    <a:pt x="25572" y="30141"/>
                  </a:lnTo>
                  <a:cubicBezTo>
                    <a:pt x="25572" y="30141"/>
                    <a:pt x="19603" y="23499"/>
                    <a:pt x="16753" y="19041"/>
                  </a:cubicBezTo>
                  <a:cubicBezTo>
                    <a:pt x="16428" y="18139"/>
                    <a:pt x="16223" y="17173"/>
                    <a:pt x="15763" y="16334"/>
                  </a:cubicBezTo>
                  <a:cubicBezTo>
                    <a:pt x="14750" y="14481"/>
                    <a:pt x="11932" y="13215"/>
                    <a:pt x="11219" y="11236"/>
                  </a:cubicBezTo>
                  <a:cubicBezTo>
                    <a:pt x="10507" y="9264"/>
                    <a:pt x="11370" y="7752"/>
                    <a:pt x="10926" y="5710"/>
                  </a:cubicBezTo>
                  <a:cubicBezTo>
                    <a:pt x="10823" y="5250"/>
                    <a:pt x="10625" y="4768"/>
                    <a:pt x="10198" y="4554"/>
                  </a:cubicBezTo>
                  <a:cubicBezTo>
                    <a:pt x="10159" y="4535"/>
                    <a:pt x="10121" y="4526"/>
                    <a:pt x="10085" y="4526"/>
                  </a:cubicBezTo>
                  <a:cubicBezTo>
                    <a:pt x="9723" y="4526"/>
                    <a:pt x="9462" y="5361"/>
                    <a:pt x="9462" y="5361"/>
                  </a:cubicBezTo>
                  <a:cubicBezTo>
                    <a:pt x="9462" y="5361"/>
                    <a:pt x="9367" y="4348"/>
                    <a:pt x="9390" y="3833"/>
                  </a:cubicBezTo>
                  <a:cubicBezTo>
                    <a:pt x="9414" y="3319"/>
                    <a:pt x="9129" y="2527"/>
                    <a:pt x="8773" y="2147"/>
                  </a:cubicBezTo>
                  <a:cubicBezTo>
                    <a:pt x="8653" y="2019"/>
                    <a:pt x="8515" y="1962"/>
                    <a:pt x="8378" y="1962"/>
                  </a:cubicBezTo>
                  <a:cubicBezTo>
                    <a:pt x="8116" y="1962"/>
                    <a:pt x="7855" y="2168"/>
                    <a:pt x="7720" y="2480"/>
                  </a:cubicBezTo>
                  <a:cubicBezTo>
                    <a:pt x="7649" y="1870"/>
                    <a:pt x="7490" y="1268"/>
                    <a:pt x="7245" y="706"/>
                  </a:cubicBezTo>
                  <a:cubicBezTo>
                    <a:pt x="7150" y="492"/>
                    <a:pt x="7039" y="263"/>
                    <a:pt x="6849" y="128"/>
                  </a:cubicBezTo>
                  <a:cubicBezTo>
                    <a:pt x="6719" y="40"/>
                    <a:pt x="6571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39" name="Google Shape;414;p26"/>
            <p:cNvSpPr/>
            <p:nvPr/>
          </p:nvSpPr>
          <p:spPr>
            <a:xfrm flipH="1">
              <a:off x="553831" y="2662817"/>
              <a:ext cx="2776698" cy="2063772"/>
            </a:xfrm>
            <a:custGeom>
              <a:avLst/>
              <a:ahLst/>
              <a:rect l="l" t="t" r="r" b="b"/>
              <a:pathLst>
                <a:path w="32951" h="24490" extrusionOk="0">
                  <a:moveTo>
                    <a:pt x="13005" y="0"/>
                  </a:moveTo>
                  <a:cubicBezTo>
                    <a:pt x="12859" y="0"/>
                    <a:pt x="12715" y="25"/>
                    <a:pt x="12573" y="75"/>
                  </a:cubicBezTo>
                  <a:lnTo>
                    <a:pt x="1" y="4026"/>
                  </a:lnTo>
                  <a:cubicBezTo>
                    <a:pt x="1" y="4026"/>
                    <a:pt x="1" y="4493"/>
                    <a:pt x="9" y="4881"/>
                  </a:cubicBezTo>
                  <a:cubicBezTo>
                    <a:pt x="17" y="5071"/>
                    <a:pt x="17" y="5261"/>
                    <a:pt x="151" y="5443"/>
                  </a:cubicBezTo>
                  <a:cubicBezTo>
                    <a:pt x="151" y="5443"/>
                    <a:pt x="13230" y="18561"/>
                    <a:pt x="18772" y="24000"/>
                  </a:cubicBezTo>
                  <a:cubicBezTo>
                    <a:pt x="19065" y="24281"/>
                    <a:pt x="19507" y="24490"/>
                    <a:pt x="19948" y="24490"/>
                  </a:cubicBezTo>
                  <a:cubicBezTo>
                    <a:pt x="20091" y="24490"/>
                    <a:pt x="20233" y="24468"/>
                    <a:pt x="20371" y="24419"/>
                  </a:cubicBezTo>
                  <a:lnTo>
                    <a:pt x="32349" y="20200"/>
                  </a:lnTo>
                  <a:cubicBezTo>
                    <a:pt x="32705" y="20073"/>
                    <a:pt x="32919" y="19812"/>
                    <a:pt x="32935" y="19527"/>
                  </a:cubicBezTo>
                  <a:cubicBezTo>
                    <a:pt x="32951" y="19400"/>
                    <a:pt x="32935" y="18482"/>
                    <a:pt x="32935" y="18482"/>
                  </a:cubicBezTo>
                  <a:lnTo>
                    <a:pt x="32325" y="18324"/>
                  </a:lnTo>
                  <a:cubicBezTo>
                    <a:pt x="32325" y="18324"/>
                    <a:pt x="19167" y="5498"/>
                    <a:pt x="14330" y="669"/>
                  </a:cubicBezTo>
                  <a:cubicBezTo>
                    <a:pt x="13881" y="220"/>
                    <a:pt x="13436" y="0"/>
                    <a:pt x="13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0" name="Google Shape;415;p26"/>
            <p:cNvSpPr/>
            <p:nvPr/>
          </p:nvSpPr>
          <p:spPr>
            <a:xfrm flipH="1">
              <a:off x="540517" y="2575263"/>
              <a:ext cx="2804001" cy="2063941"/>
            </a:xfrm>
            <a:custGeom>
              <a:avLst/>
              <a:ahLst/>
              <a:rect l="l" t="t" r="r" b="b"/>
              <a:pathLst>
                <a:path w="33275" h="24492" extrusionOk="0">
                  <a:moveTo>
                    <a:pt x="13177" y="1"/>
                  </a:moveTo>
                  <a:cubicBezTo>
                    <a:pt x="13029" y="1"/>
                    <a:pt x="12883" y="27"/>
                    <a:pt x="12739" y="77"/>
                  </a:cubicBezTo>
                  <a:lnTo>
                    <a:pt x="761" y="4297"/>
                  </a:lnTo>
                  <a:cubicBezTo>
                    <a:pt x="198" y="4495"/>
                    <a:pt x="1" y="5009"/>
                    <a:pt x="317" y="5437"/>
                  </a:cubicBezTo>
                  <a:cubicBezTo>
                    <a:pt x="317" y="5437"/>
                    <a:pt x="13396" y="18563"/>
                    <a:pt x="18938" y="23994"/>
                  </a:cubicBezTo>
                  <a:cubicBezTo>
                    <a:pt x="19231" y="24281"/>
                    <a:pt x="19674" y="24492"/>
                    <a:pt x="20115" y="24492"/>
                  </a:cubicBezTo>
                  <a:cubicBezTo>
                    <a:pt x="20257" y="24492"/>
                    <a:pt x="20400" y="24470"/>
                    <a:pt x="20537" y="24421"/>
                  </a:cubicBezTo>
                  <a:lnTo>
                    <a:pt x="32515" y="20194"/>
                  </a:lnTo>
                  <a:cubicBezTo>
                    <a:pt x="33077" y="19996"/>
                    <a:pt x="33275" y="19489"/>
                    <a:pt x="32950" y="19054"/>
                  </a:cubicBezTo>
                  <a:cubicBezTo>
                    <a:pt x="32950" y="19054"/>
                    <a:pt x="19333" y="5500"/>
                    <a:pt x="14496" y="671"/>
                  </a:cubicBezTo>
                  <a:cubicBezTo>
                    <a:pt x="14049" y="218"/>
                    <a:pt x="13606" y="1"/>
                    <a:pt x="13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1" name="Google Shape;416;p26"/>
            <p:cNvSpPr/>
            <p:nvPr/>
          </p:nvSpPr>
          <p:spPr>
            <a:xfrm flipH="1">
              <a:off x="690597" y="2670485"/>
              <a:ext cx="2504514" cy="1873406"/>
            </a:xfrm>
            <a:custGeom>
              <a:avLst/>
              <a:ahLst/>
              <a:rect l="l" t="t" r="r" b="b"/>
              <a:pathLst>
                <a:path w="29721" h="22231" extrusionOk="0">
                  <a:moveTo>
                    <a:pt x="11401" y="0"/>
                  </a:moveTo>
                  <a:cubicBezTo>
                    <a:pt x="11385" y="0"/>
                    <a:pt x="11369" y="0"/>
                    <a:pt x="11338" y="8"/>
                  </a:cubicBezTo>
                  <a:lnTo>
                    <a:pt x="9390" y="697"/>
                  </a:lnTo>
                  <a:cubicBezTo>
                    <a:pt x="9557" y="863"/>
                    <a:pt x="9644" y="958"/>
                    <a:pt x="9644" y="958"/>
                  </a:cubicBezTo>
                  <a:cubicBezTo>
                    <a:pt x="9762" y="1116"/>
                    <a:pt x="9691" y="1299"/>
                    <a:pt x="9485" y="1378"/>
                  </a:cubicBezTo>
                  <a:lnTo>
                    <a:pt x="5115" y="2914"/>
                  </a:lnTo>
                  <a:cubicBezTo>
                    <a:pt x="5063" y="2933"/>
                    <a:pt x="5010" y="2942"/>
                    <a:pt x="4956" y="2942"/>
                  </a:cubicBezTo>
                  <a:cubicBezTo>
                    <a:pt x="4796" y="2942"/>
                    <a:pt x="4636" y="2864"/>
                    <a:pt x="4529" y="2763"/>
                  </a:cubicBezTo>
                  <a:cubicBezTo>
                    <a:pt x="4450" y="2676"/>
                    <a:pt x="4363" y="2597"/>
                    <a:pt x="4268" y="2502"/>
                  </a:cubicBezTo>
                  <a:lnTo>
                    <a:pt x="183" y="3943"/>
                  </a:lnTo>
                  <a:cubicBezTo>
                    <a:pt x="48" y="3990"/>
                    <a:pt x="1" y="4172"/>
                    <a:pt x="112" y="4283"/>
                  </a:cubicBezTo>
                  <a:cubicBezTo>
                    <a:pt x="2993" y="7165"/>
                    <a:pt x="13254" y="17449"/>
                    <a:pt x="17956" y="22056"/>
                  </a:cubicBezTo>
                  <a:cubicBezTo>
                    <a:pt x="18059" y="22159"/>
                    <a:pt x="18225" y="22230"/>
                    <a:pt x="18344" y="22230"/>
                  </a:cubicBezTo>
                  <a:cubicBezTo>
                    <a:pt x="18360" y="22230"/>
                    <a:pt x="18376" y="22230"/>
                    <a:pt x="18384" y="22223"/>
                  </a:cubicBezTo>
                  <a:lnTo>
                    <a:pt x="29539" y="18296"/>
                  </a:lnTo>
                  <a:cubicBezTo>
                    <a:pt x="29673" y="18240"/>
                    <a:pt x="29721" y="18066"/>
                    <a:pt x="29610" y="17955"/>
                  </a:cubicBezTo>
                  <a:cubicBezTo>
                    <a:pt x="26657" y="15018"/>
                    <a:pt x="16048" y="4449"/>
                    <a:pt x="11924" y="341"/>
                  </a:cubicBezTo>
                  <a:cubicBezTo>
                    <a:pt x="11678" y="87"/>
                    <a:pt x="11488" y="0"/>
                    <a:pt x="1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2" name="Google Shape;417;p26"/>
            <p:cNvSpPr/>
            <p:nvPr/>
          </p:nvSpPr>
          <p:spPr>
            <a:xfrm flipH="1">
              <a:off x="602538" y="3028707"/>
              <a:ext cx="2719986" cy="1617226"/>
            </a:xfrm>
            <a:custGeom>
              <a:avLst/>
              <a:ahLst/>
              <a:rect l="l" t="t" r="r" b="b"/>
              <a:pathLst>
                <a:path w="32278" h="19191" extrusionOk="0">
                  <a:moveTo>
                    <a:pt x="112" y="0"/>
                  </a:moveTo>
                  <a:lnTo>
                    <a:pt x="1" y="119"/>
                  </a:lnTo>
                  <a:cubicBezTo>
                    <a:pt x="127" y="246"/>
                    <a:pt x="13143" y="13301"/>
                    <a:pt x="18621" y="18668"/>
                  </a:cubicBezTo>
                  <a:cubicBezTo>
                    <a:pt x="18906" y="18953"/>
                    <a:pt x="19373" y="19191"/>
                    <a:pt x="19856" y="19191"/>
                  </a:cubicBezTo>
                  <a:cubicBezTo>
                    <a:pt x="20007" y="19191"/>
                    <a:pt x="20157" y="19167"/>
                    <a:pt x="20300" y="19120"/>
                  </a:cubicBezTo>
                  <a:lnTo>
                    <a:pt x="32278" y="14892"/>
                  </a:lnTo>
                  <a:lnTo>
                    <a:pt x="32222" y="14742"/>
                  </a:lnTo>
                  <a:lnTo>
                    <a:pt x="20244" y="18961"/>
                  </a:lnTo>
                  <a:cubicBezTo>
                    <a:pt x="20113" y="19008"/>
                    <a:pt x="19979" y="19029"/>
                    <a:pt x="19846" y="19029"/>
                  </a:cubicBezTo>
                  <a:cubicBezTo>
                    <a:pt x="19414" y="19029"/>
                    <a:pt x="18994" y="18811"/>
                    <a:pt x="18740" y="18557"/>
                  </a:cubicBezTo>
                  <a:cubicBezTo>
                    <a:pt x="13254" y="13182"/>
                    <a:pt x="246" y="135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3" name="Google Shape;418;p26"/>
            <p:cNvSpPr/>
            <p:nvPr/>
          </p:nvSpPr>
          <p:spPr>
            <a:xfrm flipH="1">
              <a:off x="1411760" y="3389120"/>
              <a:ext cx="858686" cy="451097"/>
            </a:xfrm>
            <a:custGeom>
              <a:avLst/>
              <a:ahLst/>
              <a:rect l="l" t="t" r="r" b="b"/>
              <a:pathLst>
                <a:path w="10190" h="5353" extrusionOk="0">
                  <a:moveTo>
                    <a:pt x="7488" y="0"/>
                  </a:moveTo>
                  <a:cubicBezTo>
                    <a:pt x="7396" y="0"/>
                    <a:pt x="7303" y="15"/>
                    <a:pt x="7213" y="46"/>
                  </a:cubicBezTo>
                  <a:lnTo>
                    <a:pt x="555" y="2397"/>
                  </a:lnTo>
                  <a:cubicBezTo>
                    <a:pt x="143" y="2540"/>
                    <a:pt x="1" y="2912"/>
                    <a:pt x="230" y="3221"/>
                  </a:cubicBezTo>
                  <a:cubicBezTo>
                    <a:pt x="230" y="3221"/>
                    <a:pt x="966" y="3957"/>
                    <a:pt x="2114" y="5113"/>
                  </a:cubicBezTo>
                  <a:cubicBezTo>
                    <a:pt x="2269" y="5267"/>
                    <a:pt x="2481" y="5353"/>
                    <a:pt x="2695" y="5353"/>
                  </a:cubicBezTo>
                  <a:cubicBezTo>
                    <a:pt x="2787" y="5353"/>
                    <a:pt x="2881" y="5336"/>
                    <a:pt x="2969" y="5303"/>
                  </a:cubicBezTo>
                  <a:lnTo>
                    <a:pt x="9643" y="2952"/>
                  </a:lnTo>
                  <a:cubicBezTo>
                    <a:pt x="10047" y="2809"/>
                    <a:pt x="10190" y="2437"/>
                    <a:pt x="9960" y="2128"/>
                  </a:cubicBezTo>
                  <a:cubicBezTo>
                    <a:pt x="9960" y="2128"/>
                    <a:pt x="9216" y="1384"/>
                    <a:pt x="8068" y="244"/>
                  </a:cubicBezTo>
                  <a:cubicBezTo>
                    <a:pt x="7913" y="83"/>
                    <a:pt x="7703" y="0"/>
                    <a:pt x="7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4" name="Google Shape;419;p26"/>
            <p:cNvSpPr/>
            <p:nvPr/>
          </p:nvSpPr>
          <p:spPr>
            <a:xfrm flipH="1">
              <a:off x="1626558" y="3443642"/>
              <a:ext cx="535773" cy="200226"/>
            </a:xfrm>
            <a:custGeom>
              <a:avLst/>
              <a:ahLst/>
              <a:rect l="l" t="t" r="r" b="b"/>
              <a:pathLst>
                <a:path w="6358" h="2376" extrusionOk="0">
                  <a:moveTo>
                    <a:pt x="6302" y="1"/>
                  </a:moveTo>
                  <a:lnTo>
                    <a:pt x="0" y="2225"/>
                  </a:lnTo>
                  <a:lnTo>
                    <a:pt x="56" y="2376"/>
                  </a:lnTo>
                  <a:lnTo>
                    <a:pt x="6357" y="151"/>
                  </a:lnTo>
                  <a:lnTo>
                    <a:pt x="6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5" name="Google Shape;420;p26"/>
            <p:cNvSpPr/>
            <p:nvPr/>
          </p:nvSpPr>
          <p:spPr>
            <a:xfrm flipH="1">
              <a:off x="1568498" y="3507011"/>
              <a:ext cx="535183" cy="200226"/>
            </a:xfrm>
            <a:custGeom>
              <a:avLst/>
              <a:ahLst/>
              <a:rect l="l" t="t" r="r" b="b"/>
              <a:pathLst>
                <a:path w="6351" h="2376" extrusionOk="0">
                  <a:moveTo>
                    <a:pt x="6303" y="1"/>
                  </a:moveTo>
                  <a:lnTo>
                    <a:pt x="1" y="2225"/>
                  </a:lnTo>
                  <a:lnTo>
                    <a:pt x="56" y="2376"/>
                  </a:lnTo>
                  <a:lnTo>
                    <a:pt x="6350" y="159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6" name="Google Shape;421;p26"/>
            <p:cNvSpPr/>
            <p:nvPr/>
          </p:nvSpPr>
          <p:spPr>
            <a:xfrm flipH="1">
              <a:off x="1636587" y="3615801"/>
              <a:ext cx="409034" cy="154804"/>
            </a:xfrm>
            <a:custGeom>
              <a:avLst/>
              <a:ahLst/>
              <a:rect l="l" t="t" r="r" b="b"/>
              <a:pathLst>
                <a:path w="4854" h="1837" extrusionOk="0">
                  <a:moveTo>
                    <a:pt x="4798" y="0"/>
                  </a:moveTo>
                  <a:lnTo>
                    <a:pt x="1" y="1687"/>
                  </a:lnTo>
                  <a:lnTo>
                    <a:pt x="56" y="1837"/>
                  </a:lnTo>
                  <a:lnTo>
                    <a:pt x="4854" y="151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7" name="Google Shape;422;p26"/>
            <p:cNvSpPr/>
            <p:nvPr/>
          </p:nvSpPr>
          <p:spPr>
            <a:xfrm flipH="1">
              <a:off x="1138903" y="3882761"/>
              <a:ext cx="805934" cy="423120"/>
            </a:xfrm>
            <a:custGeom>
              <a:avLst/>
              <a:ahLst/>
              <a:rect l="l" t="t" r="r" b="b"/>
              <a:pathLst>
                <a:path w="9564" h="5021" extrusionOk="0">
                  <a:moveTo>
                    <a:pt x="7027" y="0"/>
                  </a:moveTo>
                  <a:cubicBezTo>
                    <a:pt x="6940" y="0"/>
                    <a:pt x="6853" y="15"/>
                    <a:pt x="6769" y="46"/>
                  </a:cubicBezTo>
                  <a:lnTo>
                    <a:pt x="515" y="2247"/>
                  </a:lnTo>
                  <a:cubicBezTo>
                    <a:pt x="135" y="2382"/>
                    <a:pt x="0" y="2730"/>
                    <a:pt x="222" y="3023"/>
                  </a:cubicBezTo>
                  <a:cubicBezTo>
                    <a:pt x="222" y="3023"/>
                    <a:pt x="910" y="3720"/>
                    <a:pt x="1987" y="4797"/>
                  </a:cubicBezTo>
                  <a:cubicBezTo>
                    <a:pt x="2133" y="4942"/>
                    <a:pt x="2333" y="5020"/>
                    <a:pt x="2536" y="5020"/>
                  </a:cubicBezTo>
                  <a:cubicBezTo>
                    <a:pt x="2620" y="5020"/>
                    <a:pt x="2705" y="5007"/>
                    <a:pt x="2787" y="4979"/>
                  </a:cubicBezTo>
                  <a:lnTo>
                    <a:pt x="9049" y="2770"/>
                  </a:lnTo>
                  <a:cubicBezTo>
                    <a:pt x="9429" y="2635"/>
                    <a:pt x="9564" y="2287"/>
                    <a:pt x="9342" y="1994"/>
                  </a:cubicBezTo>
                  <a:cubicBezTo>
                    <a:pt x="9342" y="1994"/>
                    <a:pt x="8645" y="1297"/>
                    <a:pt x="7569" y="229"/>
                  </a:cubicBezTo>
                  <a:cubicBezTo>
                    <a:pt x="7420" y="80"/>
                    <a:pt x="7225" y="0"/>
                    <a:pt x="7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8" name="Google Shape;423;p26"/>
            <p:cNvSpPr/>
            <p:nvPr/>
          </p:nvSpPr>
          <p:spPr>
            <a:xfrm flipH="1">
              <a:off x="1340387" y="3933322"/>
              <a:ext cx="503077" cy="188933"/>
            </a:xfrm>
            <a:custGeom>
              <a:avLst/>
              <a:ahLst/>
              <a:rect l="l" t="t" r="r" b="b"/>
              <a:pathLst>
                <a:path w="5970" h="2242" extrusionOk="0">
                  <a:moveTo>
                    <a:pt x="5914" y="1"/>
                  </a:moveTo>
                  <a:lnTo>
                    <a:pt x="0" y="2091"/>
                  </a:lnTo>
                  <a:lnTo>
                    <a:pt x="56" y="2241"/>
                  </a:lnTo>
                  <a:lnTo>
                    <a:pt x="5970" y="159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49" name="Google Shape;424;p26"/>
            <p:cNvSpPr/>
            <p:nvPr/>
          </p:nvSpPr>
          <p:spPr>
            <a:xfrm flipH="1">
              <a:off x="1285697" y="3993404"/>
              <a:ext cx="503077" cy="188175"/>
            </a:xfrm>
            <a:custGeom>
              <a:avLst/>
              <a:ahLst/>
              <a:rect l="l" t="t" r="r" b="b"/>
              <a:pathLst>
                <a:path w="5970" h="2233" extrusionOk="0">
                  <a:moveTo>
                    <a:pt x="5914" y="0"/>
                  </a:moveTo>
                  <a:lnTo>
                    <a:pt x="1" y="2082"/>
                  </a:lnTo>
                  <a:lnTo>
                    <a:pt x="56" y="2233"/>
                  </a:lnTo>
                  <a:lnTo>
                    <a:pt x="5970" y="151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50" name="Google Shape;425;p26"/>
            <p:cNvSpPr/>
            <p:nvPr/>
          </p:nvSpPr>
          <p:spPr>
            <a:xfrm flipH="1">
              <a:off x="1349741" y="4094779"/>
              <a:ext cx="383670" cy="146883"/>
            </a:xfrm>
            <a:custGeom>
              <a:avLst/>
              <a:ahLst/>
              <a:rect l="l" t="t" r="r" b="b"/>
              <a:pathLst>
                <a:path w="4553" h="1743" extrusionOk="0">
                  <a:moveTo>
                    <a:pt x="4497" y="0"/>
                  </a:moveTo>
                  <a:lnTo>
                    <a:pt x="1" y="1584"/>
                  </a:lnTo>
                  <a:lnTo>
                    <a:pt x="48" y="1742"/>
                  </a:lnTo>
                  <a:lnTo>
                    <a:pt x="4553" y="151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51" name="Google Shape;426;p26"/>
            <p:cNvSpPr/>
            <p:nvPr/>
          </p:nvSpPr>
          <p:spPr>
            <a:xfrm flipH="1">
              <a:off x="1950819" y="3003596"/>
              <a:ext cx="858686" cy="451266"/>
            </a:xfrm>
            <a:custGeom>
              <a:avLst/>
              <a:ahLst/>
              <a:rect l="l" t="t" r="r" b="b"/>
              <a:pathLst>
                <a:path w="10190" h="5355" extrusionOk="0">
                  <a:moveTo>
                    <a:pt x="7473" y="1"/>
                  </a:moveTo>
                  <a:cubicBezTo>
                    <a:pt x="7383" y="1"/>
                    <a:pt x="7293" y="15"/>
                    <a:pt x="7205" y="45"/>
                  </a:cubicBezTo>
                  <a:lnTo>
                    <a:pt x="547" y="2396"/>
                  </a:lnTo>
                  <a:cubicBezTo>
                    <a:pt x="143" y="2539"/>
                    <a:pt x="1" y="2911"/>
                    <a:pt x="230" y="3228"/>
                  </a:cubicBezTo>
                  <a:cubicBezTo>
                    <a:pt x="230" y="3228"/>
                    <a:pt x="967" y="3964"/>
                    <a:pt x="2115" y="5112"/>
                  </a:cubicBezTo>
                  <a:cubicBezTo>
                    <a:pt x="2272" y="5269"/>
                    <a:pt x="2484" y="5354"/>
                    <a:pt x="2702" y="5354"/>
                  </a:cubicBezTo>
                  <a:cubicBezTo>
                    <a:pt x="2791" y="5354"/>
                    <a:pt x="2882" y="5340"/>
                    <a:pt x="2970" y="5310"/>
                  </a:cubicBezTo>
                  <a:lnTo>
                    <a:pt x="9636" y="2951"/>
                  </a:lnTo>
                  <a:cubicBezTo>
                    <a:pt x="10047" y="2808"/>
                    <a:pt x="10190" y="2444"/>
                    <a:pt x="9960" y="2127"/>
                  </a:cubicBezTo>
                  <a:cubicBezTo>
                    <a:pt x="9960" y="2127"/>
                    <a:pt x="9216" y="1391"/>
                    <a:pt x="8060" y="243"/>
                  </a:cubicBezTo>
                  <a:cubicBezTo>
                    <a:pt x="7903" y="86"/>
                    <a:pt x="7691" y="1"/>
                    <a:pt x="7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52" name="Google Shape;427;p26"/>
            <p:cNvSpPr/>
            <p:nvPr/>
          </p:nvSpPr>
          <p:spPr>
            <a:xfrm flipH="1">
              <a:off x="2166291" y="3058032"/>
              <a:ext cx="535099" cy="200226"/>
            </a:xfrm>
            <a:custGeom>
              <a:avLst/>
              <a:ahLst/>
              <a:rect l="l" t="t" r="r" b="b"/>
              <a:pathLst>
                <a:path w="6350" h="2376" extrusionOk="0">
                  <a:moveTo>
                    <a:pt x="6302" y="1"/>
                  </a:moveTo>
                  <a:lnTo>
                    <a:pt x="0" y="2225"/>
                  </a:lnTo>
                  <a:lnTo>
                    <a:pt x="56" y="2376"/>
                  </a:lnTo>
                  <a:lnTo>
                    <a:pt x="6350" y="159"/>
                  </a:lnTo>
                  <a:lnTo>
                    <a:pt x="6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53" name="Google Shape;428;p26"/>
            <p:cNvSpPr/>
            <p:nvPr/>
          </p:nvSpPr>
          <p:spPr>
            <a:xfrm flipH="1">
              <a:off x="2107556" y="3122076"/>
              <a:ext cx="535773" cy="199551"/>
            </a:xfrm>
            <a:custGeom>
              <a:avLst/>
              <a:ahLst/>
              <a:rect l="l" t="t" r="r" b="b"/>
              <a:pathLst>
                <a:path w="6358" h="2368" extrusionOk="0">
                  <a:moveTo>
                    <a:pt x="6302" y="1"/>
                  </a:moveTo>
                  <a:lnTo>
                    <a:pt x="0" y="2218"/>
                  </a:lnTo>
                  <a:lnTo>
                    <a:pt x="56" y="2368"/>
                  </a:lnTo>
                  <a:lnTo>
                    <a:pt x="6357" y="151"/>
                  </a:lnTo>
                  <a:lnTo>
                    <a:pt x="6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54" name="Google Shape;429;p26"/>
            <p:cNvSpPr/>
            <p:nvPr/>
          </p:nvSpPr>
          <p:spPr>
            <a:xfrm flipH="1">
              <a:off x="2176319" y="3230191"/>
              <a:ext cx="408360" cy="155478"/>
            </a:xfrm>
            <a:custGeom>
              <a:avLst/>
              <a:ahLst/>
              <a:rect l="l" t="t" r="r" b="b"/>
              <a:pathLst>
                <a:path w="4846" h="1845" extrusionOk="0">
                  <a:moveTo>
                    <a:pt x="4798" y="0"/>
                  </a:moveTo>
                  <a:lnTo>
                    <a:pt x="1" y="1695"/>
                  </a:lnTo>
                  <a:lnTo>
                    <a:pt x="56" y="1845"/>
                  </a:lnTo>
                  <a:lnTo>
                    <a:pt x="4846" y="151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55" name="Google Shape;430;p26"/>
            <p:cNvSpPr/>
            <p:nvPr/>
          </p:nvSpPr>
          <p:spPr>
            <a:xfrm flipH="1">
              <a:off x="2383786" y="3551083"/>
              <a:ext cx="100110" cy="48118"/>
            </a:xfrm>
            <a:custGeom>
              <a:avLst/>
              <a:ahLst/>
              <a:rect l="l" t="t" r="r" b="b"/>
              <a:pathLst>
                <a:path w="1188" h="571" extrusionOk="0">
                  <a:moveTo>
                    <a:pt x="594" y="0"/>
                  </a:moveTo>
                  <a:cubicBezTo>
                    <a:pt x="269" y="0"/>
                    <a:pt x="0" y="127"/>
                    <a:pt x="0" y="285"/>
                  </a:cubicBezTo>
                  <a:cubicBezTo>
                    <a:pt x="0" y="444"/>
                    <a:pt x="269" y="570"/>
                    <a:pt x="594" y="570"/>
                  </a:cubicBezTo>
                  <a:cubicBezTo>
                    <a:pt x="919" y="570"/>
                    <a:pt x="1188" y="444"/>
                    <a:pt x="1188" y="285"/>
                  </a:cubicBezTo>
                  <a:cubicBezTo>
                    <a:pt x="1188" y="127"/>
                    <a:pt x="919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56" name="Google Shape;431;p26"/>
            <p:cNvSpPr/>
            <p:nvPr/>
          </p:nvSpPr>
          <p:spPr>
            <a:xfrm flipH="1">
              <a:off x="1302383" y="3719871"/>
              <a:ext cx="99436" cy="48118"/>
            </a:xfrm>
            <a:custGeom>
              <a:avLst/>
              <a:ahLst/>
              <a:rect l="l" t="t" r="r" b="b"/>
              <a:pathLst>
                <a:path w="1180" h="571" extrusionOk="0">
                  <a:moveTo>
                    <a:pt x="586" y="0"/>
                  </a:moveTo>
                  <a:cubicBezTo>
                    <a:pt x="262" y="0"/>
                    <a:pt x="0" y="127"/>
                    <a:pt x="0" y="285"/>
                  </a:cubicBezTo>
                  <a:cubicBezTo>
                    <a:pt x="0" y="444"/>
                    <a:pt x="262" y="570"/>
                    <a:pt x="586" y="570"/>
                  </a:cubicBezTo>
                  <a:cubicBezTo>
                    <a:pt x="911" y="570"/>
                    <a:pt x="1180" y="444"/>
                    <a:pt x="1180" y="285"/>
                  </a:cubicBezTo>
                  <a:cubicBezTo>
                    <a:pt x="1180" y="127"/>
                    <a:pt x="911" y="0"/>
                    <a:pt x="586" y="0"/>
                  </a:cubicBezTo>
                  <a:close/>
                </a:path>
              </a:pathLst>
            </a:custGeom>
            <a:solidFill>
              <a:srgbClr val="E8EB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57" name="Google Shape;432;p26"/>
            <p:cNvSpPr/>
            <p:nvPr/>
          </p:nvSpPr>
          <p:spPr>
            <a:xfrm flipH="1">
              <a:off x="1596560" y="4342273"/>
              <a:ext cx="100110" cy="48118"/>
            </a:xfrm>
            <a:custGeom>
              <a:avLst/>
              <a:ahLst/>
              <a:rect l="l" t="t" r="r" b="b"/>
              <a:pathLst>
                <a:path w="1188" h="571" extrusionOk="0">
                  <a:moveTo>
                    <a:pt x="594" y="1"/>
                  </a:moveTo>
                  <a:cubicBezTo>
                    <a:pt x="269" y="1"/>
                    <a:pt x="0" y="127"/>
                    <a:pt x="0" y="286"/>
                  </a:cubicBezTo>
                  <a:cubicBezTo>
                    <a:pt x="0" y="444"/>
                    <a:pt x="269" y="571"/>
                    <a:pt x="594" y="571"/>
                  </a:cubicBezTo>
                  <a:cubicBezTo>
                    <a:pt x="918" y="571"/>
                    <a:pt x="1188" y="444"/>
                    <a:pt x="1188" y="286"/>
                  </a:cubicBezTo>
                  <a:cubicBezTo>
                    <a:pt x="1188" y="127"/>
                    <a:pt x="918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433;p26"/>
            <p:cNvGrpSpPr/>
            <p:nvPr/>
          </p:nvGrpSpPr>
          <p:grpSpPr>
            <a:xfrm>
              <a:off x="1589890" y="885787"/>
              <a:ext cx="502403" cy="449580"/>
              <a:chOff x="995678" y="3460637"/>
              <a:chExt cx="502403" cy="449580"/>
            </a:xfrm>
          </p:grpSpPr>
          <p:sp>
            <p:nvSpPr>
              <p:cNvPr id="1048658" name="Google Shape;434;p26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ah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59" name="Google Shape;435;p26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ah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60" name="Google Shape;436;p26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ah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61" name="Google Shape;437;p26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ah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48662" name="Google Shape;438;p26"/>
            <p:cNvSpPr/>
            <p:nvPr/>
          </p:nvSpPr>
          <p:spPr>
            <a:xfrm flipH="1">
              <a:off x="2218958" y="3369318"/>
              <a:ext cx="606557" cy="1114471"/>
            </a:xfrm>
            <a:custGeom>
              <a:avLst/>
              <a:ahLst/>
              <a:rect l="l" t="t" r="r" b="b"/>
              <a:pathLst>
                <a:path w="7198" h="13225" extrusionOk="0">
                  <a:moveTo>
                    <a:pt x="3327" y="1"/>
                  </a:moveTo>
                  <a:cubicBezTo>
                    <a:pt x="2888" y="1"/>
                    <a:pt x="2502" y="404"/>
                    <a:pt x="2249" y="788"/>
                  </a:cubicBezTo>
                  <a:cubicBezTo>
                    <a:pt x="1315" y="2205"/>
                    <a:pt x="666" y="3377"/>
                    <a:pt x="389" y="4216"/>
                  </a:cubicBezTo>
                  <a:cubicBezTo>
                    <a:pt x="1" y="5395"/>
                    <a:pt x="294" y="6686"/>
                    <a:pt x="104" y="7913"/>
                  </a:cubicBezTo>
                  <a:lnTo>
                    <a:pt x="7197" y="13225"/>
                  </a:lnTo>
                  <a:cubicBezTo>
                    <a:pt x="7047" y="11745"/>
                    <a:pt x="6437" y="10312"/>
                    <a:pt x="5479" y="9172"/>
                  </a:cubicBezTo>
                  <a:cubicBezTo>
                    <a:pt x="4791" y="8348"/>
                    <a:pt x="3888" y="7612"/>
                    <a:pt x="3619" y="6567"/>
                  </a:cubicBezTo>
                  <a:cubicBezTo>
                    <a:pt x="3263" y="5166"/>
                    <a:pt x="4070" y="3630"/>
                    <a:pt x="4268" y="2244"/>
                  </a:cubicBezTo>
                  <a:cubicBezTo>
                    <a:pt x="4339" y="1730"/>
                    <a:pt x="4458" y="1176"/>
                    <a:pt x="4205" y="693"/>
                  </a:cubicBezTo>
                  <a:cubicBezTo>
                    <a:pt x="4038" y="384"/>
                    <a:pt x="3801" y="75"/>
                    <a:pt x="3453" y="12"/>
                  </a:cubicBezTo>
                  <a:cubicBezTo>
                    <a:pt x="3410" y="4"/>
                    <a:pt x="3369" y="1"/>
                    <a:pt x="3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63" name="Google Shape;439;p26"/>
            <p:cNvSpPr/>
            <p:nvPr/>
          </p:nvSpPr>
          <p:spPr>
            <a:xfrm flipH="1">
              <a:off x="2212301" y="3362660"/>
              <a:ext cx="611192" cy="1121802"/>
            </a:xfrm>
            <a:custGeom>
              <a:avLst/>
              <a:ahLst/>
              <a:rect l="l" t="t" r="r" b="b"/>
              <a:pathLst>
                <a:path w="7253" h="13312" extrusionOk="0">
                  <a:moveTo>
                    <a:pt x="3312" y="1"/>
                  </a:moveTo>
                  <a:cubicBezTo>
                    <a:pt x="2919" y="1"/>
                    <a:pt x="2518" y="285"/>
                    <a:pt x="2162" y="819"/>
                  </a:cubicBezTo>
                  <a:cubicBezTo>
                    <a:pt x="1164" y="2331"/>
                    <a:pt x="555" y="3463"/>
                    <a:pt x="286" y="4271"/>
                  </a:cubicBezTo>
                  <a:cubicBezTo>
                    <a:pt x="56" y="4976"/>
                    <a:pt x="64" y="5720"/>
                    <a:pt x="72" y="6448"/>
                  </a:cubicBezTo>
                  <a:cubicBezTo>
                    <a:pt x="72" y="6955"/>
                    <a:pt x="80" y="7477"/>
                    <a:pt x="1" y="7976"/>
                  </a:cubicBezTo>
                  <a:lnTo>
                    <a:pt x="159" y="8000"/>
                  </a:lnTo>
                  <a:cubicBezTo>
                    <a:pt x="238" y="7485"/>
                    <a:pt x="238" y="6955"/>
                    <a:pt x="230" y="6448"/>
                  </a:cubicBezTo>
                  <a:cubicBezTo>
                    <a:pt x="222" y="5736"/>
                    <a:pt x="222" y="4999"/>
                    <a:pt x="436" y="4318"/>
                  </a:cubicBezTo>
                  <a:cubicBezTo>
                    <a:pt x="697" y="3527"/>
                    <a:pt x="1307" y="2410"/>
                    <a:pt x="2296" y="914"/>
                  </a:cubicBezTo>
                  <a:cubicBezTo>
                    <a:pt x="2487" y="622"/>
                    <a:pt x="2859" y="160"/>
                    <a:pt x="3308" y="160"/>
                  </a:cubicBezTo>
                  <a:cubicBezTo>
                    <a:pt x="3345" y="160"/>
                    <a:pt x="3383" y="163"/>
                    <a:pt x="3421" y="170"/>
                  </a:cubicBezTo>
                  <a:cubicBezTo>
                    <a:pt x="3674" y="218"/>
                    <a:pt x="3912" y="431"/>
                    <a:pt x="4109" y="811"/>
                  </a:cubicBezTo>
                  <a:cubicBezTo>
                    <a:pt x="4331" y="1223"/>
                    <a:pt x="4260" y="1698"/>
                    <a:pt x="4189" y="2157"/>
                  </a:cubicBezTo>
                  <a:cubicBezTo>
                    <a:pt x="4181" y="2205"/>
                    <a:pt x="4173" y="2260"/>
                    <a:pt x="4165" y="2308"/>
                  </a:cubicBezTo>
                  <a:cubicBezTo>
                    <a:pt x="4102" y="2767"/>
                    <a:pt x="3967" y="3234"/>
                    <a:pt x="3832" y="3725"/>
                  </a:cubicBezTo>
                  <a:cubicBezTo>
                    <a:pt x="3555" y="4698"/>
                    <a:pt x="3278" y="5712"/>
                    <a:pt x="3516" y="6670"/>
                  </a:cubicBezTo>
                  <a:cubicBezTo>
                    <a:pt x="3722" y="7477"/>
                    <a:pt x="4307" y="8111"/>
                    <a:pt x="4869" y="8712"/>
                  </a:cubicBezTo>
                  <a:cubicBezTo>
                    <a:pt x="5044" y="8902"/>
                    <a:pt x="5226" y="9100"/>
                    <a:pt x="5392" y="9298"/>
                  </a:cubicBezTo>
                  <a:cubicBezTo>
                    <a:pt x="6342" y="10430"/>
                    <a:pt x="6944" y="11855"/>
                    <a:pt x="7086" y="13312"/>
                  </a:cubicBezTo>
                  <a:lnTo>
                    <a:pt x="7252" y="13296"/>
                  </a:lnTo>
                  <a:cubicBezTo>
                    <a:pt x="7102" y="11808"/>
                    <a:pt x="6484" y="10351"/>
                    <a:pt x="5519" y="9195"/>
                  </a:cubicBezTo>
                  <a:cubicBezTo>
                    <a:pt x="5352" y="8997"/>
                    <a:pt x="5162" y="8799"/>
                    <a:pt x="4988" y="8601"/>
                  </a:cubicBezTo>
                  <a:cubicBezTo>
                    <a:pt x="4442" y="8016"/>
                    <a:pt x="3872" y="7398"/>
                    <a:pt x="3674" y="6630"/>
                  </a:cubicBezTo>
                  <a:cubicBezTo>
                    <a:pt x="3444" y="5712"/>
                    <a:pt x="3722" y="4722"/>
                    <a:pt x="3983" y="3764"/>
                  </a:cubicBezTo>
                  <a:cubicBezTo>
                    <a:pt x="4117" y="3289"/>
                    <a:pt x="4252" y="2798"/>
                    <a:pt x="4323" y="2331"/>
                  </a:cubicBezTo>
                  <a:cubicBezTo>
                    <a:pt x="4331" y="2284"/>
                    <a:pt x="4339" y="2228"/>
                    <a:pt x="4347" y="2181"/>
                  </a:cubicBezTo>
                  <a:cubicBezTo>
                    <a:pt x="4418" y="1698"/>
                    <a:pt x="4497" y="1191"/>
                    <a:pt x="4252" y="732"/>
                  </a:cubicBezTo>
                  <a:cubicBezTo>
                    <a:pt x="4030" y="313"/>
                    <a:pt x="3753" y="67"/>
                    <a:pt x="3444" y="12"/>
                  </a:cubicBezTo>
                  <a:cubicBezTo>
                    <a:pt x="3401" y="5"/>
                    <a:pt x="3357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64" name="Google Shape;440;p26"/>
            <p:cNvSpPr/>
            <p:nvPr/>
          </p:nvSpPr>
          <p:spPr>
            <a:xfrm flipH="1">
              <a:off x="-458218" y="2760399"/>
              <a:ext cx="1785965" cy="1191072"/>
            </a:xfrm>
            <a:custGeom>
              <a:avLst/>
              <a:ahLst/>
              <a:rect l="l" t="t" r="r" b="b"/>
              <a:pathLst>
                <a:path w="21194" h="14134" extrusionOk="0">
                  <a:moveTo>
                    <a:pt x="5972" y="0"/>
                  </a:moveTo>
                  <a:cubicBezTo>
                    <a:pt x="5887" y="0"/>
                    <a:pt x="5801" y="3"/>
                    <a:pt x="5716" y="10"/>
                  </a:cubicBezTo>
                  <a:cubicBezTo>
                    <a:pt x="4996" y="57"/>
                    <a:pt x="4307" y="319"/>
                    <a:pt x="3658" y="604"/>
                  </a:cubicBezTo>
                  <a:cubicBezTo>
                    <a:pt x="3048" y="873"/>
                    <a:pt x="2391" y="1055"/>
                    <a:pt x="1869" y="1482"/>
                  </a:cubicBezTo>
                  <a:cubicBezTo>
                    <a:pt x="1386" y="1870"/>
                    <a:pt x="1077" y="2424"/>
                    <a:pt x="800" y="2979"/>
                  </a:cubicBezTo>
                  <a:cubicBezTo>
                    <a:pt x="443" y="3715"/>
                    <a:pt x="0" y="4760"/>
                    <a:pt x="206" y="5591"/>
                  </a:cubicBezTo>
                  <a:cubicBezTo>
                    <a:pt x="309" y="6003"/>
                    <a:pt x="523" y="6375"/>
                    <a:pt x="744" y="6739"/>
                  </a:cubicBezTo>
                  <a:cubicBezTo>
                    <a:pt x="1251" y="7562"/>
                    <a:pt x="1789" y="8370"/>
                    <a:pt x="2359" y="9154"/>
                  </a:cubicBezTo>
                  <a:cubicBezTo>
                    <a:pt x="2510" y="9367"/>
                    <a:pt x="2692" y="9597"/>
                    <a:pt x="2953" y="9652"/>
                  </a:cubicBezTo>
                  <a:cubicBezTo>
                    <a:pt x="3019" y="9667"/>
                    <a:pt x="3094" y="9675"/>
                    <a:pt x="3171" y="9675"/>
                  </a:cubicBezTo>
                  <a:cubicBezTo>
                    <a:pt x="3427" y="9675"/>
                    <a:pt x="3718" y="9593"/>
                    <a:pt x="3864" y="9423"/>
                  </a:cubicBezTo>
                  <a:cubicBezTo>
                    <a:pt x="4061" y="9209"/>
                    <a:pt x="4220" y="8750"/>
                    <a:pt x="4244" y="8607"/>
                  </a:cubicBezTo>
                  <a:cubicBezTo>
                    <a:pt x="4331" y="8885"/>
                    <a:pt x="4465" y="9193"/>
                    <a:pt x="4742" y="9257"/>
                  </a:cubicBezTo>
                  <a:cubicBezTo>
                    <a:pt x="4780" y="9266"/>
                    <a:pt x="4818" y="9271"/>
                    <a:pt x="4855" y="9271"/>
                  </a:cubicBezTo>
                  <a:cubicBezTo>
                    <a:pt x="5001" y="9271"/>
                    <a:pt x="5145" y="9205"/>
                    <a:pt x="5265" y="9130"/>
                  </a:cubicBezTo>
                  <a:cubicBezTo>
                    <a:pt x="5787" y="8790"/>
                    <a:pt x="6080" y="8148"/>
                    <a:pt x="6009" y="7539"/>
                  </a:cubicBezTo>
                  <a:lnTo>
                    <a:pt x="6009" y="7539"/>
                  </a:lnTo>
                  <a:cubicBezTo>
                    <a:pt x="6088" y="7855"/>
                    <a:pt x="6373" y="8109"/>
                    <a:pt x="6698" y="8164"/>
                  </a:cubicBezTo>
                  <a:cubicBezTo>
                    <a:pt x="6749" y="8174"/>
                    <a:pt x="6801" y="8179"/>
                    <a:pt x="6853" y="8179"/>
                  </a:cubicBezTo>
                  <a:cubicBezTo>
                    <a:pt x="7129" y="8179"/>
                    <a:pt x="7401" y="8042"/>
                    <a:pt x="7561" y="7816"/>
                  </a:cubicBezTo>
                  <a:cubicBezTo>
                    <a:pt x="8226" y="8702"/>
                    <a:pt x="9184" y="10040"/>
                    <a:pt x="9967" y="10824"/>
                  </a:cubicBezTo>
                  <a:cubicBezTo>
                    <a:pt x="10894" y="11743"/>
                    <a:pt x="12073" y="11814"/>
                    <a:pt x="13285" y="12043"/>
                  </a:cubicBezTo>
                  <a:cubicBezTo>
                    <a:pt x="14148" y="12210"/>
                    <a:pt x="14939" y="12708"/>
                    <a:pt x="15652" y="13191"/>
                  </a:cubicBezTo>
                  <a:cubicBezTo>
                    <a:pt x="15747" y="13255"/>
                    <a:pt x="16958" y="14030"/>
                    <a:pt x="16918" y="14133"/>
                  </a:cubicBezTo>
                  <a:lnTo>
                    <a:pt x="21193" y="4222"/>
                  </a:lnTo>
                  <a:cubicBezTo>
                    <a:pt x="21193" y="4222"/>
                    <a:pt x="8020" y="382"/>
                    <a:pt x="7244" y="184"/>
                  </a:cubicBezTo>
                  <a:cubicBezTo>
                    <a:pt x="6828" y="78"/>
                    <a:pt x="6401" y="0"/>
                    <a:pt x="5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65" name="Google Shape;441;p26"/>
            <p:cNvSpPr/>
            <p:nvPr/>
          </p:nvSpPr>
          <p:spPr>
            <a:xfrm flipH="1">
              <a:off x="950735" y="3070083"/>
              <a:ext cx="128845" cy="416378"/>
            </a:xfrm>
            <a:custGeom>
              <a:avLst/>
              <a:ahLst/>
              <a:rect l="l" t="t" r="r" b="b"/>
              <a:pathLst>
                <a:path w="1529" h="4941" extrusionOk="0">
                  <a:moveTo>
                    <a:pt x="1394" y="0"/>
                  </a:moveTo>
                  <a:cubicBezTo>
                    <a:pt x="1204" y="270"/>
                    <a:pt x="816" y="697"/>
                    <a:pt x="499" y="1045"/>
                  </a:cubicBezTo>
                  <a:cubicBezTo>
                    <a:pt x="71" y="1520"/>
                    <a:pt x="16" y="1592"/>
                    <a:pt x="8" y="1647"/>
                  </a:cubicBezTo>
                  <a:cubicBezTo>
                    <a:pt x="0" y="1702"/>
                    <a:pt x="24" y="1766"/>
                    <a:pt x="372" y="2431"/>
                  </a:cubicBezTo>
                  <a:cubicBezTo>
                    <a:pt x="578" y="2835"/>
                    <a:pt x="839" y="3333"/>
                    <a:pt x="982" y="3658"/>
                  </a:cubicBezTo>
                  <a:cubicBezTo>
                    <a:pt x="1132" y="4006"/>
                    <a:pt x="1227" y="4513"/>
                    <a:pt x="1219" y="4932"/>
                  </a:cubicBezTo>
                  <a:lnTo>
                    <a:pt x="1378" y="4940"/>
                  </a:lnTo>
                  <a:cubicBezTo>
                    <a:pt x="1386" y="4489"/>
                    <a:pt x="1291" y="3967"/>
                    <a:pt x="1132" y="3595"/>
                  </a:cubicBezTo>
                  <a:cubicBezTo>
                    <a:pt x="990" y="3270"/>
                    <a:pt x="729" y="2763"/>
                    <a:pt x="515" y="2360"/>
                  </a:cubicBezTo>
                  <a:cubicBezTo>
                    <a:pt x="364" y="2067"/>
                    <a:pt x="206" y="1758"/>
                    <a:pt x="166" y="1671"/>
                  </a:cubicBezTo>
                  <a:cubicBezTo>
                    <a:pt x="222" y="1600"/>
                    <a:pt x="436" y="1362"/>
                    <a:pt x="618" y="1156"/>
                  </a:cubicBezTo>
                  <a:cubicBezTo>
                    <a:pt x="934" y="800"/>
                    <a:pt x="1330" y="365"/>
                    <a:pt x="1528" y="95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66" name="Google Shape;442;p26"/>
            <p:cNvSpPr/>
            <p:nvPr/>
          </p:nvSpPr>
          <p:spPr>
            <a:xfrm flipH="1">
              <a:off x="-458219" y="2569701"/>
              <a:ext cx="2222977" cy="675845"/>
            </a:xfrm>
            <a:custGeom>
              <a:avLst/>
              <a:ahLst/>
              <a:rect l="l" t="t" r="r" b="b"/>
              <a:pathLst>
                <a:path w="26380" h="8020" extrusionOk="0">
                  <a:moveTo>
                    <a:pt x="9796" y="1"/>
                  </a:moveTo>
                  <a:cubicBezTo>
                    <a:pt x="9079" y="1"/>
                    <a:pt x="8138" y="60"/>
                    <a:pt x="7324" y="199"/>
                  </a:cubicBezTo>
                  <a:cubicBezTo>
                    <a:pt x="5709" y="468"/>
                    <a:pt x="5194" y="1030"/>
                    <a:pt x="4078" y="2233"/>
                  </a:cubicBezTo>
                  <a:cubicBezTo>
                    <a:pt x="3033" y="3365"/>
                    <a:pt x="2106" y="4909"/>
                    <a:pt x="998" y="5978"/>
                  </a:cubicBezTo>
                  <a:cubicBezTo>
                    <a:pt x="571" y="6382"/>
                    <a:pt x="1" y="6833"/>
                    <a:pt x="96" y="7419"/>
                  </a:cubicBezTo>
                  <a:cubicBezTo>
                    <a:pt x="183" y="7949"/>
                    <a:pt x="824" y="7941"/>
                    <a:pt x="1362" y="7997"/>
                  </a:cubicBezTo>
                  <a:cubicBezTo>
                    <a:pt x="1510" y="8012"/>
                    <a:pt x="1649" y="8020"/>
                    <a:pt x="1781" y="8020"/>
                  </a:cubicBezTo>
                  <a:cubicBezTo>
                    <a:pt x="3135" y="8020"/>
                    <a:pt x="3757" y="7230"/>
                    <a:pt x="4767" y="6105"/>
                  </a:cubicBezTo>
                  <a:cubicBezTo>
                    <a:pt x="5226" y="5598"/>
                    <a:pt x="5629" y="5044"/>
                    <a:pt x="6144" y="4608"/>
                  </a:cubicBezTo>
                  <a:cubicBezTo>
                    <a:pt x="6901" y="3967"/>
                    <a:pt x="8277" y="3650"/>
                    <a:pt x="9293" y="3650"/>
                  </a:cubicBezTo>
                  <a:cubicBezTo>
                    <a:pt x="9317" y="3650"/>
                    <a:pt x="9342" y="3650"/>
                    <a:pt x="9366" y="3650"/>
                  </a:cubicBezTo>
                  <a:lnTo>
                    <a:pt x="26379" y="6485"/>
                  </a:lnTo>
                  <a:cubicBezTo>
                    <a:pt x="23134" y="5036"/>
                    <a:pt x="19310" y="3761"/>
                    <a:pt x="16151" y="2122"/>
                  </a:cubicBezTo>
                  <a:cubicBezTo>
                    <a:pt x="14473" y="1252"/>
                    <a:pt x="12288" y="302"/>
                    <a:pt x="10704" y="48"/>
                  </a:cubicBezTo>
                  <a:cubicBezTo>
                    <a:pt x="10502" y="18"/>
                    <a:pt x="10182" y="1"/>
                    <a:pt x="9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67" name="Google Shape;443;p26"/>
            <p:cNvSpPr/>
            <p:nvPr/>
          </p:nvSpPr>
          <p:spPr>
            <a:xfrm flipH="1">
              <a:off x="-79941" y="2924805"/>
              <a:ext cx="1211598" cy="646772"/>
            </a:xfrm>
            <a:custGeom>
              <a:avLst/>
              <a:ahLst/>
              <a:rect l="l" t="t" r="r" b="b"/>
              <a:pathLst>
                <a:path w="14378" h="7675" extrusionOk="0">
                  <a:moveTo>
                    <a:pt x="2507" y="1"/>
                  </a:moveTo>
                  <a:cubicBezTo>
                    <a:pt x="1483" y="1"/>
                    <a:pt x="523" y="289"/>
                    <a:pt x="112" y="1511"/>
                  </a:cubicBezTo>
                  <a:cubicBezTo>
                    <a:pt x="48" y="1724"/>
                    <a:pt x="1" y="1962"/>
                    <a:pt x="56" y="2184"/>
                  </a:cubicBezTo>
                  <a:cubicBezTo>
                    <a:pt x="151" y="2556"/>
                    <a:pt x="484" y="2706"/>
                    <a:pt x="777" y="2793"/>
                  </a:cubicBezTo>
                  <a:cubicBezTo>
                    <a:pt x="1655" y="3054"/>
                    <a:pt x="2566" y="3149"/>
                    <a:pt x="3444" y="3419"/>
                  </a:cubicBezTo>
                  <a:cubicBezTo>
                    <a:pt x="6073" y="4210"/>
                    <a:pt x="8345" y="6427"/>
                    <a:pt x="10950" y="7321"/>
                  </a:cubicBezTo>
                  <a:cubicBezTo>
                    <a:pt x="11757" y="7596"/>
                    <a:pt x="12502" y="7675"/>
                    <a:pt x="13090" y="7675"/>
                  </a:cubicBezTo>
                  <a:cubicBezTo>
                    <a:pt x="13874" y="7675"/>
                    <a:pt x="14378" y="7535"/>
                    <a:pt x="14378" y="7535"/>
                  </a:cubicBezTo>
                  <a:lnTo>
                    <a:pt x="8013" y="228"/>
                  </a:lnTo>
                  <a:cubicBezTo>
                    <a:pt x="7633" y="405"/>
                    <a:pt x="7246" y="465"/>
                    <a:pt x="6855" y="465"/>
                  </a:cubicBezTo>
                  <a:cubicBezTo>
                    <a:pt x="6161" y="465"/>
                    <a:pt x="5456" y="276"/>
                    <a:pt x="4767" y="220"/>
                  </a:cubicBezTo>
                  <a:cubicBezTo>
                    <a:pt x="4123" y="172"/>
                    <a:pt x="3296" y="1"/>
                    <a:pt x="2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68" name="Google Shape;444;p26"/>
            <p:cNvSpPr/>
            <p:nvPr/>
          </p:nvSpPr>
          <p:spPr>
            <a:xfrm flipH="1">
              <a:off x="-81963" y="2918232"/>
              <a:ext cx="1219604" cy="660255"/>
            </a:xfrm>
            <a:custGeom>
              <a:avLst/>
              <a:ahLst/>
              <a:rect l="l" t="t" r="r" b="b"/>
              <a:pathLst>
                <a:path w="14473" h="7835" extrusionOk="0">
                  <a:moveTo>
                    <a:pt x="2591" y="0"/>
                  </a:moveTo>
                  <a:cubicBezTo>
                    <a:pt x="1546" y="0"/>
                    <a:pt x="532" y="296"/>
                    <a:pt x="111" y="1565"/>
                  </a:cubicBezTo>
                  <a:cubicBezTo>
                    <a:pt x="16" y="1834"/>
                    <a:pt x="0" y="2079"/>
                    <a:pt x="48" y="2277"/>
                  </a:cubicBezTo>
                  <a:cubicBezTo>
                    <a:pt x="159" y="2705"/>
                    <a:pt x="547" y="2863"/>
                    <a:pt x="824" y="2950"/>
                  </a:cubicBezTo>
                  <a:cubicBezTo>
                    <a:pt x="1259" y="3077"/>
                    <a:pt x="1710" y="3164"/>
                    <a:pt x="2146" y="3259"/>
                  </a:cubicBezTo>
                  <a:cubicBezTo>
                    <a:pt x="2589" y="3346"/>
                    <a:pt x="3048" y="3441"/>
                    <a:pt x="3492" y="3576"/>
                  </a:cubicBezTo>
                  <a:cubicBezTo>
                    <a:pt x="4838" y="3979"/>
                    <a:pt x="6120" y="4779"/>
                    <a:pt x="7363" y="5563"/>
                  </a:cubicBezTo>
                  <a:cubicBezTo>
                    <a:pt x="8527" y="6291"/>
                    <a:pt x="9730" y="7043"/>
                    <a:pt x="10997" y="7479"/>
                  </a:cubicBezTo>
                  <a:cubicBezTo>
                    <a:pt x="11804" y="7756"/>
                    <a:pt x="12557" y="7835"/>
                    <a:pt x="13158" y="7835"/>
                  </a:cubicBezTo>
                  <a:cubicBezTo>
                    <a:pt x="13950" y="7835"/>
                    <a:pt x="14464" y="7692"/>
                    <a:pt x="14472" y="7692"/>
                  </a:cubicBezTo>
                  <a:lnTo>
                    <a:pt x="14425" y="7534"/>
                  </a:lnTo>
                  <a:cubicBezTo>
                    <a:pt x="14416" y="7539"/>
                    <a:pt x="13921" y="7673"/>
                    <a:pt x="13159" y="7673"/>
                  </a:cubicBezTo>
                  <a:cubicBezTo>
                    <a:pt x="12577" y="7673"/>
                    <a:pt x="11840" y="7595"/>
                    <a:pt x="11044" y="7320"/>
                  </a:cubicBezTo>
                  <a:cubicBezTo>
                    <a:pt x="9801" y="6893"/>
                    <a:pt x="8606" y="6149"/>
                    <a:pt x="7450" y="5420"/>
                  </a:cubicBezTo>
                  <a:cubicBezTo>
                    <a:pt x="6199" y="4637"/>
                    <a:pt x="4909" y="3829"/>
                    <a:pt x="3539" y="3417"/>
                  </a:cubicBezTo>
                  <a:cubicBezTo>
                    <a:pt x="3088" y="3283"/>
                    <a:pt x="2629" y="3188"/>
                    <a:pt x="2178" y="3101"/>
                  </a:cubicBezTo>
                  <a:cubicBezTo>
                    <a:pt x="1742" y="3014"/>
                    <a:pt x="1299" y="2919"/>
                    <a:pt x="871" y="2792"/>
                  </a:cubicBezTo>
                  <a:cubicBezTo>
                    <a:pt x="475" y="2681"/>
                    <a:pt x="278" y="2507"/>
                    <a:pt x="206" y="2238"/>
                  </a:cubicBezTo>
                  <a:cubicBezTo>
                    <a:pt x="159" y="2064"/>
                    <a:pt x="183" y="1858"/>
                    <a:pt x="262" y="1620"/>
                  </a:cubicBezTo>
                  <a:cubicBezTo>
                    <a:pt x="655" y="441"/>
                    <a:pt x="1586" y="160"/>
                    <a:pt x="2586" y="160"/>
                  </a:cubicBezTo>
                  <a:cubicBezTo>
                    <a:pt x="3077" y="160"/>
                    <a:pt x="3585" y="228"/>
                    <a:pt x="4054" y="290"/>
                  </a:cubicBezTo>
                  <a:cubicBezTo>
                    <a:pt x="4331" y="330"/>
                    <a:pt x="4592" y="361"/>
                    <a:pt x="4830" y="377"/>
                  </a:cubicBezTo>
                  <a:cubicBezTo>
                    <a:pt x="5115" y="401"/>
                    <a:pt x="5408" y="449"/>
                    <a:pt x="5693" y="496"/>
                  </a:cubicBezTo>
                  <a:cubicBezTo>
                    <a:pt x="6102" y="557"/>
                    <a:pt x="6520" y="622"/>
                    <a:pt x="6936" y="622"/>
                  </a:cubicBezTo>
                  <a:cubicBezTo>
                    <a:pt x="7333" y="622"/>
                    <a:pt x="7729" y="563"/>
                    <a:pt x="8115" y="385"/>
                  </a:cubicBezTo>
                  <a:lnTo>
                    <a:pt x="8052" y="235"/>
                  </a:lnTo>
                  <a:cubicBezTo>
                    <a:pt x="7688" y="403"/>
                    <a:pt x="7311" y="461"/>
                    <a:pt x="6932" y="461"/>
                  </a:cubicBezTo>
                  <a:cubicBezTo>
                    <a:pt x="6526" y="461"/>
                    <a:pt x="6117" y="395"/>
                    <a:pt x="5716" y="330"/>
                  </a:cubicBezTo>
                  <a:cubicBezTo>
                    <a:pt x="5431" y="290"/>
                    <a:pt x="5131" y="243"/>
                    <a:pt x="4846" y="219"/>
                  </a:cubicBezTo>
                  <a:cubicBezTo>
                    <a:pt x="4608" y="203"/>
                    <a:pt x="4347" y="164"/>
                    <a:pt x="4070" y="132"/>
                  </a:cubicBezTo>
                  <a:cubicBezTo>
                    <a:pt x="3612" y="70"/>
                    <a:pt x="3098" y="0"/>
                    <a:pt x="2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69" name="Google Shape;445;p26"/>
            <p:cNvSpPr/>
            <p:nvPr/>
          </p:nvSpPr>
          <p:spPr>
            <a:xfrm flipH="1">
              <a:off x="840007" y="2869610"/>
              <a:ext cx="447039" cy="125141"/>
            </a:xfrm>
            <a:custGeom>
              <a:avLst/>
              <a:ahLst/>
              <a:rect l="l" t="t" r="r" b="b"/>
              <a:pathLst>
                <a:path w="5305" h="1485" extrusionOk="0">
                  <a:moveTo>
                    <a:pt x="3649" y="0"/>
                  </a:moveTo>
                  <a:cubicBezTo>
                    <a:pt x="3570" y="0"/>
                    <a:pt x="3486" y="4"/>
                    <a:pt x="3396" y="12"/>
                  </a:cubicBezTo>
                  <a:cubicBezTo>
                    <a:pt x="2090" y="139"/>
                    <a:pt x="665" y="400"/>
                    <a:pt x="0" y="1390"/>
                  </a:cubicBezTo>
                  <a:lnTo>
                    <a:pt x="135" y="1485"/>
                  </a:lnTo>
                  <a:cubicBezTo>
                    <a:pt x="768" y="551"/>
                    <a:pt x="2146" y="297"/>
                    <a:pt x="3412" y="171"/>
                  </a:cubicBezTo>
                  <a:cubicBezTo>
                    <a:pt x="3494" y="163"/>
                    <a:pt x="3570" y="160"/>
                    <a:pt x="3642" y="160"/>
                  </a:cubicBezTo>
                  <a:cubicBezTo>
                    <a:pt x="4127" y="160"/>
                    <a:pt x="4411" y="317"/>
                    <a:pt x="4845" y="558"/>
                  </a:cubicBezTo>
                  <a:cubicBezTo>
                    <a:pt x="4964" y="622"/>
                    <a:pt x="5091" y="693"/>
                    <a:pt x="5233" y="772"/>
                  </a:cubicBezTo>
                  <a:lnTo>
                    <a:pt x="5304" y="630"/>
                  </a:lnTo>
                  <a:cubicBezTo>
                    <a:pt x="5170" y="551"/>
                    <a:pt x="5043" y="487"/>
                    <a:pt x="4924" y="424"/>
                  </a:cubicBezTo>
                  <a:cubicBezTo>
                    <a:pt x="4484" y="176"/>
                    <a:pt x="4175" y="0"/>
                    <a:pt x="3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70" name="Google Shape;446;p26"/>
            <p:cNvSpPr/>
            <p:nvPr/>
          </p:nvSpPr>
          <p:spPr>
            <a:xfrm flipH="1">
              <a:off x="1063485" y="3156794"/>
              <a:ext cx="114857" cy="63455"/>
            </a:xfrm>
            <a:custGeom>
              <a:avLst/>
              <a:ahLst/>
              <a:rect l="l" t="t" r="r" b="b"/>
              <a:pathLst>
                <a:path w="1363" h="753" extrusionOk="0">
                  <a:moveTo>
                    <a:pt x="40" y="1"/>
                  </a:moveTo>
                  <a:lnTo>
                    <a:pt x="0" y="159"/>
                  </a:lnTo>
                  <a:cubicBezTo>
                    <a:pt x="460" y="262"/>
                    <a:pt x="895" y="468"/>
                    <a:pt x="1259" y="753"/>
                  </a:cubicBezTo>
                  <a:lnTo>
                    <a:pt x="1362" y="626"/>
                  </a:lnTo>
                  <a:cubicBezTo>
                    <a:pt x="974" y="325"/>
                    <a:pt x="515" y="11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71" name="Google Shape;447;p26"/>
            <p:cNvSpPr/>
            <p:nvPr/>
          </p:nvSpPr>
          <p:spPr>
            <a:xfrm flipH="1">
              <a:off x="804700" y="3200192"/>
              <a:ext cx="59409" cy="214214"/>
            </a:xfrm>
            <a:custGeom>
              <a:avLst/>
              <a:ahLst/>
              <a:rect l="l" t="t" r="r" b="b"/>
              <a:pathLst>
                <a:path w="705" h="2542" extrusionOk="0">
                  <a:moveTo>
                    <a:pt x="159" y="0"/>
                  </a:moveTo>
                  <a:lnTo>
                    <a:pt x="0" y="32"/>
                  </a:lnTo>
                  <a:cubicBezTo>
                    <a:pt x="64" y="333"/>
                    <a:pt x="151" y="626"/>
                    <a:pt x="230" y="911"/>
                  </a:cubicBezTo>
                  <a:cubicBezTo>
                    <a:pt x="388" y="1449"/>
                    <a:pt x="539" y="1956"/>
                    <a:pt x="507" y="2526"/>
                  </a:cubicBezTo>
                  <a:lnTo>
                    <a:pt x="665" y="2541"/>
                  </a:lnTo>
                  <a:cubicBezTo>
                    <a:pt x="705" y="1940"/>
                    <a:pt x="547" y="1393"/>
                    <a:pt x="388" y="863"/>
                  </a:cubicBezTo>
                  <a:cubicBezTo>
                    <a:pt x="301" y="586"/>
                    <a:pt x="214" y="293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72" name="Google Shape;448;p26"/>
            <p:cNvSpPr/>
            <p:nvPr/>
          </p:nvSpPr>
          <p:spPr>
            <a:xfrm flipH="1">
              <a:off x="659255" y="3282859"/>
              <a:ext cx="38763" cy="138877"/>
            </a:xfrm>
            <a:custGeom>
              <a:avLst/>
              <a:ahLst/>
              <a:rect l="l" t="t" r="r" b="b"/>
              <a:pathLst>
                <a:path w="460" h="1648" extrusionOk="0">
                  <a:moveTo>
                    <a:pt x="365" y="1"/>
                  </a:moveTo>
                  <a:lnTo>
                    <a:pt x="206" y="25"/>
                  </a:lnTo>
                  <a:cubicBezTo>
                    <a:pt x="294" y="547"/>
                    <a:pt x="222" y="1101"/>
                    <a:pt x="1" y="1584"/>
                  </a:cubicBezTo>
                  <a:lnTo>
                    <a:pt x="151" y="1647"/>
                  </a:lnTo>
                  <a:cubicBezTo>
                    <a:pt x="381" y="1141"/>
                    <a:pt x="460" y="555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73" name="Google Shape;449;p26"/>
            <p:cNvSpPr/>
            <p:nvPr/>
          </p:nvSpPr>
          <p:spPr>
            <a:xfrm flipH="1">
              <a:off x="2182976" y="1946541"/>
              <a:ext cx="398332" cy="344917"/>
            </a:xfrm>
            <a:custGeom>
              <a:avLst/>
              <a:ahLst/>
              <a:rect l="l" t="t" r="r" b="b"/>
              <a:pathLst>
                <a:path w="4727" h="4093" extrusionOk="0">
                  <a:moveTo>
                    <a:pt x="1229" y="1"/>
                  </a:moveTo>
                  <a:cubicBezTo>
                    <a:pt x="776" y="1"/>
                    <a:pt x="351" y="274"/>
                    <a:pt x="167" y="690"/>
                  </a:cubicBezTo>
                  <a:cubicBezTo>
                    <a:pt x="0" y="1078"/>
                    <a:pt x="48" y="1490"/>
                    <a:pt x="246" y="1799"/>
                  </a:cubicBezTo>
                  <a:lnTo>
                    <a:pt x="1592" y="3952"/>
                  </a:lnTo>
                  <a:cubicBezTo>
                    <a:pt x="1648" y="4044"/>
                    <a:pt x="1743" y="4093"/>
                    <a:pt x="1842" y="4093"/>
                  </a:cubicBezTo>
                  <a:cubicBezTo>
                    <a:pt x="1897" y="4093"/>
                    <a:pt x="1953" y="4078"/>
                    <a:pt x="2003" y="4047"/>
                  </a:cubicBezTo>
                  <a:lnTo>
                    <a:pt x="4157" y="2701"/>
                  </a:lnTo>
                  <a:cubicBezTo>
                    <a:pt x="4465" y="2503"/>
                    <a:pt x="4687" y="2163"/>
                    <a:pt x="4711" y="1735"/>
                  </a:cubicBezTo>
                  <a:cubicBezTo>
                    <a:pt x="4727" y="1268"/>
                    <a:pt x="4450" y="825"/>
                    <a:pt x="4022" y="635"/>
                  </a:cubicBezTo>
                  <a:cubicBezTo>
                    <a:pt x="3903" y="583"/>
                    <a:pt x="3780" y="561"/>
                    <a:pt x="3658" y="561"/>
                  </a:cubicBezTo>
                  <a:cubicBezTo>
                    <a:pt x="3056" y="561"/>
                    <a:pt x="2470" y="1086"/>
                    <a:pt x="2470" y="1086"/>
                  </a:cubicBezTo>
                  <a:cubicBezTo>
                    <a:pt x="2470" y="1086"/>
                    <a:pt x="2035" y="25"/>
                    <a:pt x="1267" y="1"/>
                  </a:cubicBezTo>
                  <a:cubicBezTo>
                    <a:pt x="1254" y="1"/>
                    <a:pt x="1242" y="1"/>
                    <a:pt x="12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74" name="Google Shape;450;p26"/>
            <p:cNvSpPr/>
            <p:nvPr/>
          </p:nvSpPr>
          <p:spPr>
            <a:xfrm flipH="1">
              <a:off x="2656643" y="2060387"/>
              <a:ext cx="256932" cy="231068"/>
            </a:xfrm>
            <a:custGeom>
              <a:avLst/>
              <a:ahLst/>
              <a:rect l="l" t="t" r="r" b="b"/>
              <a:pathLst>
                <a:path w="3049" h="2742" extrusionOk="0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75" name="Google Shape;451;p26"/>
            <p:cNvSpPr/>
            <p:nvPr/>
          </p:nvSpPr>
          <p:spPr>
            <a:xfrm flipH="1">
              <a:off x="2787341" y="1411104"/>
              <a:ext cx="493808" cy="443513"/>
            </a:xfrm>
            <a:custGeom>
              <a:avLst/>
              <a:ah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676" name="Google Shape;452;p26"/>
            <p:cNvSpPr/>
            <p:nvPr/>
          </p:nvSpPr>
          <p:spPr>
            <a:xfrm flipH="1">
              <a:off x="2870092" y="2482484"/>
              <a:ext cx="158844" cy="154130"/>
            </a:xfrm>
            <a:custGeom>
              <a:avLst/>
              <a:ahLst/>
              <a:rect l="l" t="t" r="r" b="b"/>
              <a:pathLst>
                <a:path w="1885" h="1829" extrusionOk="0">
                  <a:moveTo>
                    <a:pt x="1347" y="0"/>
                  </a:moveTo>
                  <a:cubicBezTo>
                    <a:pt x="1251" y="0"/>
                    <a:pt x="1154" y="26"/>
                    <a:pt x="1069" y="78"/>
                  </a:cubicBezTo>
                  <a:cubicBezTo>
                    <a:pt x="776" y="260"/>
                    <a:pt x="839" y="767"/>
                    <a:pt x="839" y="767"/>
                  </a:cubicBezTo>
                  <a:cubicBezTo>
                    <a:pt x="839" y="767"/>
                    <a:pt x="744" y="745"/>
                    <a:pt x="619" y="745"/>
                  </a:cubicBezTo>
                  <a:cubicBezTo>
                    <a:pt x="459" y="745"/>
                    <a:pt x="251" y="780"/>
                    <a:pt x="135" y="941"/>
                  </a:cubicBezTo>
                  <a:cubicBezTo>
                    <a:pt x="8" y="1107"/>
                    <a:pt x="0" y="1345"/>
                    <a:pt x="111" y="1527"/>
                  </a:cubicBezTo>
                  <a:cubicBezTo>
                    <a:pt x="206" y="1685"/>
                    <a:pt x="372" y="1772"/>
                    <a:pt x="539" y="1780"/>
                  </a:cubicBezTo>
                  <a:lnTo>
                    <a:pt x="1686" y="1827"/>
                  </a:lnTo>
                  <a:cubicBezTo>
                    <a:pt x="1691" y="1828"/>
                    <a:pt x="1695" y="1828"/>
                    <a:pt x="1699" y="1828"/>
                  </a:cubicBezTo>
                  <a:cubicBezTo>
                    <a:pt x="1765" y="1828"/>
                    <a:pt x="1821" y="1768"/>
                    <a:pt x="1821" y="1701"/>
                  </a:cubicBezTo>
                  <a:lnTo>
                    <a:pt x="1876" y="561"/>
                  </a:lnTo>
                  <a:cubicBezTo>
                    <a:pt x="1884" y="387"/>
                    <a:pt x="1813" y="220"/>
                    <a:pt x="1655" y="102"/>
                  </a:cubicBezTo>
                  <a:cubicBezTo>
                    <a:pt x="1566" y="34"/>
                    <a:pt x="1457" y="0"/>
                    <a:pt x="13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" name="Google Shape;453;p26"/>
            <p:cNvGrpSpPr/>
            <p:nvPr/>
          </p:nvGrpSpPr>
          <p:grpSpPr>
            <a:xfrm>
              <a:off x="2879445" y="2671918"/>
              <a:ext cx="625181" cy="547334"/>
              <a:chOff x="2664845" y="2564618"/>
              <a:chExt cx="625181" cy="547334"/>
            </a:xfrm>
          </p:grpSpPr>
          <p:sp>
            <p:nvSpPr>
              <p:cNvPr id="1048677" name="Google Shape;454;p26"/>
              <p:cNvSpPr/>
              <p:nvPr/>
            </p:nvSpPr>
            <p:spPr>
              <a:xfrm flipH="1">
                <a:off x="2664845" y="2564618"/>
                <a:ext cx="625181" cy="547334"/>
              </a:xfrm>
              <a:custGeom>
                <a:avLst/>
                <a:ahLst/>
                <a:rect l="l" t="t" r="r" b="b"/>
                <a:pathLst>
                  <a:path w="7419" h="6495" extrusionOk="0">
                    <a:moveTo>
                      <a:pt x="3701" y="0"/>
                    </a:moveTo>
                    <a:cubicBezTo>
                      <a:pt x="3188" y="0"/>
                      <a:pt x="2668" y="122"/>
                      <a:pt x="2186" y="379"/>
                    </a:cubicBezTo>
                    <a:cubicBezTo>
                      <a:pt x="602" y="1226"/>
                      <a:pt x="1" y="3189"/>
                      <a:pt x="840" y="4773"/>
                    </a:cubicBezTo>
                    <a:cubicBezTo>
                      <a:pt x="1426" y="5869"/>
                      <a:pt x="2548" y="6495"/>
                      <a:pt x="3708" y="6495"/>
                    </a:cubicBezTo>
                    <a:cubicBezTo>
                      <a:pt x="4223" y="6495"/>
                      <a:pt x="4746" y="6371"/>
                      <a:pt x="5234" y="6111"/>
                    </a:cubicBezTo>
                    <a:cubicBezTo>
                      <a:pt x="6817" y="5272"/>
                      <a:pt x="7419" y="3300"/>
                      <a:pt x="6571" y="1717"/>
                    </a:cubicBezTo>
                    <a:cubicBezTo>
                      <a:pt x="5989" y="624"/>
                      <a:pt x="4863" y="0"/>
                      <a:pt x="37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78" name="Google Shape;455;p26"/>
              <p:cNvSpPr/>
              <p:nvPr/>
            </p:nvSpPr>
            <p:spPr>
              <a:xfrm flipH="1">
                <a:off x="2768916" y="2676778"/>
                <a:ext cx="350974" cy="310114"/>
              </a:xfrm>
              <a:custGeom>
                <a:avLst/>
                <a:ahLst/>
                <a:rect l="l" t="t" r="r" b="b"/>
                <a:pathLst>
                  <a:path w="4165" h="3680" extrusionOk="0">
                    <a:moveTo>
                      <a:pt x="661" y="0"/>
                    </a:moveTo>
                    <a:cubicBezTo>
                      <a:pt x="590" y="0"/>
                      <a:pt x="521" y="29"/>
                      <a:pt x="475" y="85"/>
                    </a:cubicBezTo>
                    <a:cubicBezTo>
                      <a:pt x="380" y="204"/>
                      <a:pt x="475" y="370"/>
                      <a:pt x="491" y="521"/>
                    </a:cubicBezTo>
                    <a:cubicBezTo>
                      <a:pt x="515" y="932"/>
                      <a:pt x="333" y="1193"/>
                      <a:pt x="0" y="1439"/>
                    </a:cubicBezTo>
                    <a:lnTo>
                      <a:pt x="1140" y="3679"/>
                    </a:lnTo>
                    <a:lnTo>
                      <a:pt x="1409" y="3537"/>
                    </a:lnTo>
                    <a:cubicBezTo>
                      <a:pt x="1417" y="3534"/>
                      <a:pt x="1427" y="3532"/>
                      <a:pt x="1439" y="3532"/>
                    </a:cubicBezTo>
                    <a:cubicBezTo>
                      <a:pt x="1501" y="3532"/>
                      <a:pt x="1624" y="3567"/>
                      <a:pt x="1775" y="3567"/>
                    </a:cubicBezTo>
                    <a:cubicBezTo>
                      <a:pt x="1888" y="3567"/>
                      <a:pt x="2016" y="3548"/>
                      <a:pt x="2146" y="3481"/>
                    </a:cubicBezTo>
                    <a:lnTo>
                      <a:pt x="3919" y="2579"/>
                    </a:lnTo>
                    <a:cubicBezTo>
                      <a:pt x="4093" y="2492"/>
                      <a:pt x="4165" y="2278"/>
                      <a:pt x="4077" y="2104"/>
                    </a:cubicBezTo>
                    <a:cubicBezTo>
                      <a:pt x="4016" y="1980"/>
                      <a:pt x="3890" y="1908"/>
                      <a:pt x="3760" y="1908"/>
                    </a:cubicBezTo>
                    <a:cubicBezTo>
                      <a:pt x="3707" y="1908"/>
                      <a:pt x="3653" y="1920"/>
                      <a:pt x="3602" y="1946"/>
                    </a:cubicBezTo>
                    <a:cubicBezTo>
                      <a:pt x="3777" y="1858"/>
                      <a:pt x="3848" y="1645"/>
                      <a:pt x="3753" y="1471"/>
                    </a:cubicBezTo>
                    <a:cubicBezTo>
                      <a:pt x="3692" y="1343"/>
                      <a:pt x="3568" y="1274"/>
                      <a:pt x="3440" y="1274"/>
                    </a:cubicBezTo>
                    <a:cubicBezTo>
                      <a:pt x="3386" y="1274"/>
                      <a:pt x="3330" y="1286"/>
                      <a:pt x="3278" y="1312"/>
                    </a:cubicBezTo>
                    <a:cubicBezTo>
                      <a:pt x="3452" y="1225"/>
                      <a:pt x="3523" y="1011"/>
                      <a:pt x="3436" y="829"/>
                    </a:cubicBezTo>
                    <a:cubicBezTo>
                      <a:pt x="3376" y="708"/>
                      <a:pt x="3250" y="637"/>
                      <a:pt x="3120" y="637"/>
                    </a:cubicBezTo>
                    <a:cubicBezTo>
                      <a:pt x="3063" y="637"/>
                      <a:pt x="3006" y="650"/>
                      <a:pt x="2953" y="679"/>
                    </a:cubicBezTo>
                    <a:cubicBezTo>
                      <a:pt x="3127" y="584"/>
                      <a:pt x="3199" y="370"/>
                      <a:pt x="3112" y="196"/>
                    </a:cubicBezTo>
                    <a:cubicBezTo>
                      <a:pt x="3050" y="72"/>
                      <a:pt x="2924" y="0"/>
                      <a:pt x="2794" y="0"/>
                    </a:cubicBezTo>
                    <a:cubicBezTo>
                      <a:pt x="2741" y="0"/>
                      <a:pt x="2687" y="12"/>
                      <a:pt x="2637" y="38"/>
                    </a:cubicBezTo>
                    <a:lnTo>
                      <a:pt x="1188" y="774"/>
                    </a:lnTo>
                    <a:cubicBezTo>
                      <a:pt x="1164" y="608"/>
                      <a:pt x="1109" y="441"/>
                      <a:pt x="1029" y="291"/>
                    </a:cubicBezTo>
                    <a:cubicBezTo>
                      <a:pt x="966" y="172"/>
                      <a:pt x="879" y="53"/>
                      <a:pt x="744" y="14"/>
                    </a:cubicBezTo>
                    <a:cubicBezTo>
                      <a:pt x="717" y="5"/>
                      <a:pt x="689" y="0"/>
                      <a:pt x="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79" name="Google Shape;456;p26"/>
              <p:cNvSpPr/>
              <p:nvPr/>
            </p:nvSpPr>
            <p:spPr>
              <a:xfrm flipH="1">
                <a:off x="3004443" y="2771748"/>
                <a:ext cx="181512" cy="260394"/>
              </a:xfrm>
              <a:custGeom>
                <a:avLst/>
                <a:ahLst/>
                <a:rect l="l" t="t" r="r" b="b"/>
                <a:pathLst>
                  <a:path w="2154" h="3090" extrusionOk="0">
                    <a:moveTo>
                      <a:pt x="615" y="1"/>
                    </a:moveTo>
                    <a:cubicBezTo>
                      <a:pt x="568" y="1"/>
                      <a:pt x="520" y="11"/>
                      <a:pt x="476" y="35"/>
                    </a:cubicBezTo>
                    <a:lnTo>
                      <a:pt x="214" y="169"/>
                    </a:lnTo>
                    <a:cubicBezTo>
                      <a:pt x="64" y="249"/>
                      <a:pt x="1" y="431"/>
                      <a:pt x="80" y="581"/>
                    </a:cubicBezTo>
                    <a:lnTo>
                      <a:pt x="1267" y="2924"/>
                    </a:lnTo>
                    <a:cubicBezTo>
                      <a:pt x="1318" y="3031"/>
                      <a:pt x="1428" y="3090"/>
                      <a:pt x="1541" y="3090"/>
                    </a:cubicBezTo>
                    <a:cubicBezTo>
                      <a:pt x="1588" y="3090"/>
                      <a:pt x="1635" y="3080"/>
                      <a:pt x="1679" y="3059"/>
                    </a:cubicBezTo>
                    <a:lnTo>
                      <a:pt x="1940" y="2917"/>
                    </a:lnTo>
                    <a:cubicBezTo>
                      <a:pt x="2091" y="2845"/>
                      <a:pt x="2154" y="2663"/>
                      <a:pt x="2075" y="2513"/>
                    </a:cubicBezTo>
                    <a:lnTo>
                      <a:pt x="887" y="169"/>
                    </a:lnTo>
                    <a:cubicBezTo>
                      <a:pt x="837" y="63"/>
                      <a:pt x="728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457;p26"/>
            <p:cNvGrpSpPr/>
            <p:nvPr/>
          </p:nvGrpSpPr>
          <p:grpSpPr>
            <a:xfrm>
              <a:off x="3060199" y="3758550"/>
              <a:ext cx="414428" cy="373316"/>
              <a:chOff x="2845599" y="3651250"/>
              <a:chExt cx="414428" cy="373316"/>
            </a:xfrm>
          </p:grpSpPr>
          <p:sp>
            <p:nvSpPr>
              <p:cNvPr id="1048680" name="Google Shape;458;p26"/>
              <p:cNvSpPr/>
              <p:nvPr/>
            </p:nvSpPr>
            <p:spPr>
              <a:xfrm flipH="1">
                <a:off x="2845599" y="3651250"/>
                <a:ext cx="414428" cy="373316"/>
              </a:xfrm>
              <a:custGeom>
                <a:avLst/>
                <a:ahLst/>
                <a:rect l="l" t="t" r="r" b="b"/>
                <a:pathLst>
                  <a:path w="4918" h="4430" extrusionOk="0">
                    <a:moveTo>
                      <a:pt x="2459" y="0"/>
                    </a:moveTo>
                    <a:cubicBezTo>
                      <a:pt x="1860" y="0"/>
                      <a:pt x="1263" y="241"/>
                      <a:pt x="824" y="713"/>
                    </a:cubicBezTo>
                    <a:cubicBezTo>
                      <a:pt x="1" y="1615"/>
                      <a:pt x="56" y="3017"/>
                      <a:pt x="959" y="3848"/>
                    </a:cubicBezTo>
                    <a:cubicBezTo>
                      <a:pt x="1381" y="4237"/>
                      <a:pt x="1917" y="4430"/>
                      <a:pt x="2453" y="4430"/>
                    </a:cubicBezTo>
                    <a:cubicBezTo>
                      <a:pt x="3050" y="4430"/>
                      <a:pt x="3647" y="4189"/>
                      <a:pt x="4086" y="3713"/>
                    </a:cubicBezTo>
                    <a:cubicBezTo>
                      <a:pt x="4917" y="2819"/>
                      <a:pt x="4854" y="1418"/>
                      <a:pt x="3959" y="586"/>
                    </a:cubicBezTo>
                    <a:cubicBezTo>
                      <a:pt x="3533" y="194"/>
                      <a:pt x="2995" y="0"/>
                      <a:pt x="24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81" name="Google Shape;459;p26"/>
              <p:cNvSpPr/>
              <p:nvPr/>
            </p:nvSpPr>
            <p:spPr>
              <a:xfrm flipH="1">
                <a:off x="2911665" y="3711839"/>
                <a:ext cx="244966" cy="232332"/>
              </a:xfrm>
              <a:custGeom>
                <a:avLst/>
                <a:ahLst/>
                <a:rect l="l" t="t" r="r" b="b"/>
                <a:pathLst>
                  <a:path w="2907" h="2757" extrusionOk="0">
                    <a:moveTo>
                      <a:pt x="1589" y="1"/>
                    </a:moveTo>
                    <a:cubicBezTo>
                      <a:pt x="1526" y="1"/>
                      <a:pt x="1462" y="25"/>
                      <a:pt x="1418" y="73"/>
                    </a:cubicBezTo>
                    <a:lnTo>
                      <a:pt x="650" y="881"/>
                    </a:lnTo>
                    <a:cubicBezTo>
                      <a:pt x="595" y="770"/>
                      <a:pt x="523" y="675"/>
                      <a:pt x="436" y="596"/>
                    </a:cubicBezTo>
                    <a:cubicBezTo>
                      <a:pt x="365" y="540"/>
                      <a:pt x="286" y="485"/>
                      <a:pt x="191" y="485"/>
                    </a:cubicBezTo>
                    <a:cubicBezTo>
                      <a:pt x="120" y="485"/>
                      <a:pt x="56" y="524"/>
                      <a:pt x="33" y="588"/>
                    </a:cubicBezTo>
                    <a:cubicBezTo>
                      <a:pt x="1" y="691"/>
                      <a:pt x="104" y="778"/>
                      <a:pt x="143" y="873"/>
                    </a:cubicBezTo>
                    <a:cubicBezTo>
                      <a:pt x="246" y="1126"/>
                      <a:pt x="191" y="1340"/>
                      <a:pt x="33" y="1569"/>
                    </a:cubicBezTo>
                    <a:lnTo>
                      <a:pt x="1268" y="2757"/>
                    </a:lnTo>
                    <a:lnTo>
                      <a:pt x="1418" y="2606"/>
                    </a:lnTo>
                    <a:cubicBezTo>
                      <a:pt x="1450" y="2567"/>
                      <a:pt x="1695" y="2591"/>
                      <a:pt x="1877" y="2401"/>
                    </a:cubicBezTo>
                    <a:lnTo>
                      <a:pt x="2819" y="1419"/>
                    </a:lnTo>
                    <a:cubicBezTo>
                      <a:pt x="2906" y="1324"/>
                      <a:pt x="2906" y="1174"/>
                      <a:pt x="2811" y="1079"/>
                    </a:cubicBezTo>
                    <a:cubicBezTo>
                      <a:pt x="2766" y="1033"/>
                      <a:pt x="2706" y="1011"/>
                      <a:pt x="2645" y="1011"/>
                    </a:cubicBezTo>
                    <a:cubicBezTo>
                      <a:pt x="2579" y="1011"/>
                      <a:pt x="2512" y="1037"/>
                      <a:pt x="2463" y="1086"/>
                    </a:cubicBezTo>
                    <a:cubicBezTo>
                      <a:pt x="2558" y="991"/>
                      <a:pt x="2558" y="833"/>
                      <a:pt x="2463" y="738"/>
                    </a:cubicBezTo>
                    <a:cubicBezTo>
                      <a:pt x="2413" y="696"/>
                      <a:pt x="2351" y="674"/>
                      <a:pt x="2290" y="674"/>
                    </a:cubicBezTo>
                    <a:cubicBezTo>
                      <a:pt x="2226" y="674"/>
                      <a:pt x="2163" y="698"/>
                      <a:pt x="2115" y="746"/>
                    </a:cubicBezTo>
                    <a:cubicBezTo>
                      <a:pt x="2210" y="651"/>
                      <a:pt x="2202" y="501"/>
                      <a:pt x="2107" y="406"/>
                    </a:cubicBezTo>
                    <a:cubicBezTo>
                      <a:pt x="2061" y="360"/>
                      <a:pt x="2003" y="338"/>
                      <a:pt x="1944" y="338"/>
                    </a:cubicBezTo>
                    <a:cubicBezTo>
                      <a:pt x="1880" y="338"/>
                      <a:pt x="1816" y="364"/>
                      <a:pt x="1766" y="414"/>
                    </a:cubicBezTo>
                    <a:cubicBezTo>
                      <a:pt x="1861" y="319"/>
                      <a:pt x="1853" y="160"/>
                      <a:pt x="1758" y="65"/>
                    </a:cubicBezTo>
                    <a:cubicBezTo>
                      <a:pt x="1712" y="23"/>
                      <a:pt x="1650" y="1"/>
                      <a:pt x="15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82" name="Google Shape;460;p26"/>
              <p:cNvSpPr/>
              <p:nvPr/>
            </p:nvSpPr>
            <p:spPr>
              <a:xfrm flipH="1">
                <a:off x="3037139" y="3832847"/>
                <a:ext cx="154799" cy="145450"/>
              </a:xfrm>
              <a:custGeom>
                <a:avLst/>
                <a:ahLst/>
                <a:rect l="l" t="t" r="r" b="b"/>
                <a:pathLst>
                  <a:path w="1837" h="1726" extrusionOk="0">
                    <a:moveTo>
                      <a:pt x="348" y="1"/>
                    </a:moveTo>
                    <a:cubicBezTo>
                      <a:pt x="269" y="1"/>
                      <a:pt x="188" y="32"/>
                      <a:pt x="127" y="94"/>
                    </a:cubicBezTo>
                    <a:lnTo>
                      <a:pt x="119" y="102"/>
                    </a:lnTo>
                    <a:cubicBezTo>
                      <a:pt x="0" y="220"/>
                      <a:pt x="8" y="418"/>
                      <a:pt x="127" y="537"/>
                    </a:cubicBezTo>
                    <a:lnTo>
                      <a:pt x="1283" y="1638"/>
                    </a:lnTo>
                    <a:cubicBezTo>
                      <a:pt x="1341" y="1696"/>
                      <a:pt x="1419" y="1726"/>
                      <a:pt x="1496" y="1726"/>
                    </a:cubicBezTo>
                    <a:cubicBezTo>
                      <a:pt x="1575" y="1726"/>
                      <a:pt x="1654" y="1694"/>
                      <a:pt x="1710" y="1630"/>
                    </a:cubicBezTo>
                    <a:lnTo>
                      <a:pt x="1718" y="1622"/>
                    </a:lnTo>
                    <a:cubicBezTo>
                      <a:pt x="1837" y="1503"/>
                      <a:pt x="1829" y="1313"/>
                      <a:pt x="1710" y="1194"/>
                    </a:cubicBezTo>
                    <a:lnTo>
                      <a:pt x="554" y="86"/>
                    </a:lnTo>
                    <a:cubicBezTo>
                      <a:pt x="497" y="28"/>
                      <a:pt x="423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" name="Google Shape;461;p26"/>
            <p:cNvGrpSpPr/>
            <p:nvPr/>
          </p:nvGrpSpPr>
          <p:grpSpPr>
            <a:xfrm>
              <a:off x="1861404" y="3490387"/>
              <a:ext cx="469033" cy="422361"/>
              <a:chOff x="1598779" y="3296062"/>
              <a:chExt cx="469033" cy="422361"/>
            </a:xfrm>
          </p:grpSpPr>
          <p:sp>
            <p:nvSpPr>
              <p:cNvPr id="1048683" name="Google Shape;462;p26"/>
              <p:cNvSpPr/>
              <p:nvPr/>
            </p:nvSpPr>
            <p:spPr>
              <a:xfrm flipH="1">
                <a:off x="1598779" y="3296062"/>
                <a:ext cx="469033" cy="422361"/>
              </a:xfrm>
              <a:custGeom>
                <a:avLst/>
                <a:ahLst/>
                <a:rect l="l" t="t" r="r" b="b"/>
                <a:pathLst>
                  <a:path w="5566" h="5012" extrusionOk="0">
                    <a:moveTo>
                      <a:pt x="2784" y="1"/>
                    </a:moveTo>
                    <a:cubicBezTo>
                      <a:pt x="2108" y="1"/>
                      <a:pt x="1435" y="273"/>
                      <a:pt x="942" y="811"/>
                    </a:cubicBezTo>
                    <a:cubicBezTo>
                      <a:pt x="0" y="1825"/>
                      <a:pt x="71" y="3416"/>
                      <a:pt x="1085" y="4350"/>
                    </a:cubicBezTo>
                    <a:cubicBezTo>
                      <a:pt x="1568" y="4792"/>
                      <a:pt x="2178" y="5011"/>
                      <a:pt x="2785" y="5011"/>
                    </a:cubicBezTo>
                    <a:cubicBezTo>
                      <a:pt x="3460" y="5011"/>
                      <a:pt x="4132" y="4741"/>
                      <a:pt x="4624" y="4208"/>
                    </a:cubicBezTo>
                    <a:cubicBezTo>
                      <a:pt x="5566" y="3186"/>
                      <a:pt x="5502" y="1603"/>
                      <a:pt x="4481" y="661"/>
                    </a:cubicBezTo>
                    <a:cubicBezTo>
                      <a:pt x="3998" y="219"/>
                      <a:pt x="3390" y="1"/>
                      <a:pt x="27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84" name="Google Shape;463;p26"/>
              <p:cNvSpPr/>
              <p:nvPr/>
            </p:nvSpPr>
            <p:spPr>
              <a:xfrm flipH="1">
                <a:off x="1672851" y="3364908"/>
                <a:ext cx="277577" cy="262417"/>
              </a:xfrm>
              <a:custGeom>
                <a:avLst/>
                <a:ahLst/>
                <a:rect l="l" t="t" r="r" b="b"/>
                <a:pathLst>
                  <a:path w="3294" h="3114" extrusionOk="0">
                    <a:moveTo>
                      <a:pt x="1799" y="0"/>
                    </a:moveTo>
                    <a:cubicBezTo>
                      <a:pt x="1726" y="0"/>
                      <a:pt x="1653" y="28"/>
                      <a:pt x="1600" y="81"/>
                    </a:cubicBezTo>
                    <a:lnTo>
                      <a:pt x="729" y="992"/>
                    </a:lnTo>
                    <a:cubicBezTo>
                      <a:pt x="673" y="873"/>
                      <a:pt x="586" y="762"/>
                      <a:pt x="491" y="675"/>
                    </a:cubicBezTo>
                    <a:cubicBezTo>
                      <a:pt x="417" y="608"/>
                      <a:pt x="335" y="548"/>
                      <a:pt x="240" y="548"/>
                    </a:cubicBezTo>
                    <a:cubicBezTo>
                      <a:pt x="234" y="548"/>
                      <a:pt x="228" y="548"/>
                      <a:pt x="222" y="548"/>
                    </a:cubicBezTo>
                    <a:cubicBezTo>
                      <a:pt x="143" y="548"/>
                      <a:pt x="64" y="588"/>
                      <a:pt x="40" y="667"/>
                    </a:cubicBezTo>
                    <a:cubicBezTo>
                      <a:pt x="1" y="778"/>
                      <a:pt x="111" y="873"/>
                      <a:pt x="159" y="984"/>
                    </a:cubicBezTo>
                    <a:cubicBezTo>
                      <a:pt x="278" y="1277"/>
                      <a:pt x="214" y="1514"/>
                      <a:pt x="40" y="1776"/>
                    </a:cubicBezTo>
                    <a:lnTo>
                      <a:pt x="1441" y="3113"/>
                    </a:lnTo>
                    <a:lnTo>
                      <a:pt x="1600" y="2947"/>
                    </a:lnTo>
                    <a:cubicBezTo>
                      <a:pt x="1647" y="2900"/>
                      <a:pt x="1924" y="2923"/>
                      <a:pt x="2122" y="2710"/>
                    </a:cubicBezTo>
                    <a:lnTo>
                      <a:pt x="3183" y="1601"/>
                    </a:lnTo>
                    <a:cubicBezTo>
                      <a:pt x="3294" y="1498"/>
                      <a:pt x="3286" y="1324"/>
                      <a:pt x="3175" y="1213"/>
                    </a:cubicBezTo>
                    <a:cubicBezTo>
                      <a:pt x="3126" y="1164"/>
                      <a:pt x="3060" y="1140"/>
                      <a:pt x="2992" y="1140"/>
                    </a:cubicBezTo>
                    <a:cubicBezTo>
                      <a:pt x="2919" y="1140"/>
                      <a:pt x="2845" y="1168"/>
                      <a:pt x="2787" y="1221"/>
                    </a:cubicBezTo>
                    <a:cubicBezTo>
                      <a:pt x="2898" y="1118"/>
                      <a:pt x="2890" y="944"/>
                      <a:pt x="2779" y="833"/>
                    </a:cubicBezTo>
                    <a:cubicBezTo>
                      <a:pt x="2726" y="784"/>
                      <a:pt x="2658" y="760"/>
                      <a:pt x="2590" y="760"/>
                    </a:cubicBezTo>
                    <a:cubicBezTo>
                      <a:pt x="2517" y="760"/>
                      <a:pt x="2445" y="788"/>
                      <a:pt x="2391" y="841"/>
                    </a:cubicBezTo>
                    <a:cubicBezTo>
                      <a:pt x="2494" y="738"/>
                      <a:pt x="2494" y="564"/>
                      <a:pt x="2383" y="453"/>
                    </a:cubicBezTo>
                    <a:cubicBezTo>
                      <a:pt x="2330" y="404"/>
                      <a:pt x="2262" y="380"/>
                      <a:pt x="2195" y="380"/>
                    </a:cubicBezTo>
                    <a:cubicBezTo>
                      <a:pt x="2122" y="380"/>
                      <a:pt x="2049" y="408"/>
                      <a:pt x="1996" y="461"/>
                    </a:cubicBezTo>
                    <a:cubicBezTo>
                      <a:pt x="2098" y="358"/>
                      <a:pt x="2098" y="184"/>
                      <a:pt x="1988" y="73"/>
                    </a:cubicBezTo>
                    <a:cubicBezTo>
                      <a:pt x="1934" y="24"/>
                      <a:pt x="1866" y="0"/>
                      <a:pt x="1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85" name="Google Shape;464;p26"/>
              <p:cNvSpPr/>
              <p:nvPr/>
            </p:nvSpPr>
            <p:spPr>
              <a:xfrm flipH="1">
                <a:off x="1814251" y="3500242"/>
                <a:ext cx="176877" cy="167192"/>
              </a:xfrm>
              <a:custGeom>
                <a:avLst/>
                <a:ahLst/>
                <a:rect l="l" t="t" r="r" b="b"/>
                <a:pathLst>
                  <a:path w="2099" h="1984" extrusionOk="0">
                    <a:moveTo>
                      <a:pt x="397" y="0"/>
                    </a:moveTo>
                    <a:cubicBezTo>
                      <a:pt x="318" y="0"/>
                      <a:pt x="239" y="30"/>
                      <a:pt x="183" y="90"/>
                    </a:cubicBezTo>
                    <a:lnTo>
                      <a:pt x="119" y="162"/>
                    </a:lnTo>
                    <a:cubicBezTo>
                      <a:pt x="1" y="280"/>
                      <a:pt x="1" y="478"/>
                      <a:pt x="127" y="589"/>
                    </a:cubicBezTo>
                    <a:lnTo>
                      <a:pt x="1489" y="1895"/>
                    </a:lnTo>
                    <a:cubicBezTo>
                      <a:pt x="1547" y="1954"/>
                      <a:pt x="1625" y="1983"/>
                      <a:pt x="1702" y="1983"/>
                    </a:cubicBezTo>
                    <a:cubicBezTo>
                      <a:pt x="1781" y="1983"/>
                      <a:pt x="1860" y="1952"/>
                      <a:pt x="1916" y="1887"/>
                    </a:cubicBezTo>
                    <a:lnTo>
                      <a:pt x="1980" y="1824"/>
                    </a:lnTo>
                    <a:cubicBezTo>
                      <a:pt x="2099" y="1697"/>
                      <a:pt x="2099" y="1507"/>
                      <a:pt x="1972" y="1389"/>
                    </a:cubicBezTo>
                    <a:lnTo>
                      <a:pt x="610" y="82"/>
                    </a:lnTo>
                    <a:cubicBezTo>
                      <a:pt x="552" y="28"/>
                      <a:pt x="474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" name="Google Shape;465;p26"/>
            <p:cNvGrpSpPr/>
            <p:nvPr/>
          </p:nvGrpSpPr>
          <p:grpSpPr>
            <a:xfrm>
              <a:off x="1383700" y="1960951"/>
              <a:ext cx="581867" cy="543626"/>
              <a:chOff x="1169100" y="1853651"/>
              <a:chExt cx="581867" cy="543626"/>
            </a:xfrm>
          </p:grpSpPr>
          <p:sp>
            <p:nvSpPr>
              <p:cNvPr id="1048686" name="Google Shape;466;p26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avLst/>
                <a:ahLst/>
                <a:rect l="l" t="t" r="r" b="b"/>
                <a:pathLst>
                  <a:path w="6905" h="6451" extrusionOk="0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87" name="Google Shape;467;p26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avLst/>
                <a:ahLst/>
                <a:rect l="l" t="t" r="r" b="b"/>
                <a:pathLst>
                  <a:path w="3667" h="4042" extrusionOk="0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88" name="Google Shape;468;p26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avLst/>
                <a:ahLst/>
                <a:rect l="l" t="t" r="r" b="b"/>
                <a:pathLst>
                  <a:path w="1386" h="3232" extrusionOk="0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469;p26"/>
            <p:cNvGrpSpPr/>
            <p:nvPr/>
          </p:nvGrpSpPr>
          <p:grpSpPr>
            <a:xfrm>
              <a:off x="2564884" y="441341"/>
              <a:ext cx="769278" cy="674581"/>
              <a:chOff x="1565409" y="2345016"/>
              <a:chExt cx="769278" cy="674581"/>
            </a:xfrm>
          </p:grpSpPr>
          <p:sp>
            <p:nvSpPr>
              <p:cNvPr id="1048689" name="Google Shape;470;p26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ah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90" name="Google Shape;471;p26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ah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91" name="Google Shape;472;p26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ah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92" name="Google Shape;473;p26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ah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693" name="Google Shape;474;p26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ah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48694" name="Google Shape;475;p26"/>
            <p:cNvSpPr/>
            <p:nvPr/>
          </p:nvSpPr>
          <p:spPr>
            <a:xfrm flipH="1">
              <a:off x="2083993" y="2894437"/>
              <a:ext cx="256932" cy="231068"/>
            </a:xfrm>
            <a:custGeom>
              <a:avLst/>
              <a:ahLst/>
              <a:rect l="l" t="t" r="r" b="b"/>
              <a:pathLst>
                <a:path w="3049" h="2742" extrusionOk="0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8695" name="Text Box 0"/>
          <p:cNvSpPr txBox="1"/>
          <p:nvPr/>
        </p:nvSpPr>
        <p:spPr>
          <a:xfrm>
            <a:off x="5396865" y="2792095"/>
            <a:ext cx="6090920" cy="2609850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altLang="ko-KR" b="1" dirty="0" sz="2400"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Mewujudkan HMP-TI menjadi lembaga kemahasiswaan yang aktif secara menyeluruh, mempererat ikatan kekeluargaan, menumbuhkan loyalitas yang tinggi, dan sebagai wadah untuk menampung aspirasi anggota HMP-TI.</a:t>
            </a:r>
            <a:endParaRPr altLang="ko-KR" b="1" dirty="0" sz="2400"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sz="2400"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96" name="Google Shape;402;p26"/>
          <p:cNvSpPr txBox="1"/>
          <p:nvPr/>
        </p:nvSpPr>
        <p:spPr>
          <a:xfrm>
            <a:off x="5255260" y="1543050"/>
            <a:ext cx="6038215" cy="1052195"/>
          </a:xfrm>
          <a:prstGeom prst="rect"/>
          <a:noFill/>
          <a:ln w="9525">
            <a:noFill/>
          </a:ln>
        </p:spPr>
        <p:txBody>
          <a:bodyPr anchor="b" anchorCtr="0" bIns="121900" lIns="121900" rIns="121900" tIns="121900" wrap="square">
            <a:noAutofit/>
          </a:bodyPr>
          <a:lstStyle>
            <a:lvl1pPr algn="ctr" defTabSz="914400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4500" i="0" kern="1200" u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US"/>
              <a:t>VISI</a:t>
            </a:r>
            <a:endParaRPr altLang="en-GB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489;p28"/>
          <p:cNvSpPr txBox="1"/>
          <p:nvPr>
            <p:ph type="title"/>
          </p:nvPr>
        </p:nvSpPr>
        <p:spPr>
          <a:xfrm>
            <a:off x="4316095" y="756285"/>
            <a:ext cx="2677795" cy="1299210"/>
          </a:xfrm>
          <a:prstGeom prst="rect"/>
        </p:spPr>
        <p:txBody>
          <a:bodyPr anchor="t" anchorCtr="0" bIns="121900" lIns="121900" rIns="121900" spcFirstLastPara="1" tIns="1219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4800" lang="en-US"/>
              <a:t>MISI</a:t>
            </a:r>
            <a:endParaRPr altLang="en-GB" sz="4800" lang="en-US"/>
          </a:p>
        </p:txBody>
      </p:sp>
      <p:sp>
        <p:nvSpPr>
          <p:cNvPr id="1048724" name="Google Shape;490;p28"/>
          <p:cNvSpPr txBox="1"/>
          <p:nvPr>
            <p:ph type="title" idx="2"/>
          </p:nvPr>
        </p:nvSpPr>
        <p:spPr>
          <a:xfrm>
            <a:off x="1785500" y="2054844"/>
            <a:ext cx="979600" cy="596800"/>
          </a:xfrm>
          <a:prstGeom prst="rect"/>
        </p:spPr>
        <p:txBody>
          <a:bodyPr anchor="b" anchorCtr="0" bIns="121900" lIns="121900" rIns="121900" spcFirstLastPara="1" tIns="1219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048725" name="Google Shape;491;p28"/>
          <p:cNvSpPr txBox="1"/>
          <p:nvPr>
            <p:ph type="title" idx="3"/>
          </p:nvPr>
        </p:nvSpPr>
        <p:spPr>
          <a:xfrm>
            <a:off x="5844420" y="4574385"/>
            <a:ext cx="979600" cy="596800"/>
          </a:xfrm>
          <a:prstGeom prst="rect"/>
        </p:spPr>
        <p:txBody>
          <a:bodyPr anchor="b" anchorCtr="0" bIns="121900" lIns="121900" rIns="121900" spcFirstLastPara="1" tIns="1219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048726" name="Google Shape;492;p28"/>
          <p:cNvSpPr txBox="1"/>
          <p:nvPr>
            <p:ph type="title" idx="4"/>
          </p:nvPr>
        </p:nvSpPr>
        <p:spPr>
          <a:xfrm>
            <a:off x="5813158" y="2054844"/>
            <a:ext cx="979600" cy="596800"/>
          </a:xfrm>
          <a:prstGeom prst="rect"/>
        </p:spPr>
        <p:txBody>
          <a:bodyPr anchor="b" anchorCtr="0" bIns="121900" lIns="121900" rIns="121900" spcFirstLastPara="1" tIns="1219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048727" name="Google Shape;494;p28"/>
          <p:cNvSpPr txBox="1"/>
          <p:nvPr>
            <p:ph type="title" idx="6"/>
          </p:nvPr>
        </p:nvSpPr>
        <p:spPr>
          <a:xfrm>
            <a:off x="1792192" y="4578969"/>
            <a:ext cx="979600" cy="596800"/>
          </a:xfrm>
          <a:prstGeom prst="rect"/>
        </p:spPr>
        <p:txBody>
          <a:bodyPr anchor="b" anchorCtr="0" bIns="121900" lIns="121900" rIns="121900" spcFirstLastPara="1" tIns="1219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048728" name="Google Shape;496;p28"/>
          <p:cNvSpPr txBox="1"/>
          <p:nvPr>
            <p:ph type="subTitle" idx="1"/>
          </p:nvPr>
        </p:nvSpPr>
        <p:spPr>
          <a:xfrm>
            <a:off x="1785500" y="2651567"/>
            <a:ext cx="3074000" cy="1001200"/>
          </a:xfrm>
          <a:prstGeom prst="rect"/>
        </p:spPr>
        <p:txBody>
          <a:bodyPr anchor="t" anchorCtr="0" bIns="121900" lIns="121900" rIns="121900" spcFirstLastPara="1" tIns="1219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ko-KR" dirty="0" sz="1800" lang="en-US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Membangun atmosfer kebersamaan dan kekeluargaan yang kuat di antara semua anggota HMP-TI.</a:t>
            </a:r>
            <a:endParaRPr sz="1800" lang="en-GB"/>
          </a:p>
        </p:txBody>
      </p:sp>
      <p:sp>
        <p:nvSpPr>
          <p:cNvPr id="1048729" name="Google Shape;497;p28"/>
          <p:cNvSpPr txBox="1"/>
          <p:nvPr>
            <p:ph type="subTitle" idx="8"/>
          </p:nvPr>
        </p:nvSpPr>
        <p:spPr>
          <a:xfrm>
            <a:off x="5813158" y="2651567"/>
            <a:ext cx="3074000" cy="1001200"/>
          </a:xfrm>
          <a:prstGeom prst="rect"/>
        </p:spPr>
        <p:txBody>
          <a:bodyPr anchor="t" anchorCtr="0" bIns="121900" lIns="121900" rIns="121900" spcFirstLastPara="1" tIns="1219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ko-KR" dirty="0" sz="1800" lang="en-US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Mengembangkan minat dan prestasi anggota HMP-TI dan mahasiswa, baik dalam aspek akademik maupun kegiatan non-akademik.</a:t>
            </a:r>
            <a:endParaRPr sz="1800"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730" name="Google Shape;498;p28"/>
          <p:cNvSpPr txBox="1"/>
          <p:nvPr>
            <p:ph type="subTitle" idx="9"/>
          </p:nvPr>
        </p:nvSpPr>
        <p:spPr>
          <a:xfrm>
            <a:off x="1785842" y="5006782"/>
            <a:ext cx="3074000" cy="1001200"/>
          </a:xfrm>
          <a:prstGeom prst="rect"/>
        </p:spPr>
        <p:txBody>
          <a:bodyPr anchor="t" anchorCtr="0" bIns="121900" lIns="121900" rIns="121900" spcFirstLastPara="1" tIns="1219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ko-KR" dirty="0" sz="1800"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Membina komunikasi antar organisasi, baik di internal maupun dengan pihak eksternal.</a:t>
            </a:r>
            <a:endParaRPr sz="1800" lang="en-GB"/>
          </a:p>
        </p:txBody>
      </p:sp>
      <p:sp>
        <p:nvSpPr>
          <p:cNvPr id="1048731" name="Google Shape;499;p28"/>
          <p:cNvSpPr txBox="1"/>
          <p:nvPr>
            <p:ph type="subTitle" idx="13"/>
          </p:nvPr>
        </p:nvSpPr>
        <p:spPr>
          <a:xfrm>
            <a:off x="5845055" y="4909577"/>
            <a:ext cx="3074000" cy="946800"/>
          </a:xfrm>
          <a:prstGeom prst="rect"/>
        </p:spPr>
        <p:txBody>
          <a:bodyPr anchor="t" anchorCtr="0" bIns="121900" lIns="121900" rIns="121900" spcFirstLastPara="1" tIns="1219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ko-KR" dirty="0" sz="1800"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Mendorong semangat kerja ikhlas dan keterbukaan, serta memupuk loyalitas sebagai fondasi utama dalam setiap kegiatan di HMP-TI.</a:t>
            </a:r>
            <a:endParaRPr sz="1800" lang="en-GB"/>
          </a:p>
        </p:txBody>
      </p:sp>
      <p:grpSp>
        <p:nvGrpSpPr>
          <p:cNvPr id="51" name="Google Shape;502;p28"/>
          <p:cNvGrpSpPr/>
          <p:nvPr/>
        </p:nvGrpSpPr>
        <p:grpSpPr>
          <a:xfrm flipH="1">
            <a:off x="10730235" y="4910032"/>
            <a:ext cx="2579104" cy="2385343"/>
            <a:chOff x="4113000" y="1745425"/>
            <a:chExt cx="1077500" cy="996550"/>
          </a:xfrm>
        </p:grpSpPr>
        <p:sp>
          <p:nvSpPr>
            <p:cNvPr id="1048732" name="Google Shape;503;p28"/>
            <p:cNvSpPr/>
            <p:nvPr/>
          </p:nvSpPr>
          <p:spPr>
            <a:xfrm>
              <a:off x="4119725" y="1787300"/>
              <a:ext cx="1064450" cy="954675"/>
            </a:xfrm>
            <a:custGeom>
              <a:avLst/>
              <a:ahLst/>
              <a:rect l="l" t="t" r="r" b="b"/>
              <a:pathLst>
                <a:path w="42578" h="38187" extrusionOk="0">
                  <a:moveTo>
                    <a:pt x="20250" y="0"/>
                  </a:moveTo>
                  <a:cubicBezTo>
                    <a:pt x="19440" y="0"/>
                    <a:pt x="18614" y="398"/>
                    <a:pt x="18233" y="1019"/>
                  </a:cubicBezTo>
                  <a:lnTo>
                    <a:pt x="9" y="29694"/>
                  </a:lnTo>
                  <a:cubicBezTo>
                    <a:pt x="9" y="29694"/>
                    <a:pt x="1" y="31174"/>
                    <a:pt x="9" y="31404"/>
                  </a:cubicBezTo>
                  <a:cubicBezTo>
                    <a:pt x="25" y="31934"/>
                    <a:pt x="420" y="32393"/>
                    <a:pt x="1093" y="32576"/>
                  </a:cubicBezTo>
                  <a:lnTo>
                    <a:pt x="21725" y="38109"/>
                  </a:lnTo>
                  <a:cubicBezTo>
                    <a:pt x="21917" y="38162"/>
                    <a:pt x="22118" y="38186"/>
                    <a:pt x="22319" y="38186"/>
                  </a:cubicBezTo>
                  <a:cubicBezTo>
                    <a:pt x="23127" y="38186"/>
                    <a:pt x="23949" y="37788"/>
                    <a:pt x="24329" y="37167"/>
                  </a:cubicBezTo>
                  <a:lnTo>
                    <a:pt x="42356" y="7487"/>
                  </a:lnTo>
                  <a:cubicBezTo>
                    <a:pt x="42522" y="7226"/>
                    <a:pt x="42578" y="6949"/>
                    <a:pt x="42554" y="6696"/>
                  </a:cubicBezTo>
                  <a:cubicBezTo>
                    <a:pt x="42490" y="6205"/>
                    <a:pt x="42562" y="5199"/>
                    <a:pt x="42562" y="5199"/>
                  </a:cubicBezTo>
                  <a:lnTo>
                    <a:pt x="20846" y="77"/>
                  </a:lnTo>
                  <a:cubicBezTo>
                    <a:pt x="20653" y="25"/>
                    <a:pt x="20452" y="0"/>
                    <a:pt x="20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33" name="Google Shape;504;p28"/>
            <p:cNvSpPr/>
            <p:nvPr/>
          </p:nvSpPr>
          <p:spPr>
            <a:xfrm>
              <a:off x="4113000" y="1745425"/>
              <a:ext cx="1077500" cy="954600"/>
            </a:xfrm>
            <a:custGeom>
              <a:avLst/>
              <a:ahLst/>
              <a:rect l="l" t="t" r="r" b="b"/>
              <a:pathLst>
                <a:path w="43100" h="38184" extrusionOk="0">
                  <a:moveTo>
                    <a:pt x="20526" y="0"/>
                  </a:moveTo>
                  <a:cubicBezTo>
                    <a:pt x="19714" y="0"/>
                    <a:pt x="18884" y="393"/>
                    <a:pt x="18502" y="1016"/>
                  </a:cubicBezTo>
                  <a:lnTo>
                    <a:pt x="476" y="30696"/>
                  </a:lnTo>
                  <a:cubicBezTo>
                    <a:pt x="1" y="31472"/>
                    <a:pt x="397" y="32319"/>
                    <a:pt x="1362" y="32572"/>
                  </a:cubicBezTo>
                  <a:lnTo>
                    <a:pt x="21994" y="38106"/>
                  </a:lnTo>
                  <a:cubicBezTo>
                    <a:pt x="22188" y="38159"/>
                    <a:pt x="22390" y="38184"/>
                    <a:pt x="22594" y="38184"/>
                  </a:cubicBezTo>
                  <a:cubicBezTo>
                    <a:pt x="23400" y="38184"/>
                    <a:pt x="24219" y="37790"/>
                    <a:pt x="24598" y="37164"/>
                  </a:cubicBezTo>
                  <a:lnTo>
                    <a:pt x="42625" y="7492"/>
                  </a:lnTo>
                  <a:cubicBezTo>
                    <a:pt x="43100" y="6708"/>
                    <a:pt x="42704" y="5869"/>
                    <a:pt x="41738" y="5608"/>
                  </a:cubicBezTo>
                  <a:lnTo>
                    <a:pt x="21115" y="74"/>
                  </a:lnTo>
                  <a:cubicBezTo>
                    <a:pt x="20924" y="24"/>
                    <a:pt x="20726" y="0"/>
                    <a:pt x="2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34" name="Google Shape;505;p28"/>
            <p:cNvSpPr/>
            <p:nvPr/>
          </p:nvSpPr>
          <p:spPr>
            <a:xfrm>
              <a:off x="4118350" y="1930925"/>
              <a:ext cx="1063250" cy="772300"/>
            </a:xfrm>
            <a:custGeom>
              <a:avLst/>
              <a:ahLst/>
              <a:rect l="l" t="t" r="r" b="b"/>
              <a:pathLst>
                <a:path w="42530" h="30892" extrusionOk="0">
                  <a:moveTo>
                    <a:pt x="42300" y="1"/>
                  </a:moveTo>
                  <a:lnTo>
                    <a:pt x="24273" y="29673"/>
                  </a:lnTo>
                  <a:cubicBezTo>
                    <a:pt x="23919" y="30261"/>
                    <a:pt x="23140" y="30632"/>
                    <a:pt x="22377" y="30632"/>
                  </a:cubicBezTo>
                  <a:cubicBezTo>
                    <a:pt x="22185" y="30632"/>
                    <a:pt x="21994" y="30609"/>
                    <a:pt x="21811" y="30559"/>
                  </a:cubicBezTo>
                  <a:lnTo>
                    <a:pt x="1188" y="25026"/>
                  </a:lnTo>
                  <a:cubicBezTo>
                    <a:pt x="721" y="24907"/>
                    <a:pt x="380" y="24630"/>
                    <a:pt x="246" y="24266"/>
                  </a:cubicBezTo>
                  <a:lnTo>
                    <a:pt x="0" y="24361"/>
                  </a:lnTo>
                  <a:cubicBezTo>
                    <a:pt x="159" y="24796"/>
                    <a:pt x="570" y="25136"/>
                    <a:pt x="1117" y="25287"/>
                  </a:cubicBezTo>
                  <a:lnTo>
                    <a:pt x="21740" y="30813"/>
                  </a:lnTo>
                  <a:cubicBezTo>
                    <a:pt x="21946" y="30868"/>
                    <a:pt x="22152" y="30892"/>
                    <a:pt x="22365" y="30892"/>
                  </a:cubicBezTo>
                  <a:cubicBezTo>
                    <a:pt x="23220" y="30892"/>
                    <a:pt x="24091" y="30472"/>
                    <a:pt x="24495" y="29815"/>
                  </a:cubicBezTo>
                  <a:lnTo>
                    <a:pt x="42530" y="135"/>
                  </a:lnTo>
                  <a:lnTo>
                    <a:pt x="423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35" name="Google Shape;506;p28"/>
            <p:cNvSpPr/>
            <p:nvPr/>
          </p:nvSpPr>
          <p:spPr>
            <a:xfrm>
              <a:off x="4167825" y="1785950"/>
              <a:ext cx="970025" cy="859175"/>
            </a:xfrm>
            <a:custGeom>
              <a:avLst/>
              <a:ahLst/>
              <a:rect l="l" t="t" r="r" b="b"/>
              <a:pathLst>
                <a:path w="38801" h="34367" extrusionOk="0">
                  <a:moveTo>
                    <a:pt x="18477" y="1"/>
                  </a:moveTo>
                  <a:cubicBezTo>
                    <a:pt x="17746" y="1"/>
                    <a:pt x="17001" y="356"/>
                    <a:pt x="16658" y="915"/>
                  </a:cubicBezTo>
                  <a:lnTo>
                    <a:pt x="428" y="27626"/>
                  </a:lnTo>
                  <a:cubicBezTo>
                    <a:pt x="1" y="28331"/>
                    <a:pt x="365" y="29091"/>
                    <a:pt x="1236" y="29320"/>
                  </a:cubicBezTo>
                  <a:lnTo>
                    <a:pt x="19793" y="34300"/>
                  </a:lnTo>
                  <a:cubicBezTo>
                    <a:pt x="19965" y="34345"/>
                    <a:pt x="20144" y="34367"/>
                    <a:pt x="20324" y="34367"/>
                  </a:cubicBezTo>
                  <a:cubicBezTo>
                    <a:pt x="21055" y="34367"/>
                    <a:pt x="21801" y="34012"/>
                    <a:pt x="22144" y="33453"/>
                  </a:cubicBezTo>
                  <a:lnTo>
                    <a:pt x="38374" y="6742"/>
                  </a:lnTo>
                  <a:cubicBezTo>
                    <a:pt x="38801" y="6037"/>
                    <a:pt x="38437" y="5285"/>
                    <a:pt x="37566" y="5048"/>
                  </a:cubicBezTo>
                  <a:lnTo>
                    <a:pt x="33251" y="3892"/>
                  </a:lnTo>
                  <a:lnTo>
                    <a:pt x="32713" y="4770"/>
                  </a:lnTo>
                  <a:cubicBezTo>
                    <a:pt x="32536" y="5061"/>
                    <a:pt x="32157" y="5241"/>
                    <a:pt x="31781" y="5241"/>
                  </a:cubicBezTo>
                  <a:cubicBezTo>
                    <a:pt x="31687" y="5241"/>
                    <a:pt x="31592" y="5230"/>
                    <a:pt x="31502" y="5206"/>
                  </a:cubicBezTo>
                  <a:lnTo>
                    <a:pt x="21946" y="2649"/>
                  </a:lnTo>
                  <a:cubicBezTo>
                    <a:pt x="21503" y="2522"/>
                    <a:pt x="21313" y="2134"/>
                    <a:pt x="21534" y="1778"/>
                  </a:cubicBezTo>
                  <a:lnTo>
                    <a:pt x="22073" y="891"/>
                  </a:lnTo>
                  <a:lnTo>
                    <a:pt x="19009" y="68"/>
                  </a:lnTo>
                  <a:cubicBezTo>
                    <a:pt x="18837" y="22"/>
                    <a:pt x="18657" y="1"/>
                    <a:pt x="1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36" name="Google Shape;507;p28"/>
            <p:cNvSpPr/>
            <p:nvPr/>
          </p:nvSpPr>
          <p:spPr>
            <a:xfrm>
              <a:off x="4459175" y="1890775"/>
              <a:ext cx="579325" cy="365925"/>
            </a:xfrm>
            <a:custGeom>
              <a:avLst/>
              <a:ahLst/>
              <a:rect l="l" t="t" r="r" b="b"/>
              <a:pathLst>
                <a:path w="23173" h="14637" extrusionOk="0">
                  <a:moveTo>
                    <a:pt x="6823" y="0"/>
                  </a:moveTo>
                  <a:cubicBezTo>
                    <a:pt x="6293" y="0"/>
                    <a:pt x="5787" y="276"/>
                    <a:pt x="5502" y="744"/>
                  </a:cubicBezTo>
                  <a:lnTo>
                    <a:pt x="277" y="9349"/>
                  </a:lnTo>
                  <a:cubicBezTo>
                    <a:pt x="0" y="9793"/>
                    <a:pt x="238" y="10370"/>
                    <a:pt x="736" y="10505"/>
                  </a:cubicBezTo>
                  <a:lnTo>
                    <a:pt x="15945" y="14582"/>
                  </a:lnTo>
                  <a:cubicBezTo>
                    <a:pt x="16079" y="14619"/>
                    <a:pt x="16215" y="14637"/>
                    <a:pt x="16350" y="14637"/>
                  </a:cubicBezTo>
                  <a:cubicBezTo>
                    <a:pt x="16880" y="14637"/>
                    <a:pt x="17386" y="14361"/>
                    <a:pt x="17671" y="13893"/>
                  </a:cubicBezTo>
                  <a:lnTo>
                    <a:pt x="22904" y="5288"/>
                  </a:lnTo>
                  <a:cubicBezTo>
                    <a:pt x="23173" y="4845"/>
                    <a:pt x="22935" y="4267"/>
                    <a:pt x="22436" y="4132"/>
                  </a:cubicBezTo>
                  <a:lnTo>
                    <a:pt x="7228" y="55"/>
                  </a:lnTo>
                  <a:cubicBezTo>
                    <a:pt x="7094" y="18"/>
                    <a:pt x="6958" y="0"/>
                    <a:pt x="6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37" name="Google Shape;508;p28"/>
            <p:cNvSpPr/>
            <p:nvPr/>
          </p:nvSpPr>
          <p:spPr>
            <a:xfrm>
              <a:off x="4384350" y="2207625"/>
              <a:ext cx="445350" cy="153400"/>
            </a:xfrm>
            <a:custGeom>
              <a:avLst/>
              <a:ahLst/>
              <a:rect l="l" t="t" r="r" b="b"/>
              <a:pathLst>
                <a:path w="17814" h="6136" extrusionOk="0">
                  <a:moveTo>
                    <a:pt x="816" y="0"/>
                  </a:moveTo>
                  <a:lnTo>
                    <a:pt x="1" y="1346"/>
                  </a:lnTo>
                  <a:lnTo>
                    <a:pt x="16998" y="6136"/>
                  </a:lnTo>
                  <a:lnTo>
                    <a:pt x="17814" y="479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38" name="Google Shape;509;p28"/>
            <p:cNvSpPr/>
            <p:nvPr/>
          </p:nvSpPr>
          <p:spPr>
            <a:xfrm>
              <a:off x="4344375" y="2272525"/>
              <a:ext cx="445350" cy="153425"/>
            </a:xfrm>
            <a:custGeom>
              <a:avLst/>
              <a:ahLst/>
              <a:rect l="l" t="t" r="r" b="b"/>
              <a:pathLst>
                <a:path w="17814" h="6137" extrusionOk="0">
                  <a:moveTo>
                    <a:pt x="816" y="1"/>
                  </a:moveTo>
                  <a:lnTo>
                    <a:pt x="0" y="1347"/>
                  </a:lnTo>
                  <a:lnTo>
                    <a:pt x="16998" y="6136"/>
                  </a:lnTo>
                  <a:lnTo>
                    <a:pt x="17813" y="479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39" name="Google Shape;510;p28"/>
            <p:cNvSpPr/>
            <p:nvPr/>
          </p:nvSpPr>
          <p:spPr>
            <a:xfrm>
              <a:off x="4304400" y="2337450"/>
              <a:ext cx="445350" cy="153425"/>
            </a:xfrm>
            <a:custGeom>
              <a:avLst/>
              <a:ahLst/>
              <a:rect l="l" t="t" r="r" b="b"/>
              <a:pathLst>
                <a:path w="17814" h="6137" extrusionOk="0">
                  <a:moveTo>
                    <a:pt x="816" y="1"/>
                  </a:moveTo>
                  <a:lnTo>
                    <a:pt x="0" y="1347"/>
                  </a:lnTo>
                  <a:lnTo>
                    <a:pt x="16998" y="6136"/>
                  </a:lnTo>
                  <a:lnTo>
                    <a:pt x="17813" y="4798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40" name="Google Shape;511;p28"/>
            <p:cNvSpPr/>
            <p:nvPr/>
          </p:nvSpPr>
          <p:spPr>
            <a:xfrm>
              <a:off x="4264425" y="2402375"/>
              <a:ext cx="445125" cy="153400"/>
            </a:xfrm>
            <a:custGeom>
              <a:avLst/>
              <a:ahLst/>
              <a:rect l="l" t="t" r="r" b="b"/>
              <a:pathLst>
                <a:path w="17805" h="6136" extrusionOk="0">
                  <a:moveTo>
                    <a:pt x="815" y="0"/>
                  </a:moveTo>
                  <a:lnTo>
                    <a:pt x="0" y="1346"/>
                  </a:lnTo>
                  <a:lnTo>
                    <a:pt x="16997" y="6136"/>
                  </a:lnTo>
                  <a:lnTo>
                    <a:pt x="17805" y="4798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8741" name="Google Shape;489;p28"/>
          <p:cNvSpPr txBox="1"/>
          <p:nvPr/>
        </p:nvSpPr>
        <p:spPr>
          <a:xfrm>
            <a:off x="1161415" y="201930"/>
            <a:ext cx="4934585" cy="763905"/>
          </a:xfrm>
          <a:prstGeom prst="rect"/>
          <a:noFill/>
          <a:ln w="9525">
            <a:noFill/>
          </a:ln>
        </p:spPr>
        <p:txBody>
          <a:bodyPr anchor="t" anchorCtr="0" bIns="121900" lIns="121900" rIns="121900" tIns="121900" wrap="square">
            <a:noAutofit/>
          </a:bodyPr>
          <a:lstStyle>
            <a:lvl1pPr algn="ctr" defTabSz="914400" eaLnBrk="1" fontAlgn="base" hangingPunct="1" indent="0" latinLnBrk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aseline="0" b="0" sz="4400" i="0" kern="1200" u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en-US"/>
              <a:t>VISI &amp; MISI</a:t>
            </a:r>
            <a:endParaRPr altLang="en-GB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8" name="Google Shape;534;p30"/>
          <p:cNvCxnSpPr>
            <a:cxnSpLocks/>
          </p:cNvCxnSpPr>
          <p:nvPr/>
        </p:nvCxnSpPr>
        <p:spPr>
          <a:xfrm rot="10800000">
            <a:off x="-164400" y="4683300"/>
            <a:ext cx="6345200" cy="2222400"/>
          </a:xfrm>
          <a:prstGeom prst="straightConnector1"/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48744" name="Google Shape;535;p30"/>
          <p:cNvSpPr txBox="1"/>
          <p:nvPr>
            <p:ph type="title"/>
          </p:nvPr>
        </p:nvSpPr>
        <p:spPr>
          <a:xfrm>
            <a:off x="5396233" y="3429300"/>
            <a:ext cx="5844800" cy="1122400"/>
          </a:xfrm>
          <a:prstGeom prst="rect"/>
        </p:spPr>
        <p:txBody>
          <a:bodyPr anchor="t" anchorCtr="0" bIns="121900" lIns="121900" rIns="121900" spcFirstLastPara="1" tIns="121900" wrap="square">
            <a:noAutofit/>
          </a:bodyPr>
          <a:p>
            <a:pPr algn="ctr" indent="-685800" lvl="0" marL="6858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altLang="en-GB" sz="4000" lang="en-US"/>
              <a:t>Study Excursie (SE)</a:t>
            </a:r>
            <a:endParaRPr altLang="en-GB" sz="4000" lang="en-US"/>
          </a:p>
        </p:txBody>
      </p:sp>
      <p:sp>
        <p:nvSpPr>
          <p:cNvPr id="1048745" name="Google Shape;536;p30"/>
          <p:cNvSpPr txBox="1"/>
          <p:nvPr>
            <p:ph type="title" idx="2"/>
          </p:nvPr>
        </p:nvSpPr>
        <p:spPr>
          <a:xfrm>
            <a:off x="5608955" y="645795"/>
            <a:ext cx="5918200" cy="1309370"/>
          </a:xfrm>
          <a:prstGeom prst="rect"/>
        </p:spPr>
        <p:txBody>
          <a:bodyPr anchor="b" anchorCtr="0" bIns="121900" lIns="121900" rIns="121900" spcFirstLastPara="1" tIns="1219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2800" lang="en-US"/>
              <a:t>PROGRAM KERJA UNGGULAN</a:t>
            </a:r>
            <a:endParaRPr altLang="en-GB" sz="2800" lang="en-US"/>
          </a:p>
        </p:txBody>
      </p:sp>
      <p:pic>
        <p:nvPicPr>
          <p:cNvPr id="2097153" name="Google Shape;537;p30"/>
          <p:cNvPicPr preferRelativeResize="0">
            <a:picLocks/>
          </p:cNvPicPr>
          <p:nvPr>
            <p:ph type="pic" idx="3"/>
          </p:nvPr>
        </p:nvPicPr>
        <p:blipFill rotWithShape="1">
          <a:blip xmlns:r="http://schemas.openxmlformats.org/officeDocument/2006/relationships" r:embed="rId1"/>
          <a:srcRect l="25393" r="23316"/>
          <a:stretch>
            <a:fillRect/>
          </a:stretch>
        </p:blipFill>
        <p:spPr>
          <a:xfrm>
            <a:off x="950967" y="719333"/>
            <a:ext cx="4170267" cy="5419200"/>
          </a:xfrm>
          <a:prstGeom prst="rect"/>
        </p:spPr>
      </p:pic>
      <p:grpSp>
        <p:nvGrpSpPr>
          <p:cNvPr id="55" name="Google Shape;538;p30"/>
          <p:cNvGrpSpPr/>
          <p:nvPr/>
        </p:nvGrpSpPr>
        <p:grpSpPr>
          <a:xfrm>
            <a:off x="431967" y="437615"/>
            <a:ext cx="1037973" cy="969756"/>
            <a:chOff x="1169100" y="1853651"/>
            <a:chExt cx="581867" cy="543626"/>
          </a:xfrm>
        </p:grpSpPr>
        <p:sp>
          <p:nvSpPr>
            <p:cNvPr id="1048746" name="Google Shape;539;p30"/>
            <p:cNvSpPr/>
            <p:nvPr/>
          </p:nvSpPr>
          <p:spPr>
            <a:xfrm flipH="1">
              <a:off x="1169100" y="1853651"/>
              <a:ext cx="581867" cy="543626"/>
            </a:xfrm>
            <a:custGeom>
              <a:avLst/>
              <a:ahLst/>
              <a:rect l="l" t="t" r="r" b="b"/>
              <a:pathLst>
                <a:path w="6905" h="6451" extrusionOk="0">
                  <a:moveTo>
                    <a:pt x="3442" y="1"/>
                  </a:moveTo>
                  <a:cubicBezTo>
                    <a:pt x="1874" y="1"/>
                    <a:pt x="499" y="1148"/>
                    <a:pt x="262" y="2752"/>
                  </a:cubicBezTo>
                  <a:cubicBezTo>
                    <a:pt x="1" y="4517"/>
                    <a:pt x="1220" y="6156"/>
                    <a:pt x="2977" y="6417"/>
                  </a:cubicBezTo>
                  <a:cubicBezTo>
                    <a:pt x="3134" y="6440"/>
                    <a:pt x="3290" y="6451"/>
                    <a:pt x="3445" y="6451"/>
                  </a:cubicBezTo>
                  <a:cubicBezTo>
                    <a:pt x="5023" y="6451"/>
                    <a:pt x="6405" y="5302"/>
                    <a:pt x="6643" y="3694"/>
                  </a:cubicBezTo>
                  <a:cubicBezTo>
                    <a:pt x="6904" y="1928"/>
                    <a:pt x="5685" y="290"/>
                    <a:pt x="3919" y="36"/>
                  </a:cubicBezTo>
                  <a:cubicBezTo>
                    <a:pt x="3759" y="12"/>
                    <a:pt x="3599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47" name="Google Shape;540;p30"/>
            <p:cNvSpPr/>
            <p:nvPr/>
          </p:nvSpPr>
          <p:spPr>
            <a:xfrm flipH="1">
              <a:off x="1275867" y="1940868"/>
              <a:ext cx="309009" cy="340619"/>
            </a:xfrm>
            <a:custGeom>
              <a:avLst/>
              <a:ahLst/>
              <a:rect l="l" t="t" r="r" b="b"/>
              <a:pathLst>
                <a:path w="3667" h="4042" extrusionOk="0">
                  <a:moveTo>
                    <a:pt x="1643" y="1"/>
                  </a:moveTo>
                  <a:cubicBezTo>
                    <a:pt x="1626" y="1"/>
                    <a:pt x="1609" y="3"/>
                    <a:pt x="1592" y="7"/>
                  </a:cubicBezTo>
                  <a:cubicBezTo>
                    <a:pt x="1442" y="46"/>
                    <a:pt x="1426" y="236"/>
                    <a:pt x="1339" y="363"/>
                  </a:cubicBezTo>
                  <a:cubicBezTo>
                    <a:pt x="1117" y="703"/>
                    <a:pt x="824" y="806"/>
                    <a:pt x="413" y="806"/>
                  </a:cubicBezTo>
                  <a:lnTo>
                    <a:pt x="1" y="3268"/>
                  </a:lnTo>
                  <a:lnTo>
                    <a:pt x="302" y="3316"/>
                  </a:lnTo>
                  <a:cubicBezTo>
                    <a:pt x="373" y="3332"/>
                    <a:pt x="547" y="3648"/>
                    <a:pt x="927" y="3712"/>
                  </a:cubicBezTo>
                  <a:lnTo>
                    <a:pt x="2875" y="4036"/>
                  </a:lnTo>
                  <a:cubicBezTo>
                    <a:pt x="2894" y="4040"/>
                    <a:pt x="2914" y="4041"/>
                    <a:pt x="2933" y="4041"/>
                  </a:cubicBezTo>
                  <a:cubicBezTo>
                    <a:pt x="3101" y="4041"/>
                    <a:pt x="3250" y="3921"/>
                    <a:pt x="3278" y="3743"/>
                  </a:cubicBezTo>
                  <a:cubicBezTo>
                    <a:pt x="3310" y="3553"/>
                    <a:pt x="3184" y="3371"/>
                    <a:pt x="2986" y="3340"/>
                  </a:cubicBezTo>
                  <a:lnTo>
                    <a:pt x="2986" y="3340"/>
                  </a:lnTo>
                  <a:cubicBezTo>
                    <a:pt x="3006" y="3343"/>
                    <a:pt x="3026" y="3345"/>
                    <a:pt x="3046" y="3345"/>
                  </a:cubicBezTo>
                  <a:cubicBezTo>
                    <a:pt x="3219" y="3345"/>
                    <a:pt x="3369" y="3224"/>
                    <a:pt x="3397" y="3047"/>
                  </a:cubicBezTo>
                  <a:cubicBezTo>
                    <a:pt x="3429" y="2857"/>
                    <a:pt x="3302" y="2675"/>
                    <a:pt x="3104" y="2643"/>
                  </a:cubicBezTo>
                  <a:lnTo>
                    <a:pt x="3104" y="2643"/>
                  </a:lnTo>
                  <a:cubicBezTo>
                    <a:pt x="3125" y="2646"/>
                    <a:pt x="3145" y="2648"/>
                    <a:pt x="3165" y="2648"/>
                  </a:cubicBezTo>
                  <a:cubicBezTo>
                    <a:pt x="3338" y="2648"/>
                    <a:pt x="3488" y="2528"/>
                    <a:pt x="3516" y="2350"/>
                  </a:cubicBezTo>
                  <a:cubicBezTo>
                    <a:pt x="3548" y="2160"/>
                    <a:pt x="3413" y="1978"/>
                    <a:pt x="3223" y="1946"/>
                  </a:cubicBezTo>
                  <a:lnTo>
                    <a:pt x="3223" y="1946"/>
                  </a:lnTo>
                  <a:cubicBezTo>
                    <a:pt x="3242" y="1949"/>
                    <a:pt x="3260" y="1951"/>
                    <a:pt x="3279" y="1951"/>
                  </a:cubicBezTo>
                  <a:cubicBezTo>
                    <a:pt x="3447" y="1951"/>
                    <a:pt x="3598" y="1825"/>
                    <a:pt x="3627" y="1653"/>
                  </a:cubicBezTo>
                  <a:cubicBezTo>
                    <a:pt x="3666" y="1463"/>
                    <a:pt x="3532" y="1281"/>
                    <a:pt x="3342" y="1250"/>
                  </a:cubicBezTo>
                  <a:lnTo>
                    <a:pt x="1751" y="981"/>
                  </a:lnTo>
                  <a:cubicBezTo>
                    <a:pt x="1830" y="830"/>
                    <a:pt x="1885" y="664"/>
                    <a:pt x="1909" y="498"/>
                  </a:cubicBezTo>
                  <a:cubicBezTo>
                    <a:pt x="1925" y="363"/>
                    <a:pt x="1925" y="221"/>
                    <a:pt x="1846" y="110"/>
                  </a:cubicBezTo>
                  <a:cubicBezTo>
                    <a:pt x="1800" y="44"/>
                    <a:pt x="1722" y="1"/>
                    <a:pt x="1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748" name="Google Shape;541;p30"/>
            <p:cNvSpPr/>
            <p:nvPr/>
          </p:nvSpPr>
          <p:spPr>
            <a:xfrm flipH="1">
              <a:off x="1533389" y="1970446"/>
              <a:ext cx="116795" cy="272361"/>
            </a:xfrm>
            <a:custGeom>
              <a:avLst/>
              <a:ahLst/>
              <a:rect l="l" t="t" r="r" b="b"/>
              <a:pathLst>
                <a:path w="1386" h="3232" extrusionOk="0">
                  <a:moveTo>
                    <a:pt x="771" y="1"/>
                  </a:moveTo>
                  <a:cubicBezTo>
                    <a:pt x="622" y="1"/>
                    <a:pt x="489" y="106"/>
                    <a:pt x="467" y="257"/>
                  </a:cubicBezTo>
                  <a:lnTo>
                    <a:pt x="32" y="2822"/>
                  </a:lnTo>
                  <a:cubicBezTo>
                    <a:pt x="0" y="2989"/>
                    <a:pt x="119" y="3147"/>
                    <a:pt x="285" y="3179"/>
                  </a:cubicBezTo>
                  <a:lnTo>
                    <a:pt x="570" y="3226"/>
                  </a:lnTo>
                  <a:cubicBezTo>
                    <a:pt x="588" y="3230"/>
                    <a:pt x="606" y="3231"/>
                    <a:pt x="624" y="3231"/>
                  </a:cubicBezTo>
                  <a:cubicBezTo>
                    <a:pt x="769" y="3231"/>
                    <a:pt x="897" y="3121"/>
                    <a:pt x="918" y="2973"/>
                  </a:cubicBezTo>
                  <a:lnTo>
                    <a:pt x="1354" y="408"/>
                  </a:lnTo>
                  <a:cubicBezTo>
                    <a:pt x="1386" y="242"/>
                    <a:pt x="1267" y="83"/>
                    <a:pt x="1101" y="60"/>
                  </a:cubicBezTo>
                  <a:lnTo>
                    <a:pt x="816" y="4"/>
                  </a:lnTo>
                  <a:cubicBezTo>
                    <a:pt x="800" y="2"/>
                    <a:pt x="785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Grayscale">
      <a:dk1>
        <a:sysClr lastClr="000000" val="windowText"/>
      </a:dk1>
      <a:lt1>
        <a:sysClr lastClr="FFFFFF" val="window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Default Design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Allppt.com</dc:creator>
  <cp:lastModifiedBy>ACER</cp:lastModifiedBy>
  <dcterms:created xsi:type="dcterms:W3CDTF">2020-01-19T13:08:00Z</dcterms:created>
  <dcterms:modified xsi:type="dcterms:W3CDTF">2023-11-24T03:28:33Z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652B1BC9B9254CA89032BDC61D090AE2_13</vt:lpwstr>
  </property>
  <property fmtid="{D5CDD505-2E9C-101B-9397-08002B2CF9AE}" pid="3" name="KSOProductBuildVer">
    <vt:lpwstr>1033-12.2.0.13306</vt:lpwstr>
  </property>
</Properties>
</file>