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8" r:id="rId3"/>
    <p:sldId id="278" r:id="rId4"/>
    <p:sldId id="257" r:id="rId5"/>
    <p:sldId id="258" r:id="rId6"/>
    <p:sldId id="259" r:id="rId7"/>
    <p:sldId id="260" r:id="rId8"/>
    <p:sldId id="263" r:id="rId9"/>
    <p:sldId id="262" r:id="rId10"/>
    <p:sldId id="287" r:id="rId11"/>
    <p:sldId id="28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DFA918-45D1-2A74-DE4F-D6113032AA9D}"/>
              </a:ext>
            </a:extLst>
          </p:cNvPr>
          <p:cNvSpPr txBox="1"/>
          <p:nvPr/>
        </p:nvSpPr>
        <p:spPr>
          <a:xfrm>
            <a:off x="5217459" y="2274838"/>
            <a:ext cx="58001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 Black" panose="020B0A04020102020204" pitchFamily="34" charset="0"/>
              </a:rPr>
              <a:t>MENJULANG EKONOMI </a:t>
            </a:r>
            <a:r>
              <a:rPr lang="en-US" sz="4800">
                <a:latin typeface="Arial Black" panose="020B0A04020102020204" pitchFamily="34" charset="0"/>
              </a:rPr>
              <a:t>ISLAM SEDUNIA</a:t>
            </a:r>
            <a:endParaRPr lang="en-ID" sz="4800" dirty="0"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77C7B-044D-0764-D64C-8A5893D39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459" y="768660"/>
            <a:ext cx="1344416" cy="174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40F86-E3D0-A40D-FC03-9625FACE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268" y="1016467"/>
            <a:ext cx="1843202" cy="10368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7415CD-395F-4363-DB02-1743C0AE8C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54470" y="782320"/>
            <a:ext cx="1433556" cy="157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84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745F23-693B-564C-CB25-232A9E480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77078"/>
            <a:ext cx="12848653" cy="722651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CF25A77-6A77-429A-AF86-C84291B19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260" y="336514"/>
            <a:ext cx="10184296" cy="833781"/>
          </a:xfrm>
        </p:spPr>
        <p:txBody>
          <a:bodyPr>
            <a:normAutofit fontScale="92500" lnSpcReduction="20000"/>
          </a:bodyPr>
          <a:lstStyle/>
          <a:p>
            <a:r>
              <a:rPr lang="en-ID" dirty="0"/>
              <a:t>SETELAH KITA MENJADI DIRI KITA ZERO DENGAN SISTEM DI ATAS , MAKA ITULAH HERO NYA MANUSIA , YAITU SESUAI HADITS NABI DALAM … AT TIRMIZI , ROSULULLAH SAW MEMBACA DOA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8FD0-61F6-4014-946A-588A5AEBDF30}"/>
              </a:ext>
            </a:extLst>
          </p:cNvPr>
          <p:cNvSpPr txBox="1"/>
          <p:nvPr/>
        </p:nvSpPr>
        <p:spPr>
          <a:xfrm>
            <a:off x="552675" y="1331319"/>
            <a:ext cx="110866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AE" sz="4000" dirty="0"/>
              <a:t>اللّهُمَّ أَحْيِنِي مِسْكِيناً، وَأَمِيْتِنَي مِسْكِيناً، وَاحْشُرْنِي فِي زُمْرَةِ الْمَسَاكِينِ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B995D84-4E89-4427-B3B3-795D68A4D46E}"/>
              </a:ext>
            </a:extLst>
          </p:cNvPr>
          <p:cNvSpPr txBox="1">
            <a:spLocks/>
          </p:cNvSpPr>
          <p:nvPr/>
        </p:nvSpPr>
        <p:spPr>
          <a:xfrm>
            <a:off x="828260" y="3239534"/>
            <a:ext cx="9448800" cy="83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JADI KITA HIDUP SEBAGAI PENIKMAT LAYAKNYA ORANG KAYA, TAPI HAKEKATNYA MISKIN TIDAK PUNYA APA – APA . SUBHANALLAH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4A23E1A-C608-4175-8EB7-ECC6B8332D83}"/>
              </a:ext>
            </a:extLst>
          </p:cNvPr>
          <p:cNvSpPr txBox="1">
            <a:spLocks/>
          </p:cNvSpPr>
          <p:nvPr/>
        </p:nvSpPr>
        <p:spPr>
          <a:xfrm>
            <a:off x="828260" y="4073315"/>
            <a:ext cx="9448800" cy="83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F66BF66-043E-42C8-ACFF-6D9735FD3A89}"/>
              </a:ext>
            </a:extLst>
          </p:cNvPr>
          <p:cNvSpPr txBox="1">
            <a:spLocks/>
          </p:cNvSpPr>
          <p:nvPr/>
        </p:nvSpPr>
        <p:spPr>
          <a:xfrm>
            <a:off x="828260" y="4073314"/>
            <a:ext cx="10535478" cy="975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dirty="0"/>
              <a:t>ILUSTRASI : </a:t>
            </a:r>
          </a:p>
          <a:p>
            <a:r>
              <a:rPr lang="en-ID" dirty="0"/>
              <a:t>SAAT KITA DI BANDARA, KITA TIDAK BAWA APA – APA , MAKA KITA TIDAK DI TANYA APA – APA ,</a:t>
            </a:r>
          </a:p>
          <a:p>
            <a:r>
              <a:rPr lang="en-ID" dirty="0"/>
              <a:t>TAPI KALAU KITA BAWAAN BANYAK , MAKA KITA AKAN DI TANYA OLEH PETUGAS.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95B6609-B16C-412B-96AC-1E8E2E4169BA}"/>
              </a:ext>
            </a:extLst>
          </p:cNvPr>
          <p:cNvSpPr txBox="1">
            <a:spLocks/>
          </p:cNvSpPr>
          <p:nvPr/>
        </p:nvSpPr>
        <p:spPr>
          <a:xfrm>
            <a:off x="828260" y="5479776"/>
            <a:ext cx="9448800" cy="8337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b="1" dirty="0"/>
              <a:t>PASWORD SEMUA DI ATAS BISA TERWUJUD , KETIKA :</a:t>
            </a:r>
          </a:p>
          <a:p>
            <a:pPr marL="457200" indent="-457200">
              <a:buAutoNum type="arabicPeriod"/>
            </a:pPr>
            <a:r>
              <a:rPr lang="en-ID" b="1" dirty="0"/>
              <a:t>ADA SUMPAH SETIA ( BAIAT )</a:t>
            </a:r>
          </a:p>
          <a:p>
            <a:pPr marL="457200" indent="-457200">
              <a:buAutoNum type="arabicPeriod"/>
            </a:pPr>
            <a:r>
              <a:rPr lang="en-ID" b="1" dirty="0"/>
              <a:t>ADA UANG UNTUK MENCUKUPI SEMUA NKEBUTUHAN KITA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FD1C1-6A0F-42BF-9D14-413D857E8F5C}"/>
              </a:ext>
            </a:extLst>
          </p:cNvPr>
          <p:cNvSpPr txBox="1"/>
          <p:nvPr/>
        </p:nvSpPr>
        <p:spPr>
          <a:xfrm>
            <a:off x="828260" y="2610844"/>
            <a:ext cx="10535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Ya Allah ! </a:t>
            </a:r>
            <a:r>
              <a:rPr lang="en-ID" dirty="0" err="1"/>
              <a:t>Hidupkanlah</a:t>
            </a:r>
            <a:r>
              <a:rPr lang="en-ID" dirty="0"/>
              <a:t> </a:t>
            </a:r>
            <a:r>
              <a:rPr lang="en-ID" dirty="0" err="1"/>
              <a:t>aku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miskin, dan </a:t>
            </a:r>
            <a:r>
              <a:rPr lang="en-ID" dirty="0" err="1"/>
              <a:t>matikanlah</a:t>
            </a:r>
            <a:r>
              <a:rPr lang="en-ID" dirty="0"/>
              <a:t> </a:t>
            </a:r>
            <a:r>
              <a:rPr lang="en-ID" dirty="0" err="1"/>
              <a:t>aku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miskin, dan </a:t>
            </a:r>
            <a:r>
              <a:rPr lang="en-ID" dirty="0" err="1"/>
              <a:t>kumpulkanlah</a:t>
            </a:r>
            <a:r>
              <a:rPr lang="en-ID" dirty="0"/>
              <a:t> </a:t>
            </a:r>
            <a:r>
              <a:rPr lang="en-ID" dirty="0" err="1"/>
              <a:t>aku</a:t>
            </a:r>
            <a:r>
              <a:rPr lang="en-ID" dirty="0"/>
              <a:t> (pada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kiamat</a:t>
            </a:r>
            <a:r>
              <a:rPr lang="en-ID" dirty="0"/>
              <a:t>)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rombongan</a:t>
            </a:r>
            <a:r>
              <a:rPr lang="en-ID" dirty="0"/>
              <a:t> orang-orang miskin.</a:t>
            </a:r>
          </a:p>
        </p:txBody>
      </p:sp>
    </p:spTree>
    <p:extLst>
      <p:ext uri="{BB962C8B-B14F-4D97-AF65-F5344CB8AC3E}">
        <p14:creationId xmlns:p14="http://schemas.microsoft.com/office/powerpoint/2010/main" val="254467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7A0D6F-2A8A-A0B9-6393-79287D9F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0" y="768032"/>
            <a:ext cx="4762500" cy="475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211CB-739A-05F0-810D-D13D729EE478}"/>
              </a:ext>
            </a:extLst>
          </p:cNvPr>
          <p:cNvSpPr txBox="1"/>
          <p:nvPr/>
        </p:nvSpPr>
        <p:spPr>
          <a:xfrm>
            <a:off x="6597650" y="2036523"/>
            <a:ext cx="4378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b="1" dirty="0"/>
              <a:t>SEKIAN</a:t>
            </a:r>
          </a:p>
          <a:p>
            <a:r>
              <a:rPr lang="en-US" sz="4800" b="1" dirty="0"/>
              <a:t>TERIMA KASIH</a:t>
            </a:r>
            <a:endParaRPr lang="en-ID" sz="4800" b="1" dirty="0"/>
          </a:p>
        </p:txBody>
      </p:sp>
    </p:spTree>
    <p:extLst>
      <p:ext uri="{BB962C8B-B14F-4D97-AF65-F5344CB8AC3E}">
        <p14:creationId xmlns:p14="http://schemas.microsoft.com/office/powerpoint/2010/main" val="198935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57226-54F7-B49D-F6DF-74EE77604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087" y="0"/>
            <a:ext cx="3033713" cy="4875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9CC264-F80A-064B-3E19-AE2D450F67E8}"/>
              </a:ext>
            </a:extLst>
          </p:cNvPr>
          <p:cNvSpPr txBox="1"/>
          <p:nvPr/>
        </p:nvSpPr>
        <p:spPr>
          <a:xfrm>
            <a:off x="3749040" y="4978400"/>
            <a:ext cx="6393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Tuan Guru </a:t>
            </a:r>
            <a:r>
              <a:rPr lang="en-US" sz="2000" b="1" dirty="0" err="1"/>
              <a:t>Besar</a:t>
            </a:r>
            <a:r>
              <a:rPr lang="en-US" sz="2000" b="1" dirty="0"/>
              <a:t> Dr. KH. Sifu Khalifah </a:t>
            </a:r>
            <a:r>
              <a:rPr lang="en-US" sz="2000" b="1" dirty="0" err="1"/>
              <a:t>Suhaimi</a:t>
            </a:r>
            <a:r>
              <a:rPr lang="en-US" sz="2000" b="1" dirty="0"/>
              <a:t> bin Abbas</a:t>
            </a:r>
            <a:endParaRPr lang="en-ID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242973-F47D-5398-C808-0285C201C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450" y="244048"/>
            <a:ext cx="1992630" cy="21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6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E01AE-C13D-4BCA-B84F-21D57FF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3" y="801755"/>
            <a:ext cx="5433393" cy="4075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C72008-1F21-41B0-A67A-FF7BA6FA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66" y="689940"/>
            <a:ext cx="5582480" cy="4186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75B46-0580-4498-84CB-446F259130CE}"/>
              </a:ext>
            </a:extLst>
          </p:cNvPr>
          <p:cNvSpPr txBox="1">
            <a:spLocks/>
          </p:cNvSpPr>
          <p:nvPr/>
        </p:nvSpPr>
        <p:spPr>
          <a:xfrm>
            <a:off x="4572665" y="5646922"/>
            <a:ext cx="7447061" cy="409323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Mereka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pendakwah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, yang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menguasai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agama , dan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banyak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tahfiz</a:t>
            </a:r>
            <a:r>
              <a:rPr lang="en-ID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qur’an</a:t>
            </a:r>
            <a:endParaRPr lang="en-ID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7970F6-A879-FBB1-4DAF-52C0D924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38" y="915519"/>
            <a:ext cx="3997140" cy="5329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6E3F0B-7FDE-8BD2-F32D-83AC6007C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495" y="980513"/>
            <a:ext cx="3324225" cy="2476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49908E-E2B8-9942-DC7D-AD43EF868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496" y="3768538"/>
            <a:ext cx="3324225" cy="247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104B00-E2BE-206C-45D3-3A929B99B1FC}"/>
              </a:ext>
            </a:extLst>
          </p:cNvPr>
          <p:cNvSpPr txBox="1"/>
          <p:nvPr/>
        </p:nvSpPr>
        <p:spPr>
          <a:xfrm>
            <a:off x="5244354" y="301531"/>
            <a:ext cx="40214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Santripreneur</a:t>
            </a:r>
            <a:r>
              <a:rPr lang="en-US" sz="2800" dirty="0"/>
              <a:t> Award 2023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50019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170149-D739-5C34-96C5-1FC45F35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64" y="1290918"/>
            <a:ext cx="3557868" cy="4743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5317D1-5880-970E-6563-A45DC952F0D3}"/>
              </a:ext>
            </a:extLst>
          </p:cNvPr>
          <p:cNvSpPr txBox="1"/>
          <p:nvPr/>
        </p:nvSpPr>
        <p:spPr>
          <a:xfrm>
            <a:off x="2563906" y="530870"/>
            <a:ext cx="8794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Bersama Menteri Pemuda dan </a:t>
            </a:r>
            <a:r>
              <a:rPr lang="en-US" sz="3200" dirty="0" err="1"/>
              <a:t>Olahraga</a:t>
            </a:r>
            <a:r>
              <a:rPr lang="en-US" sz="3200" dirty="0"/>
              <a:t> Indonesia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73819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B04E9-AC1A-4CDA-192E-C6108DF0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03" y="1515036"/>
            <a:ext cx="3570194" cy="47602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01D67-6777-FCFB-6D91-0CD0B74A6D77}"/>
              </a:ext>
            </a:extLst>
          </p:cNvPr>
          <p:cNvSpPr txBox="1"/>
          <p:nvPr/>
        </p:nvSpPr>
        <p:spPr>
          <a:xfrm>
            <a:off x="2563906" y="530870"/>
            <a:ext cx="7951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Bersama Menteri </a:t>
            </a:r>
            <a:r>
              <a:rPr lang="en-US" sz="2400" dirty="0" err="1"/>
              <a:t>Pariwisata</a:t>
            </a:r>
            <a:r>
              <a:rPr lang="en-US" sz="2400" dirty="0"/>
              <a:t> dan Ekonomi </a:t>
            </a:r>
            <a:r>
              <a:rPr lang="en-US" sz="2400" dirty="0" err="1"/>
              <a:t>Kreatif</a:t>
            </a:r>
            <a:r>
              <a:rPr lang="en-US" sz="2400" dirty="0"/>
              <a:t> Indonesia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5302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14CCC-56A6-3DDC-6EE9-15676921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640" y="1985682"/>
            <a:ext cx="4083833" cy="3042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11A65-DB58-7DE9-D4A2-779DC0AB7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723" y="2051796"/>
            <a:ext cx="4565888" cy="29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09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8514" y="0"/>
            <a:ext cx="7983485" cy="43800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5282353" cy="2985347"/>
            <a:chOff x="0" y="0"/>
            <a:chExt cx="7923530" cy="4478020"/>
          </a:xfrm>
        </p:grpSpPr>
        <p:sp>
          <p:nvSpPr>
            <p:cNvPr id="4" name="object 4"/>
            <p:cNvSpPr/>
            <p:nvPr/>
          </p:nvSpPr>
          <p:spPr>
            <a:xfrm>
              <a:off x="0" y="995236"/>
              <a:ext cx="3778250" cy="3482340"/>
            </a:xfrm>
            <a:custGeom>
              <a:avLst/>
              <a:gdLst/>
              <a:ahLst/>
              <a:cxnLst/>
              <a:rect l="l" t="t" r="r" b="b"/>
              <a:pathLst>
                <a:path w="3778250" h="3482340">
                  <a:moveTo>
                    <a:pt x="0" y="0"/>
                  </a:moveTo>
                  <a:lnTo>
                    <a:pt x="3777784" y="0"/>
                  </a:lnTo>
                  <a:lnTo>
                    <a:pt x="0" y="3482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7213B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923530" cy="1465580"/>
            </a:xfrm>
            <a:custGeom>
              <a:avLst/>
              <a:gdLst/>
              <a:ahLst/>
              <a:cxnLst/>
              <a:rect l="l" t="t" r="r" b="b"/>
              <a:pathLst>
                <a:path w="7923530" h="1465580">
                  <a:moveTo>
                    <a:pt x="0" y="0"/>
                  </a:moveTo>
                  <a:lnTo>
                    <a:pt x="7923371" y="0"/>
                  </a:lnTo>
                  <a:lnTo>
                    <a:pt x="6333579" y="1465435"/>
                  </a:lnTo>
                  <a:lnTo>
                    <a:pt x="393101" y="1465435"/>
                  </a:lnTo>
                  <a:lnTo>
                    <a:pt x="0" y="11030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0D2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4684" y="200494"/>
            <a:ext cx="3448050" cy="476990"/>
          </a:xfrm>
          <a:prstGeom prst="rect">
            <a:avLst/>
          </a:prstGeom>
        </p:spPr>
        <p:txBody>
          <a:bodyPr vert="horz" wrap="square" lIns="0" tIns="10160" rIns="0" bIns="0" rtlCol="0" anchor="ctr">
            <a:spAutoFit/>
          </a:bodyPr>
          <a:lstStyle/>
          <a:p>
            <a:pPr marL="8467">
              <a:spcBef>
                <a:spcPts val="80"/>
              </a:spcBef>
            </a:pPr>
            <a:r>
              <a:rPr sz="3033" spc="-267" dirty="0">
                <a:solidFill>
                  <a:srgbClr val="FFFFFF"/>
                </a:solidFill>
              </a:rPr>
              <a:t>Q</a:t>
            </a:r>
            <a:r>
              <a:rPr sz="3033" spc="-207" dirty="0">
                <a:solidFill>
                  <a:srgbClr val="FFFFFF"/>
                </a:solidFill>
              </a:rPr>
              <a:t>S</a:t>
            </a:r>
            <a:r>
              <a:rPr sz="3033" spc="-247" dirty="0">
                <a:solidFill>
                  <a:srgbClr val="FFFFFF"/>
                </a:solidFill>
              </a:rPr>
              <a:t>.</a:t>
            </a:r>
            <a:r>
              <a:rPr sz="3033" spc="-223" dirty="0">
                <a:solidFill>
                  <a:srgbClr val="FFFFFF"/>
                </a:solidFill>
              </a:rPr>
              <a:t>A</a:t>
            </a:r>
            <a:r>
              <a:rPr sz="3033" spc="-117" dirty="0">
                <a:solidFill>
                  <a:srgbClr val="FFFFFF"/>
                </a:solidFill>
              </a:rPr>
              <a:t>t</a:t>
            </a:r>
            <a:r>
              <a:rPr sz="3033" spc="-133" dirty="0">
                <a:solidFill>
                  <a:srgbClr val="FFFFFF"/>
                </a:solidFill>
              </a:rPr>
              <a:t>-</a:t>
            </a:r>
            <a:r>
              <a:rPr sz="3033" spc="-270" dirty="0">
                <a:solidFill>
                  <a:srgbClr val="FFFFFF"/>
                </a:solidFill>
              </a:rPr>
              <a:t>T</a:t>
            </a:r>
            <a:r>
              <a:rPr sz="3033" spc="-313" dirty="0">
                <a:solidFill>
                  <a:srgbClr val="FFFFFF"/>
                </a:solidFill>
              </a:rPr>
              <a:t>a</a:t>
            </a:r>
            <a:r>
              <a:rPr sz="3033" spc="-310" dirty="0">
                <a:solidFill>
                  <a:srgbClr val="FFFFFF"/>
                </a:solidFill>
              </a:rPr>
              <a:t>u</a:t>
            </a:r>
            <a:r>
              <a:rPr sz="3033" spc="-210" dirty="0">
                <a:solidFill>
                  <a:srgbClr val="FFFFFF"/>
                </a:solidFill>
              </a:rPr>
              <a:t>b</a:t>
            </a:r>
            <a:r>
              <a:rPr sz="3033" spc="-313" dirty="0">
                <a:solidFill>
                  <a:srgbClr val="FFFFFF"/>
                </a:solidFill>
              </a:rPr>
              <a:t>a</a:t>
            </a:r>
            <a:r>
              <a:rPr sz="3033" spc="-310" dirty="0">
                <a:solidFill>
                  <a:srgbClr val="FFFFFF"/>
                </a:solidFill>
              </a:rPr>
              <a:t>h</a:t>
            </a:r>
            <a:r>
              <a:rPr sz="3033" spc="-217" dirty="0">
                <a:solidFill>
                  <a:srgbClr val="FFFFFF"/>
                </a:solidFill>
              </a:rPr>
              <a:t> </a:t>
            </a:r>
            <a:r>
              <a:rPr sz="3033" spc="-373" dirty="0">
                <a:solidFill>
                  <a:srgbClr val="FFFFFF"/>
                </a:solidFill>
              </a:rPr>
              <a:t>:</a:t>
            </a:r>
            <a:r>
              <a:rPr sz="3033" spc="-217" dirty="0">
                <a:solidFill>
                  <a:srgbClr val="FFFFFF"/>
                </a:solidFill>
              </a:rPr>
              <a:t> </a:t>
            </a:r>
            <a:r>
              <a:rPr sz="3033" spc="-387" dirty="0">
                <a:solidFill>
                  <a:srgbClr val="FFFFFF"/>
                </a:solidFill>
              </a:rPr>
              <a:t>2</a:t>
            </a:r>
            <a:r>
              <a:rPr sz="3033" spc="-100" dirty="0">
                <a:solidFill>
                  <a:srgbClr val="FFFFFF"/>
                </a:solidFill>
              </a:rPr>
              <a:t>0</a:t>
            </a:r>
            <a:endParaRPr sz="3033"/>
          </a:p>
        </p:txBody>
      </p:sp>
      <p:sp>
        <p:nvSpPr>
          <p:cNvPr id="12" name="object 12"/>
          <p:cNvSpPr txBox="1"/>
          <p:nvPr/>
        </p:nvSpPr>
        <p:spPr>
          <a:xfrm>
            <a:off x="1499186" y="3686202"/>
            <a:ext cx="9193953" cy="2300287"/>
          </a:xfrm>
          <a:prstGeom prst="rect">
            <a:avLst/>
          </a:prstGeom>
        </p:spPr>
        <p:txBody>
          <a:bodyPr vert="horz" wrap="square" lIns="0" tIns="8043" rIns="0" bIns="0" rtlCol="0">
            <a:spAutoFit/>
          </a:bodyPr>
          <a:lstStyle/>
          <a:p>
            <a:pPr marL="8044" marR="3387" indent="-423" algn="ctr">
              <a:lnSpc>
                <a:spcPct val="117300"/>
              </a:lnSpc>
              <a:spcBef>
                <a:spcPts val="63"/>
              </a:spcBef>
            </a:pPr>
            <a:r>
              <a:rPr sz="2600" b="1" spc="-40" dirty="0">
                <a:latin typeface="Tahoma"/>
                <a:cs typeface="Tahoma"/>
              </a:rPr>
              <a:t>Artinya: </a:t>
            </a:r>
            <a:r>
              <a:rPr sz="2600" b="1" spc="-57" dirty="0">
                <a:latin typeface="Tahoma"/>
                <a:cs typeface="Tahoma"/>
              </a:rPr>
              <a:t>Orang-orang </a:t>
            </a:r>
            <a:r>
              <a:rPr sz="2600" b="1" spc="-63" dirty="0">
                <a:latin typeface="Tahoma"/>
                <a:cs typeface="Tahoma"/>
              </a:rPr>
              <a:t>yang </a:t>
            </a:r>
            <a:r>
              <a:rPr sz="2600" b="1" spc="-23" dirty="0">
                <a:latin typeface="Tahoma"/>
                <a:cs typeface="Tahoma"/>
              </a:rPr>
              <a:t>beriman </a:t>
            </a:r>
            <a:r>
              <a:rPr sz="2600" b="1" spc="-13" dirty="0">
                <a:latin typeface="Tahoma"/>
                <a:cs typeface="Tahoma"/>
              </a:rPr>
              <a:t>dan </a:t>
            </a:r>
            <a:r>
              <a:rPr sz="2600" b="1" spc="-40" dirty="0">
                <a:latin typeface="Tahoma"/>
                <a:cs typeface="Tahoma"/>
              </a:rPr>
              <a:t>berhijrah </a:t>
            </a:r>
            <a:r>
              <a:rPr sz="2600" b="1" spc="-30" dirty="0">
                <a:latin typeface="Tahoma"/>
                <a:cs typeface="Tahoma"/>
              </a:rPr>
              <a:t>serta </a:t>
            </a:r>
            <a:r>
              <a:rPr sz="2600" b="1" spc="-27" dirty="0">
                <a:latin typeface="Tahoma"/>
                <a:cs typeface="Tahoma"/>
              </a:rPr>
              <a:t> </a:t>
            </a:r>
            <a:r>
              <a:rPr sz="2600" b="1" spc="-33" dirty="0">
                <a:latin typeface="Tahoma"/>
                <a:cs typeface="Tahoma"/>
              </a:rPr>
              <a:t>berjihad </a:t>
            </a:r>
            <a:r>
              <a:rPr sz="2600" b="1" spc="10" dirty="0">
                <a:latin typeface="Tahoma"/>
                <a:cs typeface="Tahoma"/>
              </a:rPr>
              <a:t>di </a:t>
            </a:r>
            <a:r>
              <a:rPr sz="2600" b="1" spc="-67" dirty="0">
                <a:latin typeface="Tahoma"/>
                <a:cs typeface="Tahoma"/>
              </a:rPr>
              <a:t>jalan </a:t>
            </a:r>
            <a:r>
              <a:rPr sz="2600" b="1" dirty="0">
                <a:latin typeface="Tahoma"/>
                <a:cs typeface="Tahoma"/>
              </a:rPr>
              <a:t>Allah </a:t>
            </a:r>
            <a:r>
              <a:rPr sz="2600" b="1" spc="-43" dirty="0">
                <a:latin typeface="Tahoma"/>
                <a:cs typeface="Tahoma"/>
              </a:rPr>
              <a:t>dengan harta, </a:t>
            </a:r>
            <a:r>
              <a:rPr sz="2600" b="1" spc="-3" dirty="0">
                <a:latin typeface="Tahoma"/>
                <a:cs typeface="Tahoma"/>
              </a:rPr>
              <a:t>benda </a:t>
            </a:r>
            <a:r>
              <a:rPr sz="2600" b="1" spc="-13" dirty="0">
                <a:latin typeface="Tahoma"/>
                <a:cs typeface="Tahoma"/>
              </a:rPr>
              <a:t>dan </a:t>
            </a:r>
            <a:r>
              <a:rPr sz="2600" b="1" spc="-7" dirty="0">
                <a:latin typeface="Tahoma"/>
                <a:cs typeface="Tahoma"/>
              </a:rPr>
              <a:t>diri </a:t>
            </a:r>
            <a:r>
              <a:rPr sz="2600" b="1" spc="-3" dirty="0">
                <a:latin typeface="Tahoma"/>
                <a:cs typeface="Tahoma"/>
              </a:rPr>
              <a:t> </a:t>
            </a:r>
            <a:r>
              <a:rPr sz="2600" b="1" spc="-60" dirty="0">
                <a:latin typeface="Tahoma"/>
                <a:cs typeface="Tahoma"/>
              </a:rPr>
              <a:t>mereka, </a:t>
            </a:r>
            <a:r>
              <a:rPr sz="2600" b="1" spc="-27" dirty="0">
                <a:latin typeface="Tahoma"/>
                <a:cs typeface="Tahoma"/>
              </a:rPr>
              <a:t>adalah </a:t>
            </a:r>
            <a:r>
              <a:rPr sz="2600" b="1" dirty="0">
                <a:latin typeface="Tahoma"/>
                <a:cs typeface="Tahoma"/>
              </a:rPr>
              <a:t>lebih </a:t>
            </a:r>
            <a:r>
              <a:rPr sz="2600" b="1" spc="-70" dirty="0">
                <a:latin typeface="Tahoma"/>
                <a:cs typeface="Tahoma"/>
              </a:rPr>
              <a:t>tinggi </a:t>
            </a:r>
            <a:r>
              <a:rPr sz="2600" b="1" spc="-40" dirty="0">
                <a:latin typeface="Tahoma"/>
                <a:cs typeface="Tahoma"/>
              </a:rPr>
              <a:t>derajatnya </a:t>
            </a:r>
            <a:r>
              <a:rPr sz="2600" b="1" spc="10" dirty="0">
                <a:latin typeface="Tahoma"/>
                <a:cs typeface="Tahoma"/>
              </a:rPr>
              <a:t>di </a:t>
            </a:r>
            <a:r>
              <a:rPr sz="2600" b="1" spc="-37" dirty="0">
                <a:latin typeface="Tahoma"/>
                <a:cs typeface="Tahoma"/>
              </a:rPr>
              <a:t>sisi Allah; </a:t>
            </a:r>
            <a:r>
              <a:rPr sz="2600" b="1" spc="-13" dirty="0">
                <a:latin typeface="Tahoma"/>
                <a:cs typeface="Tahoma"/>
              </a:rPr>
              <a:t>dan </a:t>
            </a:r>
            <a:r>
              <a:rPr sz="2600" b="1" spc="-10" dirty="0">
                <a:latin typeface="Tahoma"/>
                <a:cs typeface="Tahoma"/>
              </a:rPr>
              <a:t> </a:t>
            </a:r>
            <a:r>
              <a:rPr sz="2600" b="1" spc="-27" dirty="0">
                <a:latin typeface="Tahoma"/>
                <a:cs typeface="Tahoma"/>
              </a:rPr>
              <a:t>i</a:t>
            </a:r>
            <a:r>
              <a:rPr sz="2600" b="1" spc="13" dirty="0">
                <a:latin typeface="Tahoma"/>
                <a:cs typeface="Tahoma"/>
              </a:rPr>
              <a:t>t</a:t>
            </a:r>
            <a:r>
              <a:rPr sz="2600" b="1" spc="-40" dirty="0">
                <a:latin typeface="Tahoma"/>
                <a:cs typeface="Tahoma"/>
              </a:rPr>
              <a:t>u</a:t>
            </a:r>
            <a:r>
              <a:rPr sz="2600" b="1" spc="23" dirty="0">
                <a:latin typeface="Tahoma"/>
                <a:cs typeface="Tahoma"/>
              </a:rPr>
              <a:t>l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17" dirty="0">
                <a:latin typeface="Tahoma"/>
                <a:cs typeface="Tahoma"/>
              </a:rPr>
              <a:t>h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30" dirty="0">
                <a:latin typeface="Tahoma"/>
                <a:cs typeface="Tahoma"/>
              </a:rPr>
              <a:t>o</a:t>
            </a:r>
            <a:r>
              <a:rPr sz="2600" b="1" spc="-23" dirty="0">
                <a:latin typeface="Tahoma"/>
                <a:cs typeface="Tahoma"/>
              </a:rPr>
              <a:t>r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177" dirty="0">
                <a:latin typeface="Tahoma"/>
                <a:cs typeface="Tahoma"/>
              </a:rPr>
              <a:t>g</a:t>
            </a:r>
            <a:r>
              <a:rPr sz="2600" b="1" spc="-113" dirty="0">
                <a:latin typeface="Tahoma"/>
                <a:cs typeface="Tahoma"/>
              </a:rPr>
              <a:t>-</a:t>
            </a:r>
            <a:r>
              <a:rPr sz="2600" b="1" spc="30" dirty="0">
                <a:latin typeface="Tahoma"/>
                <a:cs typeface="Tahoma"/>
              </a:rPr>
              <a:t>o</a:t>
            </a:r>
            <a:r>
              <a:rPr sz="2600" b="1" spc="-23" dirty="0">
                <a:latin typeface="Tahoma"/>
                <a:cs typeface="Tahoma"/>
              </a:rPr>
              <a:t>r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173" dirty="0">
                <a:latin typeface="Tahoma"/>
                <a:cs typeface="Tahoma"/>
              </a:rPr>
              <a:t>g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10" dirty="0">
                <a:latin typeface="Tahoma"/>
                <a:cs typeface="Tahoma"/>
              </a:rPr>
              <a:t>y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173" dirty="0">
                <a:latin typeface="Tahoma"/>
                <a:cs typeface="Tahoma"/>
              </a:rPr>
              <a:t>g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-47" dirty="0">
                <a:latin typeface="Tahoma"/>
                <a:cs typeface="Tahoma"/>
              </a:rPr>
              <a:t>m</a:t>
            </a:r>
            <a:r>
              <a:rPr sz="2600" b="1" spc="-17" dirty="0">
                <a:latin typeface="Tahoma"/>
                <a:cs typeface="Tahoma"/>
              </a:rPr>
              <a:t>e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47" dirty="0">
                <a:latin typeface="Tahoma"/>
                <a:cs typeface="Tahoma"/>
              </a:rPr>
              <a:t>d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47" dirty="0">
                <a:latin typeface="Tahoma"/>
                <a:cs typeface="Tahoma"/>
              </a:rPr>
              <a:t>p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13" dirty="0">
                <a:latin typeface="Tahoma"/>
                <a:cs typeface="Tahoma"/>
              </a:rPr>
              <a:t>t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-157" dirty="0">
                <a:latin typeface="Tahoma"/>
                <a:cs typeface="Tahoma"/>
              </a:rPr>
              <a:t>k</a:t>
            </a:r>
            <a:r>
              <a:rPr sz="2600" b="1" spc="-17" dirty="0">
                <a:latin typeface="Tahoma"/>
                <a:cs typeface="Tahoma"/>
              </a:rPr>
              <a:t>e</a:t>
            </a:r>
            <a:r>
              <a:rPr sz="2600" b="1" spc="-47" dirty="0">
                <a:latin typeface="Tahoma"/>
                <a:cs typeface="Tahoma"/>
              </a:rPr>
              <a:t>m</a:t>
            </a:r>
            <a:r>
              <a:rPr sz="2600" b="1" spc="-17" dirty="0">
                <a:latin typeface="Tahoma"/>
                <a:cs typeface="Tahoma"/>
              </a:rPr>
              <a:t>e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177" dirty="0">
                <a:latin typeface="Tahoma"/>
                <a:cs typeface="Tahoma"/>
              </a:rPr>
              <a:t>g</a:t>
            </a:r>
            <a:r>
              <a:rPr sz="2600" b="1" spc="-76" dirty="0">
                <a:latin typeface="Tahoma"/>
                <a:cs typeface="Tahoma"/>
              </a:rPr>
              <a:t>a</a:t>
            </a:r>
            <a:r>
              <a:rPr sz="2600" b="1" spc="-20" dirty="0">
                <a:latin typeface="Tahoma"/>
                <a:cs typeface="Tahoma"/>
              </a:rPr>
              <a:t>n</a:t>
            </a:r>
            <a:r>
              <a:rPr sz="2600" b="1" spc="-93" dirty="0">
                <a:latin typeface="Tahoma"/>
                <a:cs typeface="Tahoma"/>
              </a:rPr>
              <a:t>.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-253" dirty="0">
                <a:latin typeface="Tahoma"/>
                <a:cs typeface="Tahoma"/>
              </a:rPr>
              <a:t>(</a:t>
            </a:r>
            <a:r>
              <a:rPr sz="2600" b="1" spc="30" dirty="0">
                <a:latin typeface="Tahoma"/>
                <a:cs typeface="Tahoma"/>
              </a:rPr>
              <a:t>Q</a:t>
            </a:r>
            <a:r>
              <a:rPr sz="2600" b="1" spc="-47" dirty="0">
                <a:latin typeface="Tahoma"/>
                <a:cs typeface="Tahoma"/>
              </a:rPr>
              <a:t>S</a:t>
            </a:r>
            <a:r>
              <a:rPr sz="2600" b="1" spc="-223" dirty="0">
                <a:latin typeface="Tahoma"/>
                <a:cs typeface="Tahoma"/>
              </a:rPr>
              <a:t>:</a:t>
            </a:r>
            <a:r>
              <a:rPr sz="2600" b="1" spc="-147" dirty="0">
                <a:latin typeface="Tahoma"/>
                <a:cs typeface="Tahoma"/>
              </a:rPr>
              <a:t> </a:t>
            </a:r>
            <a:r>
              <a:rPr sz="2600" b="1" spc="37" dirty="0">
                <a:latin typeface="Tahoma"/>
                <a:cs typeface="Tahoma"/>
              </a:rPr>
              <a:t>A</a:t>
            </a:r>
            <a:r>
              <a:rPr sz="2600" b="1" spc="13" dirty="0">
                <a:latin typeface="Tahoma"/>
                <a:cs typeface="Tahoma"/>
              </a:rPr>
              <a:t>t</a:t>
            </a:r>
            <a:r>
              <a:rPr sz="2600" b="1" spc="-90" dirty="0">
                <a:latin typeface="Tahoma"/>
                <a:cs typeface="Tahoma"/>
              </a:rPr>
              <a:t>-  </a:t>
            </a:r>
            <a:r>
              <a:rPr sz="2600" b="1" spc="-33" dirty="0">
                <a:latin typeface="Tahoma"/>
                <a:cs typeface="Tahoma"/>
              </a:rPr>
              <a:t>Taubahayat</a:t>
            </a:r>
            <a:r>
              <a:rPr sz="2600" b="1" spc="-150" dirty="0">
                <a:latin typeface="Tahoma"/>
                <a:cs typeface="Tahoma"/>
              </a:rPr>
              <a:t> </a:t>
            </a:r>
            <a:r>
              <a:rPr sz="2600" b="1" spc="-97" dirty="0">
                <a:latin typeface="Tahoma"/>
                <a:cs typeface="Tahoma"/>
              </a:rPr>
              <a:t>20)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35875" y="5515776"/>
            <a:ext cx="1456267" cy="1342390"/>
          </a:xfrm>
          <a:custGeom>
            <a:avLst/>
            <a:gdLst/>
            <a:ahLst/>
            <a:cxnLst/>
            <a:rect l="l" t="t" r="r" b="b"/>
            <a:pathLst>
              <a:path w="2184400" h="2013584">
                <a:moveTo>
                  <a:pt x="2184187" y="2013336"/>
                </a:moveTo>
                <a:lnTo>
                  <a:pt x="0" y="2013336"/>
                </a:lnTo>
                <a:lnTo>
                  <a:pt x="2184187" y="0"/>
                </a:lnTo>
                <a:lnTo>
                  <a:pt x="2184187" y="2013336"/>
                </a:lnTo>
                <a:close/>
              </a:path>
            </a:pathLst>
          </a:custGeom>
          <a:solidFill>
            <a:srgbClr val="E7213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5AFD1-5933-0B23-D659-19C51960214A}"/>
              </a:ext>
            </a:extLst>
          </p:cNvPr>
          <p:cNvSpPr txBox="1"/>
          <p:nvPr/>
        </p:nvSpPr>
        <p:spPr>
          <a:xfrm>
            <a:off x="1798320" y="1615440"/>
            <a:ext cx="89375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AE" sz="3600" b="0" i="0" dirty="0">
                <a:solidFill>
                  <a:srgbClr val="000000"/>
                </a:solidFill>
                <a:effectLst/>
                <a:latin typeface="Vladimir Script" panose="03050402040407070305" pitchFamily="66" charset="0"/>
                <a:ea typeface="YouYuan" panose="02010509060101010101" pitchFamily="49" charset="-122"/>
              </a:rPr>
              <a:t>اَلَّذِيْنَ اٰمَنُوْا وَهَاجَرُوْا وَجَاهَدُوْا فِيْ سَبِيْلِ اللّٰهِ بِاَمْوَالِهِمْ وَاَنْفُسِهِمْۙ اَعْظَمُ دَرَجَةً عِنْدَ اللّٰهِ ۗوَاُولٰۤىِٕكَ هُمُ الْفَاۤىِٕزُوْنَ</a:t>
            </a:r>
            <a:endParaRPr lang="en-ID" sz="3600" dirty="0">
              <a:latin typeface="Vladimir Script" panose="03050402040407070305" pitchFamily="66" charset="0"/>
              <a:ea typeface="YouYuan" panose="020105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571413" cy="6858000"/>
          </a:xfrm>
          <a:custGeom>
            <a:avLst/>
            <a:gdLst/>
            <a:ahLst/>
            <a:cxnLst/>
            <a:rect l="l" t="t" r="r" b="b"/>
            <a:pathLst>
              <a:path w="2357120" h="10287000">
                <a:moveTo>
                  <a:pt x="235664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2356647" y="0"/>
                </a:lnTo>
                <a:lnTo>
                  <a:pt x="2356647" y="10286999"/>
                </a:lnTo>
                <a:close/>
              </a:path>
            </a:pathLst>
          </a:custGeom>
          <a:solidFill>
            <a:srgbClr val="E7213B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3" name="object 3"/>
          <p:cNvSpPr/>
          <p:nvPr/>
        </p:nvSpPr>
        <p:spPr>
          <a:xfrm>
            <a:off x="5818629" y="1337397"/>
            <a:ext cx="2057400" cy="987637"/>
          </a:xfrm>
          <a:custGeom>
            <a:avLst/>
            <a:gdLst/>
            <a:ahLst/>
            <a:cxnLst/>
            <a:rect l="l" t="t" r="r" b="b"/>
            <a:pathLst>
              <a:path w="3086100" h="1481454">
                <a:moveTo>
                  <a:pt x="2800349" y="1481022"/>
                </a:moveTo>
                <a:lnTo>
                  <a:pt x="285749" y="1481022"/>
                </a:lnTo>
                <a:lnTo>
                  <a:pt x="239399" y="1477282"/>
                </a:lnTo>
                <a:lnTo>
                  <a:pt x="195430" y="1466454"/>
                </a:lnTo>
                <a:lnTo>
                  <a:pt x="154431" y="1449127"/>
                </a:lnTo>
                <a:lnTo>
                  <a:pt x="116989" y="1425889"/>
                </a:lnTo>
                <a:lnTo>
                  <a:pt x="83694" y="1397328"/>
                </a:lnTo>
                <a:lnTo>
                  <a:pt x="55133" y="1364032"/>
                </a:lnTo>
                <a:lnTo>
                  <a:pt x="31894" y="1326590"/>
                </a:lnTo>
                <a:lnTo>
                  <a:pt x="14567" y="1285591"/>
                </a:lnTo>
                <a:lnTo>
                  <a:pt x="3739" y="1241622"/>
                </a:lnTo>
                <a:lnTo>
                  <a:pt x="0" y="1195274"/>
                </a:lnTo>
                <a:lnTo>
                  <a:pt x="0" y="285746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0"/>
                </a:lnTo>
                <a:lnTo>
                  <a:pt x="55133" y="116989"/>
                </a:lnTo>
                <a:lnTo>
                  <a:pt x="83694" y="83693"/>
                </a:lnTo>
                <a:lnTo>
                  <a:pt x="116989" y="55132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2" y="0"/>
                </a:lnTo>
                <a:lnTo>
                  <a:pt x="2800356" y="0"/>
                </a:lnTo>
                <a:lnTo>
                  <a:pt x="2846700" y="3739"/>
                </a:lnTo>
                <a:lnTo>
                  <a:pt x="2890669" y="14567"/>
                </a:lnTo>
                <a:lnTo>
                  <a:pt x="2931668" y="31894"/>
                </a:lnTo>
                <a:lnTo>
                  <a:pt x="2969110" y="55132"/>
                </a:lnTo>
                <a:lnTo>
                  <a:pt x="3002405" y="83693"/>
                </a:lnTo>
                <a:lnTo>
                  <a:pt x="3030966" y="116989"/>
                </a:lnTo>
                <a:lnTo>
                  <a:pt x="3054205" y="154430"/>
                </a:lnTo>
                <a:lnTo>
                  <a:pt x="3071532" y="195430"/>
                </a:lnTo>
                <a:lnTo>
                  <a:pt x="3082359" y="239399"/>
                </a:lnTo>
                <a:lnTo>
                  <a:pt x="3086099" y="285746"/>
                </a:lnTo>
                <a:lnTo>
                  <a:pt x="3086099" y="1195274"/>
                </a:lnTo>
                <a:lnTo>
                  <a:pt x="3082359" y="1241622"/>
                </a:lnTo>
                <a:lnTo>
                  <a:pt x="3071532" y="1285591"/>
                </a:lnTo>
                <a:lnTo>
                  <a:pt x="3054205" y="1326590"/>
                </a:lnTo>
                <a:lnTo>
                  <a:pt x="3030966" y="1364032"/>
                </a:lnTo>
                <a:lnTo>
                  <a:pt x="3002405" y="1397328"/>
                </a:lnTo>
                <a:lnTo>
                  <a:pt x="2969110" y="1425889"/>
                </a:lnTo>
                <a:lnTo>
                  <a:pt x="2931668" y="1449127"/>
                </a:lnTo>
                <a:lnTo>
                  <a:pt x="2890669" y="1466454"/>
                </a:lnTo>
                <a:lnTo>
                  <a:pt x="2846700" y="1477282"/>
                </a:lnTo>
                <a:lnTo>
                  <a:pt x="2800349" y="1481022"/>
                </a:lnTo>
                <a:close/>
              </a:path>
            </a:pathLst>
          </a:custGeom>
          <a:solidFill>
            <a:srgbClr val="292E3A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4" name="object 4"/>
          <p:cNvSpPr txBox="1"/>
          <p:nvPr/>
        </p:nvSpPr>
        <p:spPr>
          <a:xfrm>
            <a:off x="6118535" y="1425870"/>
            <a:ext cx="1457537" cy="743494"/>
          </a:xfrm>
          <a:prstGeom prst="rect">
            <a:avLst/>
          </a:prstGeom>
        </p:spPr>
        <p:txBody>
          <a:bodyPr vert="horz" wrap="square" lIns="0" tIns="55457" rIns="0" bIns="0" rtlCol="0">
            <a:spAutoFit/>
          </a:bodyPr>
          <a:lstStyle/>
          <a:p>
            <a:pPr marR="68160" algn="ctr">
              <a:spcBef>
                <a:spcPts val="437"/>
              </a:spcBef>
            </a:pPr>
            <a:r>
              <a:rPr sz="2067" b="1" spc="-3" dirty="0">
                <a:solidFill>
                  <a:srgbClr val="FFFFFF"/>
                </a:solidFill>
                <a:latin typeface="Arial"/>
                <a:cs typeface="Arial"/>
              </a:rPr>
              <a:t>Jihad</a:t>
            </a:r>
            <a:endParaRPr sz="2067">
              <a:latin typeface="Arial"/>
              <a:cs typeface="Arial"/>
            </a:endParaRPr>
          </a:p>
          <a:p>
            <a:pPr algn="ctr">
              <a:spcBef>
                <a:spcPts val="370"/>
              </a:spcBef>
            </a:pPr>
            <a:r>
              <a:rPr sz="2067" b="1" spc="-20" dirty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sz="2067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67" b="1" spc="-13" dirty="0">
                <a:solidFill>
                  <a:srgbClr val="FFFFFF"/>
                </a:solidFill>
                <a:latin typeface="Arial"/>
                <a:cs typeface="Arial"/>
              </a:rPr>
              <a:t>Sabilillah</a:t>
            </a:r>
            <a:endParaRPr sz="2067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43765" y="1825569"/>
            <a:ext cx="7442200" cy="1590887"/>
            <a:chOff x="4715648" y="2738354"/>
            <a:chExt cx="11163300" cy="2386330"/>
          </a:xfrm>
        </p:grpSpPr>
        <p:sp>
          <p:nvSpPr>
            <p:cNvPr id="6" name="object 6"/>
            <p:cNvSpPr/>
            <p:nvPr/>
          </p:nvSpPr>
          <p:spPr>
            <a:xfrm>
              <a:off x="11809286" y="2738360"/>
              <a:ext cx="4064635" cy="2346960"/>
            </a:xfrm>
            <a:custGeom>
              <a:avLst/>
              <a:gdLst/>
              <a:ahLst/>
              <a:cxnLst/>
              <a:rect l="l" t="t" r="r" b="b"/>
              <a:pathLst>
                <a:path w="4064634" h="2346960">
                  <a:moveTo>
                    <a:pt x="108521" y="56896"/>
                  </a:moveTo>
                  <a:lnTo>
                    <a:pt x="9499" y="0"/>
                  </a:lnTo>
                  <a:lnTo>
                    <a:pt x="0" y="16522"/>
                  </a:lnTo>
                  <a:lnTo>
                    <a:pt x="99021" y="73418"/>
                  </a:lnTo>
                  <a:lnTo>
                    <a:pt x="108521" y="56896"/>
                  </a:lnTo>
                  <a:close/>
                </a:path>
                <a:path w="4064634" h="2346960">
                  <a:moveTo>
                    <a:pt x="224040" y="123278"/>
                  </a:moveTo>
                  <a:lnTo>
                    <a:pt x="125018" y="66382"/>
                  </a:lnTo>
                  <a:lnTo>
                    <a:pt x="115531" y="82905"/>
                  </a:lnTo>
                  <a:lnTo>
                    <a:pt x="214553" y="139801"/>
                  </a:lnTo>
                  <a:lnTo>
                    <a:pt x="224040" y="123278"/>
                  </a:lnTo>
                  <a:close/>
                </a:path>
                <a:path w="4064634" h="2346960">
                  <a:moveTo>
                    <a:pt x="339572" y="189661"/>
                  </a:moveTo>
                  <a:lnTo>
                    <a:pt x="240550" y="132765"/>
                  </a:lnTo>
                  <a:lnTo>
                    <a:pt x="231051" y="149288"/>
                  </a:lnTo>
                  <a:lnTo>
                    <a:pt x="330073" y="206184"/>
                  </a:lnTo>
                  <a:lnTo>
                    <a:pt x="339572" y="189661"/>
                  </a:lnTo>
                  <a:close/>
                </a:path>
                <a:path w="4064634" h="2346960">
                  <a:moveTo>
                    <a:pt x="455091" y="256057"/>
                  </a:moveTo>
                  <a:lnTo>
                    <a:pt x="356069" y="199148"/>
                  </a:lnTo>
                  <a:lnTo>
                    <a:pt x="346583" y="215671"/>
                  </a:lnTo>
                  <a:lnTo>
                    <a:pt x="445604" y="272567"/>
                  </a:lnTo>
                  <a:lnTo>
                    <a:pt x="455091" y="256057"/>
                  </a:lnTo>
                  <a:close/>
                </a:path>
                <a:path w="4064634" h="2346960">
                  <a:moveTo>
                    <a:pt x="570623" y="322440"/>
                  </a:moveTo>
                  <a:lnTo>
                    <a:pt x="471601" y="265531"/>
                  </a:lnTo>
                  <a:lnTo>
                    <a:pt x="462102" y="282054"/>
                  </a:lnTo>
                  <a:lnTo>
                    <a:pt x="561124" y="338950"/>
                  </a:lnTo>
                  <a:lnTo>
                    <a:pt x="570623" y="322440"/>
                  </a:lnTo>
                  <a:close/>
                </a:path>
                <a:path w="4064634" h="2346960">
                  <a:moveTo>
                    <a:pt x="686142" y="388823"/>
                  </a:moveTo>
                  <a:lnTo>
                    <a:pt x="587121" y="331914"/>
                  </a:lnTo>
                  <a:lnTo>
                    <a:pt x="577634" y="348437"/>
                  </a:lnTo>
                  <a:lnTo>
                    <a:pt x="676656" y="405333"/>
                  </a:lnTo>
                  <a:lnTo>
                    <a:pt x="686142" y="388823"/>
                  </a:lnTo>
                  <a:close/>
                </a:path>
                <a:path w="4064634" h="2346960">
                  <a:moveTo>
                    <a:pt x="801674" y="455206"/>
                  </a:moveTo>
                  <a:lnTo>
                    <a:pt x="702652" y="398297"/>
                  </a:lnTo>
                  <a:lnTo>
                    <a:pt x="693153" y="414820"/>
                  </a:lnTo>
                  <a:lnTo>
                    <a:pt x="792175" y="471716"/>
                  </a:lnTo>
                  <a:lnTo>
                    <a:pt x="801674" y="455206"/>
                  </a:lnTo>
                  <a:close/>
                </a:path>
                <a:path w="4064634" h="2346960">
                  <a:moveTo>
                    <a:pt x="917194" y="521589"/>
                  </a:moveTo>
                  <a:lnTo>
                    <a:pt x="818172" y="464693"/>
                  </a:lnTo>
                  <a:lnTo>
                    <a:pt x="808685" y="481203"/>
                  </a:lnTo>
                  <a:lnTo>
                    <a:pt x="907707" y="538099"/>
                  </a:lnTo>
                  <a:lnTo>
                    <a:pt x="917194" y="521589"/>
                  </a:lnTo>
                  <a:close/>
                </a:path>
                <a:path w="4064634" h="2346960">
                  <a:moveTo>
                    <a:pt x="1032713" y="587971"/>
                  </a:moveTo>
                  <a:lnTo>
                    <a:pt x="933704" y="531075"/>
                  </a:lnTo>
                  <a:lnTo>
                    <a:pt x="924204" y="547585"/>
                  </a:lnTo>
                  <a:lnTo>
                    <a:pt x="1023226" y="604494"/>
                  </a:lnTo>
                  <a:lnTo>
                    <a:pt x="1032713" y="587971"/>
                  </a:lnTo>
                  <a:close/>
                </a:path>
                <a:path w="4064634" h="2346960">
                  <a:moveTo>
                    <a:pt x="1148245" y="654354"/>
                  </a:moveTo>
                  <a:lnTo>
                    <a:pt x="1049223" y="597458"/>
                  </a:lnTo>
                  <a:lnTo>
                    <a:pt x="1039736" y="613968"/>
                  </a:lnTo>
                  <a:lnTo>
                    <a:pt x="1138758" y="670877"/>
                  </a:lnTo>
                  <a:lnTo>
                    <a:pt x="1148245" y="654354"/>
                  </a:lnTo>
                  <a:close/>
                </a:path>
                <a:path w="4064634" h="2346960">
                  <a:moveTo>
                    <a:pt x="1263764" y="720737"/>
                  </a:moveTo>
                  <a:lnTo>
                    <a:pt x="1164742" y="663841"/>
                  </a:lnTo>
                  <a:lnTo>
                    <a:pt x="1155255" y="680351"/>
                  </a:lnTo>
                  <a:lnTo>
                    <a:pt x="1254277" y="737260"/>
                  </a:lnTo>
                  <a:lnTo>
                    <a:pt x="1263764" y="720737"/>
                  </a:lnTo>
                  <a:close/>
                </a:path>
                <a:path w="4064634" h="2346960">
                  <a:moveTo>
                    <a:pt x="1379296" y="787120"/>
                  </a:moveTo>
                  <a:lnTo>
                    <a:pt x="1280274" y="730224"/>
                  </a:lnTo>
                  <a:lnTo>
                    <a:pt x="1270787" y="746734"/>
                  </a:lnTo>
                  <a:lnTo>
                    <a:pt x="1369809" y="803643"/>
                  </a:lnTo>
                  <a:lnTo>
                    <a:pt x="1379296" y="787120"/>
                  </a:lnTo>
                  <a:close/>
                </a:path>
                <a:path w="4064634" h="2346960">
                  <a:moveTo>
                    <a:pt x="1494815" y="853503"/>
                  </a:moveTo>
                  <a:lnTo>
                    <a:pt x="1395793" y="796607"/>
                  </a:lnTo>
                  <a:lnTo>
                    <a:pt x="1386306" y="813130"/>
                  </a:lnTo>
                  <a:lnTo>
                    <a:pt x="1485328" y="870026"/>
                  </a:lnTo>
                  <a:lnTo>
                    <a:pt x="1494815" y="853503"/>
                  </a:lnTo>
                  <a:close/>
                </a:path>
                <a:path w="4064634" h="2346960">
                  <a:moveTo>
                    <a:pt x="1610347" y="919886"/>
                  </a:moveTo>
                  <a:lnTo>
                    <a:pt x="1511325" y="862990"/>
                  </a:lnTo>
                  <a:lnTo>
                    <a:pt x="1501838" y="879513"/>
                  </a:lnTo>
                  <a:lnTo>
                    <a:pt x="1600847" y="936409"/>
                  </a:lnTo>
                  <a:lnTo>
                    <a:pt x="1610347" y="919886"/>
                  </a:lnTo>
                  <a:close/>
                </a:path>
                <a:path w="4064634" h="2346960">
                  <a:moveTo>
                    <a:pt x="1725866" y="986269"/>
                  </a:moveTo>
                  <a:lnTo>
                    <a:pt x="1626844" y="929373"/>
                  </a:lnTo>
                  <a:lnTo>
                    <a:pt x="1617357" y="945896"/>
                  </a:lnTo>
                  <a:lnTo>
                    <a:pt x="1716379" y="1002792"/>
                  </a:lnTo>
                  <a:lnTo>
                    <a:pt x="1725866" y="986269"/>
                  </a:lnTo>
                  <a:close/>
                </a:path>
                <a:path w="4064634" h="2346960">
                  <a:moveTo>
                    <a:pt x="1841398" y="1052664"/>
                  </a:moveTo>
                  <a:lnTo>
                    <a:pt x="1742376" y="995756"/>
                  </a:lnTo>
                  <a:lnTo>
                    <a:pt x="1732876" y="1012278"/>
                  </a:lnTo>
                  <a:lnTo>
                    <a:pt x="1831898" y="1069174"/>
                  </a:lnTo>
                  <a:lnTo>
                    <a:pt x="1841398" y="1052664"/>
                  </a:lnTo>
                  <a:close/>
                </a:path>
                <a:path w="4064634" h="2346960">
                  <a:moveTo>
                    <a:pt x="1956917" y="1119047"/>
                  </a:moveTo>
                  <a:lnTo>
                    <a:pt x="1857895" y="1062139"/>
                  </a:lnTo>
                  <a:lnTo>
                    <a:pt x="1848408" y="1078661"/>
                  </a:lnTo>
                  <a:lnTo>
                    <a:pt x="1947430" y="1135557"/>
                  </a:lnTo>
                  <a:lnTo>
                    <a:pt x="1956917" y="1119047"/>
                  </a:lnTo>
                  <a:close/>
                </a:path>
                <a:path w="4064634" h="2346960">
                  <a:moveTo>
                    <a:pt x="2072449" y="1185430"/>
                  </a:moveTo>
                  <a:lnTo>
                    <a:pt x="1973427" y="1128522"/>
                  </a:lnTo>
                  <a:lnTo>
                    <a:pt x="1963928" y="1145044"/>
                  </a:lnTo>
                  <a:lnTo>
                    <a:pt x="2062949" y="1201940"/>
                  </a:lnTo>
                  <a:lnTo>
                    <a:pt x="2072449" y="1185430"/>
                  </a:lnTo>
                  <a:close/>
                </a:path>
                <a:path w="4064634" h="2346960">
                  <a:moveTo>
                    <a:pt x="2187968" y="1251813"/>
                  </a:moveTo>
                  <a:lnTo>
                    <a:pt x="2088946" y="1194904"/>
                  </a:lnTo>
                  <a:lnTo>
                    <a:pt x="2079459" y="1211427"/>
                  </a:lnTo>
                  <a:lnTo>
                    <a:pt x="2178481" y="1268323"/>
                  </a:lnTo>
                  <a:lnTo>
                    <a:pt x="2187968" y="1251813"/>
                  </a:lnTo>
                  <a:close/>
                </a:path>
                <a:path w="4064634" h="2346960">
                  <a:moveTo>
                    <a:pt x="2303500" y="1318196"/>
                  </a:moveTo>
                  <a:lnTo>
                    <a:pt x="2204478" y="1261300"/>
                  </a:lnTo>
                  <a:lnTo>
                    <a:pt x="2194979" y="1277810"/>
                  </a:lnTo>
                  <a:lnTo>
                    <a:pt x="2294001" y="1334706"/>
                  </a:lnTo>
                  <a:lnTo>
                    <a:pt x="2303500" y="1318196"/>
                  </a:lnTo>
                  <a:close/>
                </a:path>
                <a:path w="4064634" h="2346960">
                  <a:moveTo>
                    <a:pt x="2419019" y="1384579"/>
                  </a:moveTo>
                  <a:lnTo>
                    <a:pt x="2319998" y="1327683"/>
                  </a:lnTo>
                  <a:lnTo>
                    <a:pt x="2310511" y="1344193"/>
                  </a:lnTo>
                  <a:lnTo>
                    <a:pt x="2409533" y="1401102"/>
                  </a:lnTo>
                  <a:lnTo>
                    <a:pt x="2419019" y="1384579"/>
                  </a:lnTo>
                  <a:close/>
                </a:path>
                <a:path w="4064634" h="2346960">
                  <a:moveTo>
                    <a:pt x="2534551" y="1450962"/>
                  </a:moveTo>
                  <a:lnTo>
                    <a:pt x="2435529" y="1394066"/>
                  </a:lnTo>
                  <a:lnTo>
                    <a:pt x="2426030" y="1410576"/>
                  </a:lnTo>
                  <a:lnTo>
                    <a:pt x="2525052" y="1467485"/>
                  </a:lnTo>
                  <a:lnTo>
                    <a:pt x="2534551" y="1450962"/>
                  </a:lnTo>
                  <a:close/>
                </a:path>
                <a:path w="4064634" h="2346960">
                  <a:moveTo>
                    <a:pt x="2650071" y="1517345"/>
                  </a:moveTo>
                  <a:lnTo>
                    <a:pt x="2551049" y="1460449"/>
                  </a:lnTo>
                  <a:lnTo>
                    <a:pt x="2541562" y="1476959"/>
                  </a:lnTo>
                  <a:lnTo>
                    <a:pt x="2640584" y="1533867"/>
                  </a:lnTo>
                  <a:lnTo>
                    <a:pt x="2650071" y="1517345"/>
                  </a:lnTo>
                  <a:close/>
                </a:path>
                <a:path w="4064634" h="2346960">
                  <a:moveTo>
                    <a:pt x="2765602" y="1583728"/>
                  </a:moveTo>
                  <a:lnTo>
                    <a:pt x="2666581" y="1526832"/>
                  </a:lnTo>
                  <a:lnTo>
                    <a:pt x="2657081" y="1543342"/>
                  </a:lnTo>
                  <a:lnTo>
                    <a:pt x="2756103" y="1600250"/>
                  </a:lnTo>
                  <a:lnTo>
                    <a:pt x="2765602" y="1583728"/>
                  </a:lnTo>
                  <a:close/>
                </a:path>
                <a:path w="4064634" h="2346960">
                  <a:moveTo>
                    <a:pt x="2881122" y="1650111"/>
                  </a:moveTo>
                  <a:lnTo>
                    <a:pt x="2782100" y="1593215"/>
                  </a:lnTo>
                  <a:lnTo>
                    <a:pt x="2772613" y="1609737"/>
                  </a:lnTo>
                  <a:lnTo>
                    <a:pt x="2871635" y="1666633"/>
                  </a:lnTo>
                  <a:lnTo>
                    <a:pt x="2881122" y="1650111"/>
                  </a:lnTo>
                  <a:close/>
                </a:path>
                <a:path w="4064634" h="2346960">
                  <a:moveTo>
                    <a:pt x="2996641" y="1716493"/>
                  </a:moveTo>
                  <a:lnTo>
                    <a:pt x="2897619" y="1659597"/>
                  </a:lnTo>
                  <a:lnTo>
                    <a:pt x="2888132" y="1676120"/>
                  </a:lnTo>
                  <a:lnTo>
                    <a:pt x="2987154" y="1733016"/>
                  </a:lnTo>
                  <a:lnTo>
                    <a:pt x="2996641" y="1716493"/>
                  </a:lnTo>
                  <a:close/>
                </a:path>
                <a:path w="4064634" h="2346960">
                  <a:moveTo>
                    <a:pt x="3112173" y="1782876"/>
                  </a:moveTo>
                  <a:lnTo>
                    <a:pt x="3013151" y="1725980"/>
                  </a:lnTo>
                  <a:lnTo>
                    <a:pt x="3003664" y="1742503"/>
                  </a:lnTo>
                  <a:lnTo>
                    <a:pt x="3102686" y="1799399"/>
                  </a:lnTo>
                  <a:lnTo>
                    <a:pt x="3112173" y="1782876"/>
                  </a:lnTo>
                  <a:close/>
                </a:path>
                <a:path w="4064634" h="2346960">
                  <a:moveTo>
                    <a:pt x="3227692" y="1849272"/>
                  </a:moveTo>
                  <a:lnTo>
                    <a:pt x="3128670" y="1792363"/>
                  </a:lnTo>
                  <a:lnTo>
                    <a:pt x="3119183" y="1808886"/>
                  </a:lnTo>
                  <a:lnTo>
                    <a:pt x="3218205" y="1865782"/>
                  </a:lnTo>
                  <a:lnTo>
                    <a:pt x="3227692" y="1849272"/>
                  </a:lnTo>
                  <a:close/>
                </a:path>
                <a:path w="4064634" h="2346960">
                  <a:moveTo>
                    <a:pt x="3343224" y="1915655"/>
                  </a:moveTo>
                  <a:lnTo>
                    <a:pt x="3244202" y="1858746"/>
                  </a:lnTo>
                  <a:lnTo>
                    <a:pt x="3234715" y="1875269"/>
                  </a:lnTo>
                  <a:lnTo>
                    <a:pt x="3333737" y="1932165"/>
                  </a:lnTo>
                  <a:lnTo>
                    <a:pt x="3343224" y="1915655"/>
                  </a:lnTo>
                  <a:close/>
                </a:path>
                <a:path w="4064634" h="2346960">
                  <a:moveTo>
                    <a:pt x="3458743" y="1982038"/>
                  </a:moveTo>
                  <a:lnTo>
                    <a:pt x="3359721" y="1925129"/>
                  </a:lnTo>
                  <a:lnTo>
                    <a:pt x="3350234" y="1941652"/>
                  </a:lnTo>
                  <a:lnTo>
                    <a:pt x="3449256" y="1998548"/>
                  </a:lnTo>
                  <a:lnTo>
                    <a:pt x="3458743" y="1982038"/>
                  </a:lnTo>
                  <a:close/>
                </a:path>
                <a:path w="4064634" h="2346960">
                  <a:moveTo>
                    <a:pt x="3574275" y="2048421"/>
                  </a:moveTo>
                  <a:lnTo>
                    <a:pt x="3475253" y="1991512"/>
                  </a:lnTo>
                  <a:lnTo>
                    <a:pt x="3465753" y="2008035"/>
                  </a:lnTo>
                  <a:lnTo>
                    <a:pt x="3564775" y="2064931"/>
                  </a:lnTo>
                  <a:lnTo>
                    <a:pt x="3574275" y="2048421"/>
                  </a:lnTo>
                  <a:close/>
                </a:path>
                <a:path w="4064634" h="2346960">
                  <a:moveTo>
                    <a:pt x="3689794" y="2114804"/>
                  </a:moveTo>
                  <a:lnTo>
                    <a:pt x="3590772" y="2057908"/>
                  </a:lnTo>
                  <a:lnTo>
                    <a:pt x="3581285" y="2074418"/>
                  </a:lnTo>
                  <a:lnTo>
                    <a:pt x="3680307" y="2131314"/>
                  </a:lnTo>
                  <a:lnTo>
                    <a:pt x="3689794" y="2114804"/>
                  </a:lnTo>
                  <a:close/>
                </a:path>
                <a:path w="4064634" h="2346960">
                  <a:moveTo>
                    <a:pt x="3805326" y="2181187"/>
                  </a:moveTo>
                  <a:lnTo>
                    <a:pt x="3706304" y="2124291"/>
                  </a:lnTo>
                  <a:lnTo>
                    <a:pt x="3696805" y="2140801"/>
                  </a:lnTo>
                  <a:lnTo>
                    <a:pt x="3795826" y="2197709"/>
                  </a:lnTo>
                  <a:lnTo>
                    <a:pt x="3805326" y="2181187"/>
                  </a:lnTo>
                  <a:close/>
                </a:path>
                <a:path w="4064634" h="2346960">
                  <a:moveTo>
                    <a:pt x="3920845" y="2247569"/>
                  </a:moveTo>
                  <a:lnTo>
                    <a:pt x="3821823" y="2190673"/>
                  </a:lnTo>
                  <a:lnTo>
                    <a:pt x="3812336" y="2207183"/>
                  </a:lnTo>
                  <a:lnTo>
                    <a:pt x="3911358" y="2264092"/>
                  </a:lnTo>
                  <a:lnTo>
                    <a:pt x="3920845" y="2247569"/>
                  </a:lnTo>
                  <a:close/>
                </a:path>
                <a:path w="4064634" h="2346960">
                  <a:moveTo>
                    <a:pt x="4036377" y="2313952"/>
                  </a:moveTo>
                  <a:lnTo>
                    <a:pt x="3937355" y="2257056"/>
                  </a:lnTo>
                  <a:lnTo>
                    <a:pt x="3927856" y="2273566"/>
                  </a:lnTo>
                  <a:lnTo>
                    <a:pt x="4026878" y="2330475"/>
                  </a:lnTo>
                  <a:lnTo>
                    <a:pt x="4036377" y="2313952"/>
                  </a:lnTo>
                  <a:close/>
                </a:path>
                <a:path w="4064634" h="2346960">
                  <a:moveTo>
                    <a:pt x="4064495" y="2330107"/>
                  </a:moveTo>
                  <a:lnTo>
                    <a:pt x="4052874" y="2323439"/>
                  </a:lnTo>
                  <a:lnTo>
                    <a:pt x="4043388" y="2339949"/>
                  </a:lnTo>
                  <a:lnTo>
                    <a:pt x="4055008" y="2346629"/>
                  </a:lnTo>
                  <a:lnTo>
                    <a:pt x="4064495" y="2330107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7" name="object 7"/>
            <p:cNvSpPr/>
            <p:nvPr/>
          </p:nvSpPr>
          <p:spPr>
            <a:xfrm>
              <a:off x="15821796" y="5032984"/>
              <a:ext cx="47625" cy="50165"/>
            </a:xfrm>
            <a:custGeom>
              <a:avLst/>
              <a:gdLst/>
              <a:ahLst/>
              <a:cxnLst/>
              <a:rect l="l" t="t" r="r" b="b"/>
              <a:pathLst>
                <a:path w="47625" h="50164">
                  <a:moveTo>
                    <a:pt x="28473" y="0"/>
                  </a:moveTo>
                  <a:lnTo>
                    <a:pt x="47244" y="43742"/>
                  </a:lnTo>
                  <a:lnTo>
                    <a:pt x="0" y="49551"/>
                  </a:lnTo>
                </a:path>
              </a:pathLst>
            </a:custGeom>
            <a:ln w="19041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8" name="object 8"/>
            <p:cNvSpPr/>
            <p:nvPr/>
          </p:nvSpPr>
          <p:spPr>
            <a:xfrm>
              <a:off x="4720323" y="2738424"/>
              <a:ext cx="4012565" cy="2379980"/>
            </a:xfrm>
            <a:custGeom>
              <a:avLst/>
              <a:gdLst/>
              <a:ahLst/>
              <a:cxnLst/>
              <a:rect l="l" t="t" r="r" b="b"/>
              <a:pathLst>
                <a:path w="4012565" h="2379979">
                  <a:moveTo>
                    <a:pt x="105778" y="2322804"/>
                  </a:moveTo>
                  <a:lnTo>
                    <a:pt x="96100" y="2306396"/>
                  </a:lnTo>
                  <a:lnTo>
                    <a:pt x="0" y="2363127"/>
                  </a:lnTo>
                  <a:lnTo>
                    <a:pt x="9690" y="2379535"/>
                  </a:lnTo>
                  <a:lnTo>
                    <a:pt x="105778" y="2322804"/>
                  </a:lnTo>
                  <a:close/>
                </a:path>
                <a:path w="4012565" h="2379979">
                  <a:moveTo>
                    <a:pt x="220687" y="2254974"/>
                  </a:moveTo>
                  <a:lnTo>
                    <a:pt x="210997" y="2238565"/>
                  </a:lnTo>
                  <a:lnTo>
                    <a:pt x="112509" y="2296706"/>
                  </a:lnTo>
                  <a:lnTo>
                    <a:pt x="122199" y="2313114"/>
                  </a:lnTo>
                  <a:lnTo>
                    <a:pt x="220687" y="2254974"/>
                  </a:lnTo>
                  <a:close/>
                </a:path>
                <a:path w="4012565" h="2379979">
                  <a:moveTo>
                    <a:pt x="335584" y="2187130"/>
                  </a:moveTo>
                  <a:lnTo>
                    <a:pt x="325894" y="2170734"/>
                  </a:lnTo>
                  <a:lnTo>
                    <a:pt x="227418" y="2228875"/>
                  </a:lnTo>
                  <a:lnTo>
                    <a:pt x="237096" y="2245283"/>
                  </a:lnTo>
                  <a:lnTo>
                    <a:pt x="335584" y="2187130"/>
                  </a:lnTo>
                  <a:close/>
                </a:path>
                <a:path w="4012565" h="2379979">
                  <a:moveTo>
                    <a:pt x="450481" y="2119299"/>
                  </a:moveTo>
                  <a:lnTo>
                    <a:pt x="440804" y="2102891"/>
                  </a:lnTo>
                  <a:lnTo>
                    <a:pt x="342315" y="2161044"/>
                  </a:lnTo>
                  <a:lnTo>
                    <a:pt x="351993" y="2177440"/>
                  </a:lnTo>
                  <a:lnTo>
                    <a:pt x="450481" y="2119299"/>
                  </a:lnTo>
                  <a:close/>
                </a:path>
                <a:path w="4012565" h="2379979">
                  <a:moveTo>
                    <a:pt x="565391" y="2051469"/>
                  </a:moveTo>
                  <a:lnTo>
                    <a:pt x="555701" y="2035060"/>
                  </a:lnTo>
                  <a:lnTo>
                    <a:pt x="457212" y="2093201"/>
                  </a:lnTo>
                  <a:lnTo>
                    <a:pt x="466902" y="2109609"/>
                  </a:lnTo>
                  <a:lnTo>
                    <a:pt x="565391" y="2051469"/>
                  </a:lnTo>
                  <a:close/>
                </a:path>
                <a:path w="4012565" h="2379979">
                  <a:moveTo>
                    <a:pt x="680288" y="1983625"/>
                  </a:moveTo>
                  <a:lnTo>
                    <a:pt x="670598" y="1967230"/>
                  </a:lnTo>
                  <a:lnTo>
                    <a:pt x="572109" y="2025370"/>
                  </a:lnTo>
                  <a:lnTo>
                    <a:pt x="581799" y="2041779"/>
                  </a:lnTo>
                  <a:lnTo>
                    <a:pt x="680288" y="1983625"/>
                  </a:lnTo>
                  <a:close/>
                </a:path>
                <a:path w="4012565" h="2379979">
                  <a:moveTo>
                    <a:pt x="795185" y="1915795"/>
                  </a:moveTo>
                  <a:lnTo>
                    <a:pt x="785507" y="1899386"/>
                  </a:lnTo>
                  <a:lnTo>
                    <a:pt x="687019" y="1957539"/>
                  </a:lnTo>
                  <a:lnTo>
                    <a:pt x="696696" y="1973935"/>
                  </a:lnTo>
                  <a:lnTo>
                    <a:pt x="795185" y="1915795"/>
                  </a:lnTo>
                  <a:close/>
                </a:path>
                <a:path w="4012565" h="2379979">
                  <a:moveTo>
                    <a:pt x="910094" y="1847964"/>
                  </a:moveTo>
                  <a:lnTo>
                    <a:pt x="900404" y="1831555"/>
                  </a:lnTo>
                  <a:lnTo>
                    <a:pt x="801916" y="1889696"/>
                  </a:lnTo>
                  <a:lnTo>
                    <a:pt x="811606" y="1906104"/>
                  </a:lnTo>
                  <a:lnTo>
                    <a:pt x="910094" y="1847964"/>
                  </a:lnTo>
                  <a:close/>
                </a:path>
                <a:path w="4012565" h="2379979">
                  <a:moveTo>
                    <a:pt x="1024991" y="1780120"/>
                  </a:moveTo>
                  <a:lnTo>
                    <a:pt x="1015301" y="1763712"/>
                  </a:lnTo>
                  <a:lnTo>
                    <a:pt x="916813" y="1821865"/>
                  </a:lnTo>
                  <a:lnTo>
                    <a:pt x="926503" y="1838261"/>
                  </a:lnTo>
                  <a:lnTo>
                    <a:pt x="1024991" y="1780120"/>
                  </a:lnTo>
                  <a:close/>
                </a:path>
                <a:path w="4012565" h="2379979">
                  <a:moveTo>
                    <a:pt x="1139888" y="1712290"/>
                  </a:moveTo>
                  <a:lnTo>
                    <a:pt x="1130211" y="1695881"/>
                  </a:lnTo>
                  <a:lnTo>
                    <a:pt x="1031722" y="1754022"/>
                  </a:lnTo>
                  <a:lnTo>
                    <a:pt x="1041400" y="1770430"/>
                  </a:lnTo>
                  <a:lnTo>
                    <a:pt x="1139888" y="1712290"/>
                  </a:lnTo>
                  <a:close/>
                </a:path>
                <a:path w="4012565" h="2379979">
                  <a:moveTo>
                    <a:pt x="1254785" y="1644446"/>
                  </a:moveTo>
                  <a:lnTo>
                    <a:pt x="1245108" y="1628051"/>
                  </a:lnTo>
                  <a:lnTo>
                    <a:pt x="1146619" y="1686191"/>
                  </a:lnTo>
                  <a:lnTo>
                    <a:pt x="1156309" y="1702600"/>
                  </a:lnTo>
                  <a:lnTo>
                    <a:pt x="1254785" y="1644446"/>
                  </a:lnTo>
                  <a:close/>
                </a:path>
                <a:path w="4012565" h="2379979">
                  <a:moveTo>
                    <a:pt x="1369695" y="1576616"/>
                  </a:moveTo>
                  <a:lnTo>
                    <a:pt x="1360004" y="1560207"/>
                  </a:lnTo>
                  <a:lnTo>
                    <a:pt x="1261516" y="1618361"/>
                  </a:lnTo>
                  <a:lnTo>
                    <a:pt x="1271206" y="1634756"/>
                  </a:lnTo>
                  <a:lnTo>
                    <a:pt x="1369695" y="1576616"/>
                  </a:lnTo>
                  <a:close/>
                </a:path>
                <a:path w="4012565" h="2379979">
                  <a:moveTo>
                    <a:pt x="1484591" y="1508785"/>
                  </a:moveTo>
                  <a:lnTo>
                    <a:pt x="1474914" y="1492377"/>
                  </a:lnTo>
                  <a:lnTo>
                    <a:pt x="1376426" y="1550517"/>
                  </a:lnTo>
                  <a:lnTo>
                    <a:pt x="1386103" y="1566926"/>
                  </a:lnTo>
                  <a:lnTo>
                    <a:pt x="1484591" y="1508785"/>
                  </a:lnTo>
                  <a:close/>
                </a:path>
                <a:path w="4012565" h="2379979">
                  <a:moveTo>
                    <a:pt x="1599488" y="1440942"/>
                  </a:moveTo>
                  <a:lnTo>
                    <a:pt x="1589811" y="1424546"/>
                  </a:lnTo>
                  <a:lnTo>
                    <a:pt x="1491322" y="1482686"/>
                  </a:lnTo>
                  <a:lnTo>
                    <a:pt x="1501013" y="1499095"/>
                  </a:lnTo>
                  <a:lnTo>
                    <a:pt x="1599488" y="1440942"/>
                  </a:lnTo>
                  <a:close/>
                </a:path>
                <a:path w="4012565" h="2379979">
                  <a:moveTo>
                    <a:pt x="1714398" y="1373111"/>
                  </a:moveTo>
                  <a:lnTo>
                    <a:pt x="1704708" y="1356702"/>
                  </a:lnTo>
                  <a:lnTo>
                    <a:pt x="1606219" y="1414856"/>
                  </a:lnTo>
                  <a:lnTo>
                    <a:pt x="1615909" y="1431251"/>
                  </a:lnTo>
                  <a:lnTo>
                    <a:pt x="1714398" y="1373111"/>
                  </a:lnTo>
                  <a:close/>
                </a:path>
                <a:path w="4012565" h="2379979">
                  <a:moveTo>
                    <a:pt x="1829295" y="1305280"/>
                  </a:moveTo>
                  <a:lnTo>
                    <a:pt x="1819605" y="1288872"/>
                  </a:lnTo>
                  <a:lnTo>
                    <a:pt x="1721129" y="1347012"/>
                  </a:lnTo>
                  <a:lnTo>
                    <a:pt x="1730806" y="1363421"/>
                  </a:lnTo>
                  <a:lnTo>
                    <a:pt x="1829295" y="1305280"/>
                  </a:lnTo>
                  <a:close/>
                </a:path>
                <a:path w="4012565" h="2379979">
                  <a:moveTo>
                    <a:pt x="1944192" y="1237437"/>
                  </a:moveTo>
                  <a:lnTo>
                    <a:pt x="1934514" y="1221041"/>
                  </a:lnTo>
                  <a:lnTo>
                    <a:pt x="1836026" y="1279182"/>
                  </a:lnTo>
                  <a:lnTo>
                    <a:pt x="1845716" y="1295590"/>
                  </a:lnTo>
                  <a:lnTo>
                    <a:pt x="1944192" y="1237437"/>
                  </a:lnTo>
                  <a:close/>
                </a:path>
                <a:path w="4012565" h="2379979">
                  <a:moveTo>
                    <a:pt x="2059101" y="1169606"/>
                  </a:moveTo>
                  <a:lnTo>
                    <a:pt x="2049411" y="1153198"/>
                  </a:lnTo>
                  <a:lnTo>
                    <a:pt x="1950923" y="1211351"/>
                  </a:lnTo>
                  <a:lnTo>
                    <a:pt x="1960613" y="1227747"/>
                  </a:lnTo>
                  <a:lnTo>
                    <a:pt x="2059101" y="1169606"/>
                  </a:lnTo>
                  <a:close/>
                </a:path>
                <a:path w="4012565" h="2379979">
                  <a:moveTo>
                    <a:pt x="2173998" y="1101775"/>
                  </a:moveTo>
                  <a:lnTo>
                    <a:pt x="2164308" y="1085367"/>
                  </a:lnTo>
                  <a:lnTo>
                    <a:pt x="2065832" y="1143508"/>
                  </a:lnTo>
                  <a:lnTo>
                    <a:pt x="2075510" y="1159916"/>
                  </a:lnTo>
                  <a:lnTo>
                    <a:pt x="2173998" y="1101775"/>
                  </a:lnTo>
                  <a:close/>
                </a:path>
                <a:path w="4012565" h="2379979">
                  <a:moveTo>
                    <a:pt x="2288895" y="1033932"/>
                  </a:moveTo>
                  <a:lnTo>
                    <a:pt x="2279218" y="1017524"/>
                  </a:lnTo>
                  <a:lnTo>
                    <a:pt x="2180729" y="1075677"/>
                  </a:lnTo>
                  <a:lnTo>
                    <a:pt x="2190407" y="1092073"/>
                  </a:lnTo>
                  <a:lnTo>
                    <a:pt x="2288895" y="1033932"/>
                  </a:lnTo>
                  <a:close/>
                </a:path>
                <a:path w="4012565" h="2379979">
                  <a:moveTo>
                    <a:pt x="2403805" y="966101"/>
                  </a:moveTo>
                  <a:lnTo>
                    <a:pt x="2394115" y="949693"/>
                  </a:lnTo>
                  <a:lnTo>
                    <a:pt x="2295626" y="1007833"/>
                  </a:lnTo>
                  <a:lnTo>
                    <a:pt x="2305316" y="1024242"/>
                  </a:lnTo>
                  <a:lnTo>
                    <a:pt x="2403805" y="966101"/>
                  </a:lnTo>
                  <a:close/>
                </a:path>
                <a:path w="4012565" h="2379979">
                  <a:moveTo>
                    <a:pt x="2518702" y="898258"/>
                  </a:moveTo>
                  <a:lnTo>
                    <a:pt x="2509012" y="881862"/>
                  </a:lnTo>
                  <a:lnTo>
                    <a:pt x="2410523" y="940003"/>
                  </a:lnTo>
                  <a:lnTo>
                    <a:pt x="2420213" y="956411"/>
                  </a:lnTo>
                  <a:lnTo>
                    <a:pt x="2518702" y="898258"/>
                  </a:lnTo>
                  <a:close/>
                </a:path>
                <a:path w="4012565" h="2379979">
                  <a:moveTo>
                    <a:pt x="2633599" y="830427"/>
                  </a:moveTo>
                  <a:lnTo>
                    <a:pt x="2623921" y="814019"/>
                  </a:lnTo>
                  <a:lnTo>
                    <a:pt x="2525433" y="872172"/>
                  </a:lnTo>
                  <a:lnTo>
                    <a:pt x="2535110" y="888568"/>
                  </a:lnTo>
                  <a:lnTo>
                    <a:pt x="2633599" y="830427"/>
                  </a:lnTo>
                  <a:close/>
                </a:path>
                <a:path w="4012565" h="2379979">
                  <a:moveTo>
                    <a:pt x="2748508" y="762596"/>
                  </a:moveTo>
                  <a:lnTo>
                    <a:pt x="2738818" y="746188"/>
                  </a:lnTo>
                  <a:lnTo>
                    <a:pt x="2640330" y="804329"/>
                  </a:lnTo>
                  <a:lnTo>
                    <a:pt x="2650020" y="820737"/>
                  </a:lnTo>
                  <a:lnTo>
                    <a:pt x="2748508" y="762596"/>
                  </a:lnTo>
                  <a:close/>
                </a:path>
                <a:path w="4012565" h="2379979">
                  <a:moveTo>
                    <a:pt x="2863405" y="694753"/>
                  </a:moveTo>
                  <a:lnTo>
                    <a:pt x="2853715" y="678357"/>
                  </a:lnTo>
                  <a:lnTo>
                    <a:pt x="2755227" y="736498"/>
                  </a:lnTo>
                  <a:lnTo>
                    <a:pt x="2764917" y="752906"/>
                  </a:lnTo>
                  <a:lnTo>
                    <a:pt x="2863405" y="694753"/>
                  </a:lnTo>
                  <a:close/>
                </a:path>
                <a:path w="4012565" h="2379979">
                  <a:moveTo>
                    <a:pt x="2978302" y="626922"/>
                  </a:moveTo>
                  <a:lnTo>
                    <a:pt x="2968625" y="610514"/>
                  </a:lnTo>
                  <a:lnTo>
                    <a:pt x="2870136" y="668667"/>
                  </a:lnTo>
                  <a:lnTo>
                    <a:pt x="2879814" y="685063"/>
                  </a:lnTo>
                  <a:lnTo>
                    <a:pt x="2978302" y="626922"/>
                  </a:lnTo>
                  <a:close/>
                </a:path>
                <a:path w="4012565" h="2379979">
                  <a:moveTo>
                    <a:pt x="3093199" y="559092"/>
                  </a:moveTo>
                  <a:lnTo>
                    <a:pt x="3083522" y="542683"/>
                  </a:lnTo>
                  <a:lnTo>
                    <a:pt x="2985033" y="600824"/>
                  </a:lnTo>
                  <a:lnTo>
                    <a:pt x="2994723" y="617232"/>
                  </a:lnTo>
                  <a:lnTo>
                    <a:pt x="3093199" y="559092"/>
                  </a:lnTo>
                  <a:close/>
                </a:path>
                <a:path w="4012565" h="2379979">
                  <a:moveTo>
                    <a:pt x="3208109" y="491248"/>
                  </a:moveTo>
                  <a:lnTo>
                    <a:pt x="3198418" y="474853"/>
                  </a:lnTo>
                  <a:lnTo>
                    <a:pt x="3099930" y="532993"/>
                  </a:lnTo>
                  <a:lnTo>
                    <a:pt x="3109620" y="549402"/>
                  </a:lnTo>
                  <a:lnTo>
                    <a:pt x="3208109" y="491248"/>
                  </a:lnTo>
                  <a:close/>
                </a:path>
                <a:path w="4012565" h="2379979">
                  <a:moveTo>
                    <a:pt x="3323005" y="423418"/>
                  </a:moveTo>
                  <a:lnTo>
                    <a:pt x="3313315" y="407009"/>
                  </a:lnTo>
                  <a:lnTo>
                    <a:pt x="3214840" y="465162"/>
                  </a:lnTo>
                  <a:lnTo>
                    <a:pt x="3224517" y="481558"/>
                  </a:lnTo>
                  <a:lnTo>
                    <a:pt x="3323005" y="423418"/>
                  </a:lnTo>
                  <a:close/>
                </a:path>
                <a:path w="4012565" h="2379979">
                  <a:moveTo>
                    <a:pt x="3437902" y="355587"/>
                  </a:moveTo>
                  <a:lnTo>
                    <a:pt x="3428225" y="339178"/>
                  </a:lnTo>
                  <a:lnTo>
                    <a:pt x="3329736" y="397319"/>
                  </a:lnTo>
                  <a:lnTo>
                    <a:pt x="3339427" y="413727"/>
                  </a:lnTo>
                  <a:lnTo>
                    <a:pt x="3437902" y="355587"/>
                  </a:lnTo>
                  <a:close/>
                </a:path>
                <a:path w="4012565" h="2379979">
                  <a:moveTo>
                    <a:pt x="3552812" y="287743"/>
                  </a:moveTo>
                  <a:lnTo>
                    <a:pt x="3543122" y="271348"/>
                  </a:lnTo>
                  <a:lnTo>
                    <a:pt x="3444633" y="329488"/>
                  </a:lnTo>
                  <a:lnTo>
                    <a:pt x="3454323" y="345897"/>
                  </a:lnTo>
                  <a:lnTo>
                    <a:pt x="3552812" y="287743"/>
                  </a:lnTo>
                  <a:close/>
                </a:path>
                <a:path w="4012565" h="2379979">
                  <a:moveTo>
                    <a:pt x="3667709" y="219913"/>
                  </a:moveTo>
                  <a:lnTo>
                    <a:pt x="3658019" y="203504"/>
                  </a:lnTo>
                  <a:lnTo>
                    <a:pt x="3559543" y="261645"/>
                  </a:lnTo>
                  <a:lnTo>
                    <a:pt x="3569220" y="278053"/>
                  </a:lnTo>
                  <a:lnTo>
                    <a:pt x="3667709" y="219913"/>
                  </a:lnTo>
                  <a:close/>
                </a:path>
                <a:path w="4012565" h="2379979">
                  <a:moveTo>
                    <a:pt x="3782606" y="152069"/>
                  </a:moveTo>
                  <a:lnTo>
                    <a:pt x="3772928" y="135674"/>
                  </a:lnTo>
                  <a:lnTo>
                    <a:pt x="3674440" y="193814"/>
                  </a:lnTo>
                  <a:lnTo>
                    <a:pt x="3684117" y="210223"/>
                  </a:lnTo>
                  <a:lnTo>
                    <a:pt x="3782606" y="152069"/>
                  </a:lnTo>
                  <a:close/>
                </a:path>
                <a:path w="4012565" h="2379979">
                  <a:moveTo>
                    <a:pt x="3897515" y="84239"/>
                  </a:moveTo>
                  <a:lnTo>
                    <a:pt x="3887825" y="67830"/>
                  </a:lnTo>
                  <a:lnTo>
                    <a:pt x="3789337" y="125984"/>
                  </a:lnTo>
                  <a:lnTo>
                    <a:pt x="3799027" y="142379"/>
                  </a:lnTo>
                  <a:lnTo>
                    <a:pt x="3897515" y="84239"/>
                  </a:lnTo>
                  <a:close/>
                </a:path>
                <a:path w="4012565" h="2379979">
                  <a:moveTo>
                    <a:pt x="4012412" y="16408"/>
                  </a:moveTo>
                  <a:lnTo>
                    <a:pt x="4002722" y="0"/>
                  </a:lnTo>
                  <a:lnTo>
                    <a:pt x="3904246" y="58140"/>
                  </a:lnTo>
                  <a:lnTo>
                    <a:pt x="3913924" y="74549"/>
                  </a:lnTo>
                  <a:lnTo>
                    <a:pt x="4012412" y="16408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9" name="object 9"/>
            <p:cNvSpPr/>
            <p:nvPr/>
          </p:nvSpPr>
          <p:spPr>
            <a:xfrm>
              <a:off x="4725177" y="5065764"/>
              <a:ext cx="47625" cy="49530"/>
            </a:xfrm>
            <a:custGeom>
              <a:avLst/>
              <a:gdLst/>
              <a:ahLst/>
              <a:cxnLst/>
              <a:rect l="l" t="t" r="r" b="b"/>
              <a:pathLst>
                <a:path w="47625" h="49529">
                  <a:moveTo>
                    <a:pt x="47356" y="49213"/>
                  </a:moveTo>
                  <a:lnTo>
                    <a:pt x="0" y="43988"/>
                  </a:lnTo>
                  <a:lnTo>
                    <a:pt x="18301" y="0"/>
                  </a:lnTo>
                </a:path>
              </a:pathLst>
            </a:custGeom>
            <a:ln w="19056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27884" y="3408765"/>
            <a:ext cx="2437130" cy="852798"/>
          </a:xfrm>
          <a:prstGeom prst="rect">
            <a:avLst/>
          </a:prstGeom>
          <a:solidFill>
            <a:srgbClr val="F9CB09"/>
          </a:solidFill>
        </p:spPr>
        <p:txBody>
          <a:bodyPr vert="horz" wrap="square" lIns="0" tIns="100330" rIns="0" bIns="0" rtlCol="0">
            <a:spAutoFit/>
          </a:bodyPr>
          <a:lstStyle/>
          <a:p>
            <a:pPr marL="134203" marR="129546" indent="174845">
              <a:lnSpc>
                <a:spcPct val="115500"/>
              </a:lnSpc>
              <a:spcBef>
                <a:spcPts val="790"/>
              </a:spcBef>
            </a:pPr>
            <a:r>
              <a:rPr sz="2200" b="1" spc="-27" dirty="0">
                <a:solidFill>
                  <a:srgbClr val="292E3A"/>
                </a:solidFill>
                <a:latin typeface="Arial"/>
                <a:cs typeface="Arial"/>
              </a:rPr>
              <a:t>Bi</a:t>
            </a:r>
            <a:r>
              <a:rPr sz="2200" b="1" spc="-10" dirty="0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sz="2200" b="1" spc="-13" dirty="0">
                <a:solidFill>
                  <a:srgbClr val="292E3A"/>
                </a:solidFill>
                <a:latin typeface="Arial"/>
                <a:cs typeface="Arial"/>
              </a:rPr>
              <a:t>Amwalihim </a:t>
            </a:r>
            <a:r>
              <a:rPr sz="2200" b="1" spc="-10" dirty="0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92E3A"/>
                </a:solidFill>
                <a:latin typeface="Arial"/>
                <a:cs typeface="Arial"/>
              </a:rPr>
              <a:t>(Harta/Ekonomi)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09460" y="3388928"/>
            <a:ext cx="2755477" cy="884858"/>
          </a:xfrm>
          <a:prstGeom prst="rect">
            <a:avLst/>
          </a:prstGeom>
          <a:solidFill>
            <a:srgbClr val="F9CB09"/>
          </a:solidFill>
        </p:spPr>
        <p:txBody>
          <a:bodyPr vert="horz" wrap="square" lIns="0" tIns="132080" rIns="0" bIns="0" rtlCol="0">
            <a:spAutoFit/>
          </a:bodyPr>
          <a:lstStyle/>
          <a:p>
            <a:pPr marL="204480" marR="199823" indent="494901">
              <a:lnSpc>
                <a:spcPct val="115500"/>
              </a:lnSpc>
              <a:spcBef>
                <a:spcPts val="1040"/>
              </a:spcBef>
            </a:pPr>
            <a:r>
              <a:rPr sz="2200" b="1" spc="-13" dirty="0">
                <a:solidFill>
                  <a:srgbClr val="292E3A"/>
                </a:solidFill>
                <a:latin typeface="Arial"/>
                <a:cs typeface="Arial"/>
              </a:rPr>
              <a:t>Anfusihim </a:t>
            </a:r>
            <a:r>
              <a:rPr sz="2200" b="1" spc="-10" dirty="0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sz="2200" b="1" spc="-13" dirty="0">
                <a:solidFill>
                  <a:srgbClr val="292E3A"/>
                </a:solidFill>
                <a:latin typeface="Arial"/>
                <a:cs typeface="Arial"/>
              </a:rPr>
              <a:t>(Diri</a:t>
            </a:r>
            <a:r>
              <a:rPr sz="2200" b="1" spc="-30" dirty="0">
                <a:solidFill>
                  <a:srgbClr val="292E3A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292E3A"/>
                </a:solidFill>
                <a:latin typeface="Arial"/>
                <a:cs typeface="Arial"/>
              </a:rPr>
              <a:t>sendiri/SDM)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0435" y="260515"/>
            <a:ext cx="2076450" cy="540383"/>
          </a:xfrm>
          <a:prstGeom prst="rect">
            <a:avLst/>
          </a:prstGeom>
          <a:solidFill>
            <a:srgbClr val="E7213B"/>
          </a:solidFill>
        </p:spPr>
        <p:txBody>
          <a:bodyPr vert="horz" wrap="square" lIns="0" tIns="220133" rIns="0" bIns="0" rtlCol="0">
            <a:spAutoFit/>
          </a:bodyPr>
          <a:lstStyle/>
          <a:p>
            <a:pPr marL="270100">
              <a:spcBef>
                <a:spcPts val="1733"/>
              </a:spcBef>
            </a:pPr>
            <a:r>
              <a:rPr sz="2067" b="1" spc="-13" dirty="0">
                <a:solidFill>
                  <a:srgbClr val="FFFFFF"/>
                </a:solidFill>
                <a:latin typeface="Arial"/>
                <a:cs typeface="Arial"/>
              </a:rPr>
              <a:t>Hijrah</a:t>
            </a:r>
            <a:r>
              <a:rPr sz="2067" b="1" spc="-1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67" b="1" spc="10" dirty="0">
                <a:solidFill>
                  <a:srgbClr val="FFFFFF"/>
                </a:solidFill>
                <a:latin typeface="Arial"/>
                <a:cs typeface="Arial"/>
              </a:rPr>
              <a:t>(Taat)</a:t>
            </a:r>
            <a:endParaRPr sz="206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854291" y="623185"/>
            <a:ext cx="1187873" cy="51223"/>
            <a:chOff x="11781436" y="934776"/>
            <a:chExt cx="1781810" cy="76835"/>
          </a:xfrm>
        </p:grpSpPr>
        <p:sp>
          <p:nvSpPr>
            <p:cNvPr id="14" name="object 14"/>
            <p:cNvSpPr/>
            <p:nvPr/>
          </p:nvSpPr>
          <p:spPr>
            <a:xfrm>
              <a:off x="11790909" y="951775"/>
              <a:ext cx="1772285" cy="31115"/>
            </a:xfrm>
            <a:custGeom>
              <a:avLst/>
              <a:gdLst/>
              <a:ahLst/>
              <a:cxnLst/>
              <a:rect l="l" t="t" r="r" b="b"/>
              <a:pathLst>
                <a:path w="1772284" h="31115">
                  <a:moveTo>
                    <a:pt x="35090" y="30670"/>
                  </a:moveTo>
                  <a:lnTo>
                    <a:pt x="34963" y="11620"/>
                  </a:lnTo>
                  <a:lnTo>
                    <a:pt x="0" y="11849"/>
                  </a:lnTo>
                  <a:lnTo>
                    <a:pt x="127" y="30899"/>
                  </a:lnTo>
                  <a:lnTo>
                    <a:pt x="35090" y="30670"/>
                  </a:lnTo>
                  <a:close/>
                </a:path>
                <a:path w="1772284" h="31115">
                  <a:moveTo>
                    <a:pt x="168681" y="29768"/>
                  </a:moveTo>
                  <a:lnTo>
                    <a:pt x="168554" y="10718"/>
                  </a:lnTo>
                  <a:lnTo>
                    <a:pt x="54051" y="11493"/>
                  </a:lnTo>
                  <a:lnTo>
                    <a:pt x="54178" y="30530"/>
                  </a:lnTo>
                  <a:lnTo>
                    <a:pt x="168681" y="29768"/>
                  </a:lnTo>
                  <a:close/>
                </a:path>
                <a:path w="1772284" h="31115">
                  <a:moveTo>
                    <a:pt x="302272" y="28879"/>
                  </a:moveTo>
                  <a:lnTo>
                    <a:pt x="302145" y="9829"/>
                  </a:lnTo>
                  <a:lnTo>
                    <a:pt x="187642" y="10591"/>
                  </a:lnTo>
                  <a:lnTo>
                    <a:pt x="187769" y="29641"/>
                  </a:lnTo>
                  <a:lnTo>
                    <a:pt x="302272" y="28879"/>
                  </a:lnTo>
                  <a:close/>
                </a:path>
                <a:path w="1772284" h="31115">
                  <a:moveTo>
                    <a:pt x="435864" y="27990"/>
                  </a:moveTo>
                  <a:lnTo>
                    <a:pt x="435737" y="8940"/>
                  </a:lnTo>
                  <a:lnTo>
                    <a:pt x="321233" y="9702"/>
                  </a:lnTo>
                  <a:lnTo>
                    <a:pt x="321360" y="28752"/>
                  </a:lnTo>
                  <a:lnTo>
                    <a:pt x="435864" y="27990"/>
                  </a:lnTo>
                  <a:close/>
                </a:path>
                <a:path w="1772284" h="31115">
                  <a:moveTo>
                    <a:pt x="569455" y="27089"/>
                  </a:moveTo>
                  <a:lnTo>
                    <a:pt x="569328" y="8039"/>
                  </a:lnTo>
                  <a:lnTo>
                    <a:pt x="454825" y="8813"/>
                  </a:lnTo>
                  <a:lnTo>
                    <a:pt x="454952" y="27863"/>
                  </a:lnTo>
                  <a:lnTo>
                    <a:pt x="569455" y="27089"/>
                  </a:lnTo>
                  <a:close/>
                </a:path>
                <a:path w="1772284" h="31115">
                  <a:moveTo>
                    <a:pt x="703059" y="26200"/>
                  </a:moveTo>
                  <a:lnTo>
                    <a:pt x="702932" y="7150"/>
                  </a:lnTo>
                  <a:lnTo>
                    <a:pt x="588416" y="7912"/>
                  </a:lnTo>
                  <a:lnTo>
                    <a:pt x="588543" y="26962"/>
                  </a:lnTo>
                  <a:lnTo>
                    <a:pt x="703059" y="26200"/>
                  </a:lnTo>
                  <a:close/>
                </a:path>
                <a:path w="1772284" h="31115">
                  <a:moveTo>
                    <a:pt x="836650" y="25311"/>
                  </a:moveTo>
                  <a:lnTo>
                    <a:pt x="836523" y="6261"/>
                  </a:lnTo>
                  <a:lnTo>
                    <a:pt x="722007" y="7023"/>
                  </a:lnTo>
                  <a:lnTo>
                    <a:pt x="722134" y="26073"/>
                  </a:lnTo>
                  <a:lnTo>
                    <a:pt x="836650" y="25311"/>
                  </a:lnTo>
                  <a:close/>
                </a:path>
                <a:path w="1772284" h="31115">
                  <a:moveTo>
                    <a:pt x="970241" y="24409"/>
                  </a:moveTo>
                  <a:lnTo>
                    <a:pt x="970114" y="5359"/>
                  </a:lnTo>
                  <a:lnTo>
                    <a:pt x="855599" y="6134"/>
                  </a:lnTo>
                  <a:lnTo>
                    <a:pt x="855726" y="25184"/>
                  </a:lnTo>
                  <a:lnTo>
                    <a:pt x="970241" y="24409"/>
                  </a:lnTo>
                  <a:close/>
                </a:path>
                <a:path w="1772284" h="31115">
                  <a:moveTo>
                    <a:pt x="1103833" y="23520"/>
                  </a:moveTo>
                  <a:lnTo>
                    <a:pt x="1103706" y="4470"/>
                  </a:lnTo>
                  <a:lnTo>
                    <a:pt x="989190" y="5232"/>
                  </a:lnTo>
                  <a:lnTo>
                    <a:pt x="989317" y="24282"/>
                  </a:lnTo>
                  <a:lnTo>
                    <a:pt x="1103833" y="23520"/>
                  </a:lnTo>
                  <a:close/>
                </a:path>
                <a:path w="1772284" h="31115">
                  <a:moveTo>
                    <a:pt x="1237424" y="22631"/>
                  </a:moveTo>
                  <a:lnTo>
                    <a:pt x="1237297" y="3581"/>
                  </a:lnTo>
                  <a:lnTo>
                    <a:pt x="1122794" y="4343"/>
                  </a:lnTo>
                  <a:lnTo>
                    <a:pt x="1122921" y="23393"/>
                  </a:lnTo>
                  <a:lnTo>
                    <a:pt x="1237424" y="22631"/>
                  </a:lnTo>
                  <a:close/>
                </a:path>
                <a:path w="1772284" h="31115">
                  <a:moveTo>
                    <a:pt x="1371015" y="21729"/>
                  </a:moveTo>
                  <a:lnTo>
                    <a:pt x="1370888" y="2679"/>
                  </a:lnTo>
                  <a:lnTo>
                    <a:pt x="1256385" y="3454"/>
                  </a:lnTo>
                  <a:lnTo>
                    <a:pt x="1256512" y="22504"/>
                  </a:lnTo>
                  <a:lnTo>
                    <a:pt x="1371015" y="21729"/>
                  </a:lnTo>
                  <a:close/>
                </a:path>
                <a:path w="1772284" h="31115">
                  <a:moveTo>
                    <a:pt x="1504607" y="20840"/>
                  </a:moveTo>
                  <a:lnTo>
                    <a:pt x="1504480" y="1790"/>
                  </a:lnTo>
                  <a:lnTo>
                    <a:pt x="1389976" y="2552"/>
                  </a:lnTo>
                  <a:lnTo>
                    <a:pt x="1390103" y="21602"/>
                  </a:lnTo>
                  <a:lnTo>
                    <a:pt x="1504607" y="20840"/>
                  </a:lnTo>
                  <a:close/>
                </a:path>
                <a:path w="1772284" h="31115">
                  <a:moveTo>
                    <a:pt x="1638198" y="19951"/>
                  </a:moveTo>
                  <a:lnTo>
                    <a:pt x="1638071" y="901"/>
                  </a:lnTo>
                  <a:lnTo>
                    <a:pt x="1523568" y="1663"/>
                  </a:lnTo>
                  <a:lnTo>
                    <a:pt x="1523695" y="20713"/>
                  </a:lnTo>
                  <a:lnTo>
                    <a:pt x="1638198" y="19951"/>
                  </a:lnTo>
                  <a:close/>
                </a:path>
                <a:path w="1772284" h="31115">
                  <a:moveTo>
                    <a:pt x="1771789" y="19050"/>
                  </a:moveTo>
                  <a:lnTo>
                    <a:pt x="1771662" y="0"/>
                  </a:lnTo>
                  <a:lnTo>
                    <a:pt x="1657159" y="774"/>
                  </a:lnTo>
                  <a:lnTo>
                    <a:pt x="1657286" y="19824"/>
                  </a:lnTo>
                  <a:lnTo>
                    <a:pt x="1771789" y="19050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1790973" y="944313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38360" y="57148"/>
                  </a:moveTo>
                  <a:lnTo>
                    <a:pt x="0" y="28829"/>
                  </a:lnTo>
                  <a:lnTo>
                    <a:pt x="37978" y="0"/>
                  </a:lnTo>
                </a:path>
              </a:pathLst>
            </a:custGeom>
            <a:ln w="1907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041816" y="342197"/>
            <a:ext cx="2076450" cy="597599"/>
          </a:xfrm>
          <a:prstGeom prst="rect">
            <a:avLst/>
          </a:prstGeom>
          <a:solidFill>
            <a:srgbClr val="E7213B"/>
          </a:solidFill>
        </p:spPr>
        <p:txBody>
          <a:bodyPr vert="horz" wrap="square" lIns="0" tIns="165100" rIns="0" bIns="0" rtlCol="0" anchor="ctr">
            <a:spAutoFit/>
          </a:bodyPr>
          <a:lstStyle/>
          <a:p>
            <a:pPr marL="523690">
              <a:spcBef>
                <a:spcPts val="1300"/>
              </a:spcBef>
            </a:pPr>
            <a:r>
              <a:rPr sz="2800" spc="-3" dirty="0">
                <a:solidFill>
                  <a:srgbClr val="FFFFFF"/>
                </a:solidFill>
                <a:latin typeface="Arial"/>
                <a:cs typeface="Arial"/>
              </a:rPr>
              <a:t>Jihad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90198" y="254151"/>
            <a:ext cx="3390477" cy="813223"/>
            <a:chOff x="3585296" y="381226"/>
            <a:chExt cx="5085715" cy="1219835"/>
          </a:xfrm>
        </p:grpSpPr>
        <p:sp>
          <p:nvSpPr>
            <p:cNvPr id="18" name="object 18"/>
            <p:cNvSpPr/>
            <p:nvPr/>
          </p:nvSpPr>
          <p:spPr>
            <a:xfrm>
              <a:off x="6555956" y="963662"/>
              <a:ext cx="2115185" cy="35560"/>
            </a:xfrm>
            <a:custGeom>
              <a:avLst/>
              <a:gdLst/>
              <a:ahLst/>
              <a:cxnLst/>
              <a:rect l="l" t="t" r="r" b="b"/>
              <a:pathLst>
                <a:path w="2115184" h="35559">
                  <a:moveTo>
                    <a:pt x="111264" y="34315"/>
                  </a:moveTo>
                  <a:lnTo>
                    <a:pt x="111125" y="15265"/>
                  </a:lnTo>
                  <a:lnTo>
                    <a:pt x="0" y="16116"/>
                  </a:lnTo>
                  <a:lnTo>
                    <a:pt x="139" y="35166"/>
                  </a:lnTo>
                  <a:lnTo>
                    <a:pt x="111264" y="34315"/>
                  </a:lnTo>
                  <a:close/>
                </a:path>
                <a:path w="2115184" h="35559">
                  <a:moveTo>
                    <a:pt x="244830" y="33299"/>
                  </a:moveTo>
                  <a:lnTo>
                    <a:pt x="244678" y="14249"/>
                  </a:lnTo>
                  <a:lnTo>
                    <a:pt x="130200" y="15125"/>
                  </a:lnTo>
                  <a:lnTo>
                    <a:pt x="130352" y="34175"/>
                  </a:lnTo>
                  <a:lnTo>
                    <a:pt x="244830" y="33299"/>
                  </a:lnTo>
                  <a:close/>
                </a:path>
                <a:path w="2115184" h="35559">
                  <a:moveTo>
                    <a:pt x="378396" y="32283"/>
                  </a:moveTo>
                  <a:lnTo>
                    <a:pt x="378244" y="13233"/>
                  </a:lnTo>
                  <a:lnTo>
                    <a:pt x="263766" y="14109"/>
                  </a:lnTo>
                  <a:lnTo>
                    <a:pt x="263906" y="33159"/>
                  </a:lnTo>
                  <a:lnTo>
                    <a:pt x="378396" y="32283"/>
                  </a:lnTo>
                  <a:close/>
                </a:path>
                <a:path w="2115184" h="35559">
                  <a:moveTo>
                    <a:pt x="511949" y="31267"/>
                  </a:moveTo>
                  <a:lnTo>
                    <a:pt x="511810" y="12217"/>
                  </a:lnTo>
                  <a:lnTo>
                    <a:pt x="397319" y="13093"/>
                  </a:lnTo>
                  <a:lnTo>
                    <a:pt x="397471" y="32143"/>
                  </a:lnTo>
                  <a:lnTo>
                    <a:pt x="511949" y="31267"/>
                  </a:lnTo>
                  <a:close/>
                </a:path>
                <a:path w="2115184" h="35559">
                  <a:moveTo>
                    <a:pt x="645515" y="30251"/>
                  </a:moveTo>
                  <a:lnTo>
                    <a:pt x="645363" y="11201"/>
                  </a:lnTo>
                  <a:lnTo>
                    <a:pt x="530885" y="12077"/>
                  </a:lnTo>
                  <a:lnTo>
                    <a:pt x="531037" y="31115"/>
                  </a:lnTo>
                  <a:lnTo>
                    <a:pt x="645515" y="30251"/>
                  </a:lnTo>
                  <a:close/>
                </a:path>
                <a:path w="2115184" h="35559">
                  <a:moveTo>
                    <a:pt x="779068" y="29235"/>
                  </a:moveTo>
                  <a:lnTo>
                    <a:pt x="778929" y="10185"/>
                  </a:lnTo>
                  <a:lnTo>
                    <a:pt x="664451" y="11049"/>
                  </a:lnTo>
                  <a:lnTo>
                    <a:pt x="664591" y="30099"/>
                  </a:lnTo>
                  <a:lnTo>
                    <a:pt x="779068" y="29235"/>
                  </a:lnTo>
                  <a:close/>
                </a:path>
                <a:path w="2115184" h="35559">
                  <a:moveTo>
                    <a:pt x="912634" y="28206"/>
                  </a:moveTo>
                  <a:lnTo>
                    <a:pt x="912495" y="9156"/>
                  </a:lnTo>
                  <a:lnTo>
                    <a:pt x="798004" y="10033"/>
                  </a:lnTo>
                  <a:lnTo>
                    <a:pt x="798156" y="29083"/>
                  </a:lnTo>
                  <a:lnTo>
                    <a:pt x="912634" y="28206"/>
                  </a:lnTo>
                  <a:close/>
                </a:path>
                <a:path w="2115184" h="35559">
                  <a:moveTo>
                    <a:pt x="1046200" y="27190"/>
                  </a:moveTo>
                  <a:lnTo>
                    <a:pt x="1046048" y="8140"/>
                  </a:lnTo>
                  <a:lnTo>
                    <a:pt x="931570" y="9017"/>
                  </a:lnTo>
                  <a:lnTo>
                    <a:pt x="931710" y="28067"/>
                  </a:lnTo>
                  <a:lnTo>
                    <a:pt x="1046200" y="27190"/>
                  </a:lnTo>
                  <a:close/>
                </a:path>
                <a:path w="2115184" h="35559">
                  <a:moveTo>
                    <a:pt x="1179753" y="26174"/>
                  </a:moveTo>
                  <a:lnTo>
                    <a:pt x="1179614" y="7124"/>
                  </a:lnTo>
                  <a:lnTo>
                    <a:pt x="1065136" y="8001"/>
                  </a:lnTo>
                  <a:lnTo>
                    <a:pt x="1065276" y="27051"/>
                  </a:lnTo>
                  <a:lnTo>
                    <a:pt x="1179753" y="26174"/>
                  </a:lnTo>
                  <a:close/>
                </a:path>
                <a:path w="2115184" h="35559">
                  <a:moveTo>
                    <a:pt x="1313319" y="25158"/>
                  </a:moveTo>
                  <a:lnTo>
                    <a:pt x="1313180" y="6108"/>
                  </a:lnTo>
                  <a:lnTo>
                    <a:pt x="1198689" y="6985"/>
                  </a:lnTo>
                  <a:lnTo>
                    <a:pt x="1198841" y="26035"/>
                  </a:lnTo>
                  <a:lnTo>
                    <a:pt x="1313319" y="25158"/>
                  </a:lnTo>
                  <a:close/>
                </a:path>
                <a:path w="2115184" h="35559">
                  <a:moveTo>
                    <a:pt x="1446885" y="24142"/>
                  </a:moveTo>
                  <a:lnTo>
                    <a:pt x="1446733" y="5092"/>
                  </a:lnTo>
                  <a:lnTo>
                    <a:pt x="1332255" y="5969"/>
                  </a:lnTo>
                  <a:lnTo>
                    <a:pt x="1332395" y="25006"/>
                  </a:lnTo>
                  <a:lnTo>
                    <a:pt x="1446885" y="24142"/>
                  </a:lnTo>
                  <a:close/>
                </a:path>
                <a:path w="2115184" h="35559">
                  <a:moveTo>
                    <a:pt x="1580438" y="23126"/>
                  </a:moveTo>
                  <a:lnTo>
                    <a:pt x="1580299" y="4076"/>
                  </a:lnTo>
                  <a:lnTo>
                    <a:pt x="1465821" y="4940"/>
                  </a:lnTo>
                  <a:lnTo>
                    <a:pt x="1465961" y="23990"/>
                  </a:lnTo>
                  <a:lnTo>
                    <a:pt x="1580438" y="23126"/>
                  </a:lnTo>
                  <a:close/>
                </a:path>
                <a:path w="2115184" h="35559">
                  <a:moveTo>
                    <a:pt x="1714004" y="22098"/>
                  </a:moveTo>
                  <a:lnTo>
                    <a:pt x="1713865" y="3048"/>
                  </a:lnTo>
                  <a:lnTo>
                    <a:pt x="1599374" y="3924"/>
                  </a:lnTo>
                  <a:lnTo>
                    <a:pt x="1599526" y="22974"/>
                  </a:lnTo>
                  <a:lnTo>
                    <a:pt x="1714004" y="22098"/>
                  </a:lnTo>
                  <a:close/>
                </a:path>
                <a:path w="2115184" h="35559">
                  <a:moveTo>
                    <a:pt x="1847570" y="21082"/>
                  </a:moveTo>
                  <a:lnTo>
                    <a:pt x="1847418" y="2032"/>
                  </a:lnTo>
                  <a:lnTo>
                    <a:pt x="1732940" y="2908"/>
                  </a:lnTo>
                  <a:lnTo>
                    <a:pt x="1733080" y="21958"/>
                  </a:lnTo>
                  <a:lnTo>
                    <a:pt x="1847570" y="21082"/>
                  </a:lnTo>
                  <a:close/>
                </a:path>
                <a:path w="2115184" h="35559">
                  <a:moveTo>
                    <a:pt x="1981123" y="20066"/>
                  </a:moveTo>
                  <a:lnTo>
                    <a:pt x="1980984" y="1016"/>
                  </a:lnTo>
                  <a:lnTo>
                    <a:pt x="1866506" y="1892"/>
                  </a:lnTo>
                  <a:lnTo>
                    <a:pt x="1866646" y="20942"/>
                  </a:lnTo>
                  <a:lnTo>
                    <a:pt x="1981123" y="20066"/>
                  </a:lnTo>
                  <a:close/>
                </a:path>
                <a:path w="2115184" h="35559">
                  <a:moveTo>
                    <a:pt x="2114689" y="19050"/>
                  </a:moveTo>
                  <a:lnTo>
                    <a:pt x="2114537" y="0"/>
                  </a:lnTo>
                  <a:lnTo>
                    <a:pt x="2000059" y="876"/>
                  </a:lnTo>
                  <a:lnTo>
                    <a:pt x="2000211" y="19926"/>
                  </a:lnTo>
                  <a:lnTo>
                    <a:pt x="2114689" y="19050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6556029" y="960434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38378" y="57148"/>
                  </a:moveTo>
                  <a:lnTo>
                    <a:pt x="0" y="28865"/>
                  </a:lnTo>
                  <a:lnTo>
                    <a:pt x="37942" y="0"/>
                  </a:lnTo>
                </a:path>
              </a:pathLst>
            </a:custGeom>
            <a:ln w="19071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4737" y="390772"/>
              <a:ext cx="2955290" cy="1197610"/>
            </a:xfrm>
            <a:custGeom>
              <a:avLst/>
              <a:gdLst/>
              <a:ahLst/>
              <a:cxnLst/>
              <a:rect l="l" t="t" r="r" b="b"/>
              <a:pathLst>
                <a:path w="2955290" h="1197610">
                  <a:moveTo>
                    <a:pt x="2955249" y="1197157"/>
                  </a:moveTo>
                  <a:lnTo>
                    <a:pt x="0" y="1197157"/>
                  </a:lnTo>
                  <a:lnTo>
                    <a:pt x="0" y="0"/>
                  </a:lnTo>
                  <a:lnTo>
                    <a:pt x="2955249" y="0"/>
                  </a:lnTo>
                  <a:lnTo>
                    <a:pt x="2955249" y="1197157"/>
                  </a:lnTo>
                  <a:close/>
                </a:path>
              </a:pathLst>
            </a:custGeom>
            <a:solidFill>
              <a:srgbClr val="E7213B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94841" y="390772"/>
              <a:ext cx="2952750" cy="1200150"/>
            </a:xfrm>
            <a:custGeom>
              <a:avLst/>
              <a:gdLst/>
              <a:ahLst/>
              <a:cxnLst/>
              <a:rect l="l" t="t" r="r" b="b"/>
              <a:pathLst>
                <a:path w="2952750" h="1200150">
                  <a:moveTo>
                    <a:pt x="0" y="0"/>
                  </a:moveTo>
                  <a:lnTo>
                    <a:pt x="2952541" y="0"/>
                  </a:lnTo>
                  <a:lnTo>
                    <a:pt x="2952541" y="1200149"/>
                  </a:lnTo>
                  <a:lnTo>
                    <a:pt x="0" y="1200149"/>
                  </a:lnTo>
                  <a:lnTo>
                    <a:pt x="0" y="0"/>
                  </a:lnTo>
                </a:path>
              </a:pathLst>
            </a:custGeom>
            <a:ln w="19090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96492" y="497603"/>
            <a:ext cx="1962150" cy="29587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32933">
              <a:spcBef>
                <a:spcPts val="67"/>
              </a:spcBef>
            </a:pPr>
            <a:r>
              <a:rPr sz="1867" b="1" spc="3" dirty="0">
                <a:solidFill>
                  <a:srgbClr val="FAFAFA"/>
                </a:solidFill>
                <a:latin typeface="Arial"/>
                <a:cs typeface="Arial"/>
              </a:rPr>
              <a:t>Orang</a:t>
            </a:r>
            <a:r>
              <a:rPr sz="1867" b="1" spc="-17" dirty="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sz="1867" b="1" dirty="0">
                <a:solidFill>
                  <a:srgbClr val="FAFAFA"/>
                </a:solidFill>
                <a:latin typeface="Arial"/>
                <a:cs typeface="Arial"/>
              </a:rPr>
              <a:t>beriman</a:t>
            </a:r>
            <a:endParaRPr sz="1867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450584" y="3915188"/>
            <a:ext cx="762423" cy="51223"/>
            <a:chOff x="12675875" y="5872781"/>
            <a:chExt cx="1143635" cy="76835"/>
          </a:xfrm>
        </p:grpSpPr>
        <p:sp>
          <p:nvSpPr>
            <p:cNvPr id="24" name="object 24"/>
            <p:cNvSpPr/>
            <p:nvPr/>
          </p:nvSpPr>
          <p:spPr>
            <a:xfrm>
              <a:off x="12675870" y="5892228"/>
              <a:ext cx="1134110" cy="28575"/>
            </a:xfrm>
            <a:custGeom>
              <a:avLst/>
              <a:gdLst/>
              <a:ahLst/>
              <a:cxnLst/>
              <a:rect l="l" t="t" r="r" b="b"/>
              <a:pathLst>
                <a:path w="1134109" h="28575">
                  <a:moveTo>
                    <a:pt x="114935" y="952"/>
                  </a:moveTo>
                  <a:lnTo>
                    <a:pt x="152" y="0"/>
                  </a:lnTo>
                  <a:lnTo>
                    <a:pt x="0" y="19050"/>
                  </a:lnTo>
                  <a:lnTo>
                    <a:pt x="114769" y="20002"/>
                  </a:lnTo>
                  <a:lnTo>
                    <a:pt x="114935" y="952"/>
                  </a:lnTo>
                  <a:close/>
                </a:path>
                <a:path w="1134109" h="28575">
                  <a:moveTo>
                    <a:pt x="248831" y="2082"/>
                  </a:moveTo>
                  <a:lnTo>
                    <a:pt x="134061" y="1117"/>
                  </a:lnTo>
                  <a:lnTo>
                    <a:pt x="133896" y="20167"/>
                  </a:lnTo>
                  <a:lnTo>
                    <a:pt x="248678" y="21132"/>
                  </a:lnTo>
                  <a:lnTo>
                    <a:pt x="248831" y="2082"/>
                  </a:lnTo>
                  <a:close/>
                </a:path>
                <a:path w="1134109" h="28575">
                  <a:moveTo>
                    <a:pt x="382739" y="3200"/>
                  </a:moveTo>
                  <a:lnTo>
                    <a:pt x="267970" y="2235"/>
                  </a:lnTo>
                  <a:lnTo>
                    <a:pt x="267804" y="21285"/>
                  </a:lnTo>
                  <a:lnTo>
                    <a:pt x="382574" y="22250"/>
                  </a:lnTo>
                  <a:lnTo>
                    <a:pt x="382739" y="3200"/>
                  </a:lnTo>
                  <a:close/>
                </a:path>
                <a:path w="1134109" h="28575">
                  <a:moveTo>
                    <a:pt x="516636" y="4318"/>
                  </a:moveTo>
                  <a:lnTo>
                    <a:pt x="401866" y="3352"/>
                  </a:lnTo>
                  <a:lnTo>
                    <a:pt x="401713" y="22402"/>
                  </a:lnTo>
                  <a:lnTo>
                    <a:pt x="516483" y="23368"/>
                  </a:lnTo>
                  <a:lnTo>
                    <a:pt x="516636" y="4318"/>
                  </a:lnTo>
                  <a:close/>
                </a:path>
                <a:path w="1134109" h="28575">
                  <a:moveTo>
                    <a:pt x="650544" y="5435"/>
                  </a:moveTo>
                  <a:lnTo>
                    <a:pt x="535774" y="4483"/>
                  </a:lnTo>
                  <a:lnTo>
                    <a:pt x="535609" y="23533"/>
                  </a:lnTo>
                  <a:lnTo>
                    <a:pt x="650392" y="24485"/>
                  </a:lnTo>
                  <a:lnTo>
                    <a:pt x="650544" y="5435"/>
                  </a:lnTo>
                  <a:close/>
                </a:path>
                <a:path w="1134109" h="28575">
                  <a:moveTo>
                    <a:pt x="784453" y="6553"/>
                  </a:moveTo>
                  <a:lnTo>
                    <a:pt x="669671" y="5600"/>
                  </a:lnTo>
                  <a:lnTo>
                    <a:pt x="669518" y="24650"/>
                  </a:lnTo>
                  <a:lnTo>
                    <a:pt x="784288" y="25603"/>
                  </a:lnTo>
                  <a:lnTo>
                    <a:pt x="784453" y="6553"/>
                  </a:lnTo>
                  <a:close/>
                </a:path>
                <a:path w="1134109" h="28575">
                  <a:moveTo>
                    <a:pt x="918349" y="7683"/>
                  </a:moveTo>
                  <a:lnTo>
                    <a:pt x="803579" y="6718"/>
                  </a:lnTo>
                  <a:lnTo>
                    <a:pt x="803414" y="25768"/>
                  </a:lnTo>
                  <a:lnTo>
                    <a:pt x="918197" y="26733"/>
                  </a:lnTo>
                  <a:lnTo>
                    <a:pt x="918349" y="7683"/>
                  </a:lnTo>
                  <a:close/>
                </a:path>
                <a:path w="1134109" h="28575">
                  <a:moveTo>
                    <a:pt x="1052258" y="8801"/>
                  </a:moveTo>
                  <a:lnTo>
                    <a:pt x="937475" y="7835"/>
                  </a:lnTo>
                  <a:lnTo>
                    <a:pt x="937323" y="26885"/>
                  </a:lnTo>
                  <a:lnTo>
                    <a:pt x="1052093" y="27851"/>
                  </a:lnTo>
                  <a:lnTo>
                    <a:pt x="1052258" y="8801"/>
                  </a:lnTo>
                  <a:close/>
                </a:path>
                <a:path w="1134109" h="28575">
                  <a:moveTo>
                    <a:pt x="1133589" y="9486"/>
                  </a:moveTo>
                  <a:lnTo>
                    <a:pt x="1071384" y="8966"/>
                  </a:lnTo>
                  <a:lnTo>
                    <a:pt x="1071219" y="28016"/>
                  </a:lnTo>
                  <a:lnTo>
                    <a:pt x="1133436" y="28524"/>
                  </a:lnTo>
                  <a:lnTo>
                    <a:pt x="1133589" y="9486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3770889" y="5882333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478" y="0"/>
                  </a:moveTo>
                  <a:lnTo>
                    <a:pt x="38497" y="28894"/>
                  </a:lnTo>
                  <a:lnTo>
                    <a:pt x="0" y="57147"/>
                  </a:lnTo>
                </a:path>
              </a:pathLst>
            </a:custGeom>
            <a:ln w="19104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504632" y="2640415"/>
            <a:ext cx="2946400" cy="2441694"/>
          </a:xfrm>
          <a:prstGeom prst="rect">
            <a:avLst/>
          </a:prstGeom>
          <a:solidFill>
            <a:srgbClr val="E7213B"/>
          </a:solidFill>
        </p:spPr>
        <p:txBody>
          <a:bodyPr vert="horz" wrap="square" lIns="0" tIns="152400" rIns="0" bIns="0" rtlCol="0">
            <a:spAutoFit/>
          </a:bodyPr>
          <a:lstStyle/>
          <a:p>
            <a:pPr marL="601587" indent="-263326">
              <a:spcBef>
                <a:spcPts val="120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7" dirty="0">
                <a:solidFill>
                  <a:srgbClr val="FFFFFF"/>
                </a:solidFill>
                <a:latin typeface="Arial"/>
                <a:cs typeface="Arial"/>
              </a:rPr>
              <a:t>Persatuan</a:t>
            </a:r>
            <a:endParaRPr sz="2200">
              <a:latin typeface="Arial"/>
              <a:cs typeface="Arial"/>
            </a:endParaRPr>
          </a:p>
          <a:p>
            <a:pPr marL="601587" indent="-263326">
              <a:spcBef>
                <a:spcPts val="41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-3" dirty="0">
                <a:solidFill>
                  <a:srgbClr val="FFFFFF"/>
                </a:solidFill>
                <a:latin typeface="Arial"/>
                <a:cs typeface="Arial"/>
              </a:rPr>
              <a:t>Komitmen</a:t>
            </a:r>
            <a:endParaRPr sz="2200">
              <a:latin typeface="Arial"/>
              <a:cs typeface="Arial"/>
            </a:endParaRPr>
          </a:p>
          <a:p>
            <a:pPr marL="601587" indent="-263326">
              <a:spcBef>
                <a:spcPts val="41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7" dirty="0">
                <a:solidFill>
                  <a:srgbClr val="FFFFFF"/>
                </a:solidFill>
                <a:latin typeface="Arial"/>
                <a:cs typeface="Arial"/>
              </a:rPr>
              <a:t>Manajemen</a:t>
            </a:r>
            <a:endParaRPr sz="2200">
              <a:latin typeface="Arial"/>
              <a:cs typeface="Arial"/>
            </a:endParaRPr>
          </a:p>
          <a:p>
            <a:pPr marL="601587" indent="-263326">
              <a:spcBef>
                <a:spcPts val="41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13" dirty="0">
                <a:solidFill>
                  <a:srgbClr val="FFFFFF"/>
                </a:solidFill>
                <a:latin typeface="Arial"/>
                <a:cs typeface="Arial"/>
              </a:rPr>
              <a:t>SDM</a:t>
            </a:r>
            <a:endParaRPr sz="2200">
              <a:latin typeface="Arial"/>
              <a:cs typeface="Arial"/>
            </a:endParaRPr>
          </a:p>
          <a:p>
            <a:pPr marL="601587" indent="-263326">
              <a:spcBef>
                <a:spcPts val="41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3" dirty="0">
                <a:solidFill>
                  <a:srgbClr val="FFFFFF"/>
                </a:solidFill>
                <a:latin typeface="Arial"/>
                <a:cs typeface="Arial"/>
              </a:rPr>
              <a:t>Modal</a:t>
            </a:r>
            <a:endParaRPr sz="2200">
              <a:latin typeface="Arial"/>
              <a:cs typeface="Arial"/>
            </a:endParaRPr>
          </a:p>
          <a:p>
            <a:pPr marL="601587" indent="-263326">
              <a:spcBef>
                <a:spcPts val="410"/>
              </a:spcBef>
              <a:buFont typeface="Arial MT"/>
              <a:buAutoNum type="arabicPeriod"/>
              <a:tabLst>
                <a:tab pos="602009" algn="l"/>
              </a:tabLst>
            </a:pPr>
            <a:r>
              <a:rPr sz="2200" b="1" spc="-10" dirty="0">
                <a:solidFill>
                  <a:srgbClr val="FFFFFF"/>
                </a:solidFill>
                <a:latin typeface="Arial"/>
                <a:cs typeface="Arial"/>
              </a:rPr>
              <a:t>Ridha</a:t>
            </a:r>
            <a:r>
              <a:rPr sz="2200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-13" dirty="0">
                <a:solidFill>
                  <a:srgbClr val="FFFFFF"/>
                </a:solidFill>
                <a:latin typeface="Arial"/>
                <a:cs typeface="Arial"/>
              </a:rPr>
              <a:t>Allah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364682" y="3908924"/>
            <a:ext cx="1143423" cy="51223"/>
            <a:chOff x="6547022" y="5863385"/>
            <a:chExt cx="1715135" cy="76835"/>
          </a:xfrm>
        </p:grpSpPr>
        <p:sp>
          <p:nvSpPr>
            <p:cNvPr id="28" name="object 28"/>
            <p:cNvSpPr/>
            <p:nvPr/>
          </p:nvSpPr>
          <p:spPr>
            <a:xfrm>
              <a:off x="6547015" y="5882702"/>
              <a:ext cx="1705610" cy="28575"/>
            </a:xfrm>
            <a:custGeom>
              <a:avLst/>
              <a:gdLst/>
              <a:ahLst/>
              <a:cxnLst/>
              <a:rect l="l" t="t" r="r" b="b"/>
              <a:pathLst>
                <a:path w="1705609" h="28575">
                  <a:moveTo>
                    <a:pt x="114719" y="635"/>
                  </a:moveTo>
                  <a:lnTo>
                    <a:pt x="101" y="0"/>
                  </a:lnTo>
                  <a:lnTo>
                    <a:pt x="0" y="19050"/>
                  </a:lnTo>
                  <a:lnTo>
                    <a:pt x="114604" y="19685"/>
                  </a:lnTo>
                  <a:lnTo>
                    <a:pt x="114719" y="635"/>
                  </a:lnTo>
                  <a:close/>
                </a:path>
                <a:path w="1705609" h="28575">
                  <a:moveTo>
                    <a:pt x="248424" y="1384"/>
                  </a:moveTo>
                  <a:lnTo>
                    <a:pt x="133819" y="736"/>
                  </a:lnTo>
                  <a:lnTo>
                    <a:pt x="133705" y="19786"/>
                  </a:lnTo>
                  <a:lnTo>
                    <a:pt x="248310" y="20434"/>
                  </a:lnTo>
                  <a:lnTo>
                    <a:pt x="248424" y="1384"/>
                  </a:lnTo>
                  <a:close/>
                </a:path>
                <a:path w="1705609" h="28575">
                  <a:moveTo>
                    <a:pt x="382130" y="2120"/>
                  </a:moveTo>
                  <a:lnTo>
                    <a:pt x="267525" y="1485"/>
                  </a:lnTo>
                  <a:lnTo>
                    <a:pt x="267411" y="20535"/>
                  </a:lnTo>
                  <a:lnTo>
                    <a:pt x="382028" y="21170"/>
                  </a:lnTo>
                  <a:lnTo>
                    <a:pt x="382130" y="2120"/>
                  </a:lnTo>
                  <a:close/>
                </a:path>
                <a:path w="1705609" h="28575">
                  <a:moveTo>
                    <a:pt x="515835" y="2870"/>
                  </a:moveTo>
                  <a:lnTo>
                    <a:pt x="401231" y="2235"/>
                  </a:lnTo>
                  <a:lnTo>
                    <a:pt x="401129" y="21285"/>
                  </a:lnTo>
                  <a:lnTo>
                    <a:pt x="515734" y="21920"/>
                  </a:lnTo>
                  <a:lnTo>
                    <a:pt x="515835" y="2870"/>
                  </a:lnTo>
                  <a:close/>
                </a:path>
                <a:path w="1705609" h="28575">
                  <a:moveTo>
                    <a:pt x="649541" y="3619"/>
                  </a:moveTo>
                  <a:lnTo>
                    <a:pt x="534936" y="2971"/>
                  </a:lnTo>
                  <a:lnTo>
                    <a:pt x="534835" y="22021"/>
                  </a:lnTo>
                  <a:lnTo>
                    <a:pt x="649439" y="22669"/>
                  </a:lnTo>
                  <a:lnTo>
                    <a:pt x="649541" y="3619"/>
                  </a:lnTo>
                  <a:close/>
                </a:path>
                <a:path w="1705609" h="28575">
                  <a:moveTo>
                    <a:pt x="783247" y="4356"/>
                  </a:moveTo>
                  <a:lnTo>
                    <a:pt x="668642" y="3721"/>
                  </a:lnTo>
                  <a:lnTo>
                    <a:pt x="668540" y="22771"/>
                  </a:lnTo>
                  <a:lnTo>
                    <a:pt x="783145" y="23406"/>
                  </a:lnTo>
                  <a:lnTo>
                    <a:pt x="783247" y="4356"/>
                  </a:lnTo>
                  <a:close/>
                </a:path>
                <a:path w="1705609" h="28575">
                  <a:moveTo>
                    <a:pt x="916965" y="5105"/>
                  </a:moveTo>
                  <a:lnTo>
                    <a:pt x="802347" y="4470"/>
                  </a:lnTo>
                  <a:lnTo>
                    <a:pt x="802246" y="23520"/>
                  </a:lnTo>
                  <a:lnTo>
                    <a:pt x="916851" y="24155"/>
                  </a:lnTo>
                  <a:lnTo>
                    <a:pt x="916965" y="5105"/>
                  </a:lnTo>
                  <a:close/>
                </a:path>
                <a:path w="1705609" h="28575">
                  <a:moveTo>
                    <a:pt x="1050671" y="5854"/>
                  </a:moveTo>
                  <a:lnTo>
                    <a:pt x="936066" y="5207"/>
                  </a:lnTo>
                  <a:lnTo>
                    <a:pt x="935951" y="24257"/>
                  </a:lnTo>
                  <a:lnTo>
                    <a:pt x="1050556" y="24904"/>
                  </a:lnTo>
                  <a:lnTo>
                    <a:pt x="1050671" y="5854"/>
                  </a:lnTo>
                  <a:close/>
                </a:path>
                <a:path w="1705609" h="28575">
                  <a:moveTo>
                    <a:pt x="1184376" y="6591"/>
                  </a:moveTo>
                  <a:lnTo>
                    <a:pt x="1069771" y="5956"/>
                  </a:lnTo>
                  <a:lnTo>
                    <a:pt x="1069657" y="25006"/>
                  </a:lnTo>
                  <a:lnTo>
                    <a:pt x="1184275" y="25641"/>
                  </a:lnTo>
                  <a:lnTo>
                    <a:pt x="1184376" y="6591"/>
                  </a:lnTo>
                  <a:close/>
                </a:path>
                <a:path w="1705609" h="28575">
                  <a:moveTo>
                    <a:pt x="1318082" y="7340"/>
                  </a:moveTo>
                  <a:lnTo>
                    <a:pt x="1203477" y="6705"/>
                  </a:lnTo>
                  <a:lnTo>
                    <a:pt x="1203375" y="25755"/>
                  </a:lnTo>
                  <a:lnTo>
                    <a:pt x="1317980" y="26390"/>
                  </a:lnTo>
                  <a:lnTo>
                    <a:pt x="1318082" y="7340"/>
                  </a:lnTo>
                  <a:close/>
                </a:path>
                <a:path w="1705609" h="28575">
                  <a:moveTo>
                    <a:pt x="1451787" y="8077"/>
                  </a:moveTo>
                  <a:lnTo>
                    <a:pt x="1337183" y="7442"/>
                  </a:lnTo>
                  <a:lnTo>
                    <a:pt x="1337081" y="26492"/>
                  </a:lnTo>
                  <a:lnTo>
                    <a:pt x="1451686" y="27127"/>
                  </a:lnTo>
                  <a:lnTo>
                    <a:pt x="1451787" y="8077"/>
                  </a:lnTo>
                  <a:close/>
                </a:path>
                <a:path w="1705609" h="28575">
                  <a:moveTo>
                    <a:pt x="1585493" y="8826"/>
                  </a:moveTo>
                  <a:lnTo>
                    <a:pt x="1470888" y="8191"/>
                  </a:lnTo>
                  <a:lnTo>
                    <a:pt x="1470787" y="27241"/>
                  </a:lnTo>
                  <a:lnTo>
                    <a:pt x="1585391" y="27876"/>
                  </a:lnTo>
                  <a:lnTo>
                    <a:pt x="1585493" y="8826"/>
                  </a:lnTo>
                  <a:close/>
                </a:path>
                <a:path w="1705609" h="28575">
                  <a:moveTo>
                    <a:pt x="1705038" y="9499"/>
                  </a:moveTo>
                  <a:lnTo>
                    <a:pt x="1604594" y="8940"/>
                  </a:lnTo>
                  <a:lnTo>
                    <a:pt x="1604492" y="27978"/>
                  </a:lnTo>
                  <a:lnTo>
                    <a:pt x="1704936" y="28549"/>
                  </a:lnTo>
                  <a:lnTo>
                    <a:pt x="1705038" y="9499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8213649" y="5872928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318" y="0"/>
                  </a:moveTo>
                  <a:lnTo>
                    <a:pt x="38361" y="28787"/>
                  </a:lnTo>
                  <a:lnTo>
                    <a:pt x="0" y="57149"/>
                  </a:lnTo>
                </a:path>
              </a:pathLst>
            </a:custGeom>
            <a:ln w="19085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911172" y="5676431"/>
            <a:ext cx="4121150" cy="933450"/>
            <a:chOff x="7366757" y="8514646"/>
            <a:chExt cx="6181725" cy="1400175"/>
          </a:xfrm>
        </p:grpSpPr>
        <p:sp>
          <p:nvSpPr>
            <p:cNvPr id="31" name="object 31"/>
            <p:cNvSpPr/>
            <p:nvPr/>
          </p:nvSpPr>
          <p:spPr>
            <a:xfrm>
              <a:off x="7376002" y="8524171"/>
              <a:ext cx="6162040" cy="1384300"/>
            </a:xfrm>
            <a:custGeom>
              <a:avLst/>
              <a:gdLst/>
              <a:ahLst/>
              <a:cxnLst/>
              <a:rect l="l" t="t" r="r" b="b"/>
              <a:pathLst>
                <a:path w="6162040" h="1384300">
                  <a:moveTo>
                    <a:pt x="6161847" y="1383944"/>
                  </a:moveTo>
                  <a:lnTo>
                    <a:pt x="0" y="1383944"/>
                  </a:lnTo>
                  <a:lnTo>
                    <a:pt x="0" y="0"/>
                  </a:lnTo>
                  <a:lnTo>
                    <a:pt x="6161847" y="0"/>
                  </a:lnTo>
                  <a:lnTo>
                    <a:pt x="6161847" y="1383944"/>
                  </a:lnTo>
                  <a:close/>
                </a:path>
              </a:pathLst>
            </a:custGeom>
            <a:solidFill>
              <a:srgbClr val="1B6EB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7376282" y="8524171"/>
              <a:ext cx="6162675" cy="1381125"/>
            </a:xfrm>
            <a:custGeom>
              <a:avLst/>
              <a:gdLst/>
              <a:ahLst/>
              <a:cxnLst/>
              <a:rect l="l" t="t" r="r" b="b"/>
              <a:pathLst>
                <a:path w="6162675" h="1381125">
                  <a:moveTo>
                    <a:pt x="0" y="0"/>
                  </a:moveTo>
                  <a:lnTo>
                    <a:pt x="6162115" y="0"/>
                  </a:lnTo>
                  <a:lnTo>
                    <a:pt x="6162115" y="1381124"/>
                  </a:lnTo>
                  <a:lnTo>
                    <a:pt x="0" y="1381124"/>
                  </a:lnTo>
                  <a:lnTo>
                    <a:pt x="0" y="0"/>
                  </a:lnTo>
                </a:path>
              </a:pathLst>
            </a:custGeom>
            <a:ln w="19015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917335" y="5783521"/>
            <a:ext cx="4102100" cy="663857"/>
          </a:xfrm>
          <a:prstGeom prst="rect">
            <a:avLst/>
          </a:prstGeom>
        </p:spPr>
        <p:txBody>
          <a:bodyPr vert="horz" wrap="square" lIns="0" tIns="57997" rIns="0" bIns="0" rtlCol="0">
            <a:spAutoFit/>
          </a:bodyPr>
          <a:lstStyle/>
          <a:p>
            <a:pPr marL="521573" indent="-215487">
              <a:spcBef>
                <a:spcPts val="457"/>
              </a:spcBef>
              <a:buFont typeface="Arial MT"/>
              <a:buAutoNum type="arabicPeriod"/>
              <a:tabLst>
                <a:tab pos="521996" algn="l"/>
              </a:tabLst>
            </a:pPr>
            <a:r>
              <a:rPr b="1" spc="7" dirty="0">
                <a:solidFill>
                  <a:srgbClr val="FAFAFA"/>
                </a:solidFill>
                <a:latin typeface="Arial"/>
                <a:cs typeface="Arial"/>
              </a:rPr>
              <a:t>Derajat</a:t>
            </a:r>
            <a:r>
              <a:rPr b="1" spc="-23" dirty="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AFAFA"/>
                </a:solidFill>
                <a:latin typeface="Arial"/>
                <a:cs typeface="Arial"/>
              </a:rPr>
              <a:t>tinggi</a:t>
            </a:r>
            <a:endParaRPr>
              <a:latin typeface="Arial"/>
              <a:cs typeface="Arial"/>
            </a:endParaRPr>
          </a:p>
          <a:p>
            <a:pPr marL="521573" indent="-215487">
              <a:spcBef>
                <a:spcPts val="390"/>
              </a:spcBef>
              <a:buFont typeface="Arial MT"/>
              <a:buAutoNum type="arabicPeriod"/>
              <a:tabLst>
                <a:tab pos="521996" algn="l"/>
              </a:tabLst>
            </a:pPr>
            <a:r>
              <a:rPr b="1" spc="3" dirty="0">
                <a:solidFill>
                  <a:srgbClr val="FAFAFA"/>
                </a:solidFill>
                <a:latin typeface="Arial"/>
                <a:cs typeface="Arial"/>
              </a:rPr>
              <a:t>Kemenangan</a:t>
            </a:r>
            <a:r>
              <a:rPr b="1" spc="-3" dirty="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b="1" spc="-7" dirty="0">
                <a:solidFill>
                  <a:srgbClr val="FAFAFA"/>
                </a:solidFill>
                <a:latin typeface="Arial"/>
                <a:cs typeface="Arial"/>
              </a:rPr>
              <a:t>Dunia</a:t>
            </a:r>
            <a:r>
              <a:rPr b="1" dirty="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b="1" spc="3" dirty="0">
                <a:solidFill>
                  <a:srgbClr val="FAFAFA"/>
                </a:solidFill>
                <a:latin typeface="Arial"/>
                <a:cs typeface="Arial"/>
              </a:rPr>
              <a:t>dan</a:t>
            </a:r>
            <a:r>
              <a:rPr b="1" dirty="0">
                <a:solidFill>
                  <a:srgbClr val="FAFAFA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AFAFA"/>
                </a:solidFill>
                <a:latin typeface="Arial"/>
                <a:cs typeface="Arial"/>
              </a:rPr>
              <a:t>Khirat</a:t>
            </a:r>
            <a:endParaRPr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951789" y="5225591"/>
            <a:ext cx="51223" cy="457623"/>
            <a:chOff x="10427682" y="7838386"/>
            <a:chExt cx="76835" cy="686435"/>
          </a:xfrm>
        </p:grpSpPr>
        <p:sp>
          <p:nvSpPr>
            <p:cNvPr id="35" name="object 35"/>
            <p:cNvSpPr/>
            <p:nvPr/>
          </p:nvSpPr>
          <p:spPr>
            <a:xfrm>
              <a:off x="10447376" y="7847825"/>
              <a:ext cx="28575" cy="676910"/>
            </a:xfrm>
            <a:custGeom>
              <a:avLst/>
              <a:gdLst/>
              <a:ahLst/>
              <a:cxnLst/>
              <a:rect l="l" t="t" r="r" b="b"/>
              <a:pathLst>
                <a:path w="28575" h="676909">
                  <a:moveTo>
                    <a:pt x="20650" y="561416"/>
                  </a:moveTo>
                  <a:lnTo>
                    <a:pt x="1612" y="561149"/>
                  </a:lnTo>
                  <a:lnTo>
                    <a:pt x="0" y="676198"/>
                  </a:lnTo>
                  <a:lnTo>
                    <a:pt x="19050" y="676452"/>
                  </a:lnTo>
                  <a:lnTo>
                    <a:pt x="20650" y="561416"/>
                  </a:lnTo>
                  <a:close/>
                </a:path>
                <a:path w="28575" h="676909">
                  <a:moveTo>
                    <a:pt x="22529" y="427215"/>
                  </a:moveTo>
                  <a:lnTo>
                    <a:pt x="3479" y="426948"/>
                  </a:lnTo>
                  <a:lnTo>
                    <a:pt x="1879" y="541985"/>
                  </a:lnTo>
                  <a:lnTo>
                    <a:pt x="20929" y="542251"/>
                  </a:lnTo>
                  <a:lnTo>
                    <a:pt x="22529" y="427215"/>
                  </a:lnTo>
                  <a:close/>
                </a:path>
                <a:path w="28575" h="676909">
                  <a:moveTo>
                    <a:pt x="24409" y="293001"/>
                  </a:moveTo>
                  <a:lnTo>
                    <a:pt x="5359" y="292735"/>
                  </a:lnTo>
                  <a:lnTo>
                    <a:pt x="3746" y="407771"/>
                  </a:lnTo>
                  <a:lnTo>
                    <a:pt x="22796" y="408038"/>
                  </a:lnTo>
                  <a:lnTo>
                    <a:pt x="24409" y="293001"/>
                  </a:lnTo>
                  <a:close/>
                </a:path>
                <a:path w="28575" h="676909">
                  <a:moveTo>
                    <a:pt x="26289" y="158788"/>
                  </a:moveTo>
                  <a:lnTo>
                    <a:pt x="7239" y="158521"/>
                  </a:lnTo>
                  <a:lnTo>
                    <a:pt x="5626" y="273558"/>
                  </a:lnTo>
                  <a:lnTo>
                    <a:pt x="24676" y="273824"/>
                  </a:lnTo>
                  <a:lnTo>
                    <a:pt x="26289" y="158788"/>
                  </a:lnTo>
                  <a:close/>
                </a:path>
                <a:path w="28575" h="676909">
                  <a:moveTo>
                    <a:pt x="28155" y="24574"/>
                  </a:moveTo>
                  <a:lnTo>
                    <a:pt x="9118" y="24307"/>
                  </a:lnTo>
                  <a:lnTo>
                    <a:pt x="7505" y="139344"/>
                  </a:lnTo>
                  <a:lnTo>
                    <a:pt x="26555" y="139611"/>
                  </a:lnTo>
                  <a:lnTo>
                    <a:pt x="28155" y="24574"/>
                  </a:lnTo>
                  <a:close/>
                </a:path>
                <a:path w="28575" h="676909">
                  <a:moveTo>
                    <a:pt x="28498" y="266"/>
                  </a:moveTo>
                  <a:lnTo>
                    <a:pt x="9448" y="0"/>
                  </a:lnTo>
                  <a:lnTo>
                    <a:pt x="9385" y="5143"/>
                  </a:lnTo>
                  <a:lnTo>
                    <a:pt x="28435" y="5410"/>
                  </a:lnTo>
                  <a:lnTo>
                    <a:pt x="28498" y="266"/>
                  </a:lnTo>
                  <a:close/>
                </a:path>
              </a:pathLst>
            </a:custGeom>
            <a:solidFill>
              <a:srgbClr val="292E3A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10437251" y="7847954"/>
              <a:ext cx="57150" cy="39370"/>
            </a:xfrm>
            <a:custGeom>
              <a:avLst/>
              <a:gdLst/>
              <a:ahLst/>
              <a:cxnLst/>
              <a:rect l="l" t="t" r="r" b="b"/>
              <a:pathLst>
                <a:path w="57150" h="39370">
                  <a:moveTo>
                    <a:pt x="0" y="37946"/>
                  </a:moveTo>
                  <a:lnTo>
                    <a:pt x="29108" y="0"/>
                  </a:lnTo>
                  <a:lnTo>
                    <a:pt x="57144" y="38745"/>
                  </a:lnTo>
                </a:path>
              </a:pathLst>
            </a:custGeom>
            <a:ln w="19089">
              <a:solidFill>
                <a:srgbClr val="292E3A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89</TotalTime>
  <Words>300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MT</vt:lpstr>
      <vt:lpstr>Corbel</vt:lpstr>
      <vt:lpstr>Tahoma</vt:lpstr>
      <vt:lpstr>Vladimir Script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QS.At-Taubah : 20</vt:lpstr>
      <vt:lpstr>Jihad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Arifin</dc:creator>
  <cp:lastModifiedBy>Muhammad Adam Alghifari</cp:lastModifiedBy>
  <cp:revision>5</cp:revision>
  <dcterms:created xsi:type="dcterms:W3CDTF">2023-11-23T23:07:06Z</dcterms:created>
  <dcterms:modified xsi:type="dcterms:W3CDTF">2023-11-24T01:05:11Z</dcterms:modified>
</cp:coreProperties>
</file>